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6.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sldIdLst>
    <p:sldId id="270" r:id="rId2"/>
    <p:sldId id="320" r:id="rId3"/>
    <p:sldId id="321" r:id="rId4"/>
    <p:sldId id="322" r:id="rId5"/>
    <p:sldId id="323" r:id="rId6"/>
    <p:sldId id="324" r:id="rId7"/>
    <p:sldId id="325" r:id="rId8"/>
    <p:sldId id="326" r:id="rId9"/>
    <p:sldId id="327" r:id="rId10"/>
    <p:sldId id="328" r:id="rId11"/>
    <p:sldId id="329" r:id="rId12"/>
    <p:sldId id="330" r:id="rId13"/>
    <p:sldId id="331" r:id="rId14"/>
    <p:sldId id="332" r:id="rId15"/>
    <p:sldId id="333" r:id="rId16"/>
    <p:sldId id="334" r:id="rId17"/>
    <p:sldId id="335" r:id="rId18"/>
    <p:sldId id="336" r:id="rId19"/>
    <p:sldId id="337" r:id="rId20"/>
    <p:sldId id="341" r:id="rId21"/>
    <p:sldId id="338" r:id="rId22"/>
    <p:sldId id="339" r:id="rId23"/>
    <p:sldId id="340" r:id="rId24"/>
    <p:sldId id="342" r:id="rId25"/>
    <p:sldId id="343" r:id="rId26"/>
    <p:sldId id="344" r:id="rId27"/>
    <p:sldId id="345" r:id="rId28"/>
    <p:sldId id="265" r:id="rId2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ridushko Alexandra" initials="GA" lastIdx="1" clrIdx="0">
    <p:extLst>
      <p:ext uri="{19B8F6BF-5375-455C-9EA6-DF929625EA0E}">
        <p15:presenceInfo xmlns:p15="http://schemas.microsoft.com/office/powerpoint/2012/main" userId="bc0a2674f120a96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8A2DB"/>
    <a:srgbClr val="43556D"/>
    <a:srgbClr val="A91C3E"/>
    <a:srgbClr val="9A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05" autoAdjust="0"/>
    <p:restoredTop sz="94010" autoAdjust="0"/>
  </p:normalViewPr>
  <p:slideViewPr>
    <p:cSldViewPr snapToGrid="0">
      <p:cViewPr varScale="1">
        <p:scale>
          <a:sx n="97" d="100"/>
          <a:sy n="97" d="100"/>
        </p:scale>
        <p:origin x="96" y="3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6F3717-4572-4939-84F4-277B187806D8}" type="doc">
      <dgm:prSet loTypeId="urn:microsoft.com/office/officeart/2005/8/layout/arrow6" loCatId="process" qsTypeId="urn:microsoft.com/office/officeart/2005/8/quickstyle/simple5" qsCatId="simple" csTypeId="urn:microsoft.com/office/officeart/2005/8/colors/accent0_3" csCatId="mainScheme" phldr="1"/>
      <dgm:spPr/>
    </dgm:pt>
    <dgm:pt modelId="{C2CCE1FD-51A4-4817-A165-853A7D08CAF4}">
      <dgm:prSet phldrT="[Текст]" custT="1"/>
      <dgm:spPr/>
      <dgm:t>
        <a:bodyPr/>
        <a:lstStyle/>
        <a:p>
          <a:r>
            <a:rPr lang="ru-RU" sz="2000" dirty="0"/>
            <a:t>Аудиторское заключение</a:t>
          </a:r>
          <a:endParaRPr lang="ru-BY" sz="2000" dirty="0"/>
        </a:p>
      </dgm:t>
    </dgm:pt>
    <dgm:pt modelId="{05EEDAFD-BA6D-48B9-B1D7-7AEAA9F8EA1C}" type="parTrans" cxnId="{EE63F3F3-1366-4579-901C-C91933D7A87A}">
      <dgm:prSet/>
      <dgm:spPr/>
      <dgm:t>
        <a:bodyPr/>
        <a:lstStyle/>
        <a:p>
          <a:endParaRPr lang="ru-BY"/>
        </a:p>
      </dgm:t>
    </dgm:pt>
    <dgm:pt modelId="{E9A80C3C-EDB9-4785-B4EA-A91A25C93A02}" type="sibTrans" cxnId="{EE63F3F3-1366-4579-901C-C91933D7A87A}">
      <dgm:prSet/>
      <dgm:spPr/>
      <dgm:t>
        <a:bodyPr/>
        <a:lstStyle/>
        <a:p>
          <a:endParaRPr lang="ru-BY"/>
        </a:p>
      </dgm:t>
    </dgm:pt>
    <dgm:pt modelId="{1F032C4E-2FF8-4004-B37F-B9197F04BCAB}">
      <dgm:prSet phldrT="[Текст]"/>
      <dgm:spPr/>
      <dgm:t>
        <a:bodyPr/>
        <a:lstStyle/>
        <a:p>
          <a:r>
            <a:rPr lang="ru-RU" dirty="0"/>
            <a:t>Отчет по результатам аудита</a:t>
          </a:r>
          <a:endParaRPr lang="ru-BY" dirty="0"/>
        </a:p>
      </dgm:t>
    </dgm:pt>
    <dgm:pt modelId="{94DEC66A-2D90-4C5A-9ACE-72886D804D5E}" type="parTrans" cxnId="{13866FE3-0892-4E2C-BDE2-E5C564591814}">
      <dgm:prSet/>
      <dgm:spPr/>
      <dgm:t>
        <a:bodyPr/>
        <a:lstStyle/>
        <a:p>
          <a:endParaRPr lang="ru-BY"/>
        </a:p>
      </dgm:t>
    </dgm:pt>
    <dgm:pt modelId="{0EC90BBC-C29D-4670-9678-F410CC439B1D}" type="sibTrans" cxnId="{13866FE3-0892-4E2C-BDE2-E5C564591814}">
      <dgm:prSet/>
      <dgm:spPr/>
      <dgm:t>
        <a:bodyPr/>
        <a:lstStyle/>
        <a:p>
          <a:endParaRPr lang="ru-BY"/>
        </a:p>
      </dgm:t>
    </dgm:pt>
    <dgm:pt modelId="{784E3ABF-EEAE-462D-9D4B-CD788C656126}" type="pres">
      <dgm:prSet presAssocID="{866F3717-4572-4939-84F4-277B187806D8}" presName="compositeShape" presStyleCnt="0">
        <dgm:presLayoutVars>
          <dgm:chMax val="2"/>
          <dgm:dir/>
          <dgm:resizeHandles val="exact"/>
        </dgm:presLayoutVars>
      </dgm:prSet>
      <dgm:spPr/>
    </dgm:pt>
    <dgm:pt modelId="{A6563E17-9719-4E23-A42F-BA4EB7B5D1B5}" type="pres">
      <dgm:prSet presAssocID="{866F3717-4572-4939-84F4-277B187806D8}" presName="ribbon" presStyleLbl="node1" presStyleIdx="0" presStyleCnt="1"/>
      <dgm:spPr/>
    </dgm:pt>
    <dgm:pt modelId="{05DD959C-F353-475A-8549-977AA3980B95}" type="pres">
      <dgm:prSet presAssocID="{866F3717-4572-4939-84F4-277B187806D8}" presName="leftArrowText" presStyleLbl="node1" presStyleIdx="0" presStyleCnt="1">
        <dgm:presLayoutVars>
          <dgm:chMax val="0"/>
          <dgm:bulletEnabled val="1"/>
        </dgm:presLayoutVars>
      </dgm:prSet>
      <dgm:spPr/>
    </dgm:pt>
    <dgm:pt modelId="{0CB216F2-C6D0-4C4D-90F8-6872CB6D8C66}" type="pres">
      <dgm:prSet presAssocID="{866F3717-4572-4939-84F4-277B187806D8}" presName="rightArrowText" presStyleLbl="node1" presStyleIdx="0" presStyleCnt="1">
        <dgm:presLayoutVars>
          <dgm:chMax val="0"/>
          <dgm:bulletEnabled val="1"/>
        </dgm:presLayoutVars>
      </dgm:prSet>
      <dgm:spPr/>
    </dgm:pt>
  </dgm:ptLst>
  <dgm:cxnLst>
    <dgm:cxn modelId="{9E02C884-C33F-480F-A038-792A4BCD33E0}" type="presOf" srcId="{866F3717-4572-4939-84F4-277B187806D8}" destId="{784E3ABF-EEAE-462D-9D4B-CD788C656126}" srcOrd="0" destOrd="0" presId="urn:microsoft.com/office/officeart/2005/8/layout/arrow6"/>
    <dgm:cxn modelId="{F0B6F2AC-0234-457E-9AE4-825B849EE05E}" type="presOf" srcId="{1F032C4E-2FF8-4004-B37F-B9197F04BCAB}" destId="{0CB216F2-C6D0-4C4D-90F8-6872CB6D8C66}" srcOrd="0" destOrd="0" presId="urn:microsoft.com/office/officeart/2005/8/layout/arrow6"/>
    <dgm:cxn modelId="{178F74BE-61DF-47D4-9190-859E9ADC0736}" type="presOf" srcId="{C2CCE1FD-51A4-4817-A165-853A7D08CAF4}" destId="{05DD959C-F353-475A-8549-977AA3980B95}" srcOrd="0" destOrd="0" presId="urn:microsoft.com/office/officeart/2005/8/layout/arrow6"/>
    <dgm:cxn modelId="{13866FE3-0892-4E2C-BDE2-E5C564591814}" srcId="{866F3717-4572-4939-84F4-277B187806D8}" destId="{1F032C4E-2FF8-4004-B37F-B9197F04BCAB}" srcOrd="1" destOrd="0" parTransId="{94DEC66A-2D90-4C5A-9ACE-72886D804D5E}" sibTransId="{0EC90BBC-C29D-4670-9678-F410CC439B1D}"/>
    <dgm:cxn modelId="{EE63F3F3-1366-4579-901C-C91933D7A87A}" srcId="{866F3717-4572-4939-84F4-277B187806D8}" destId="{C2CCE1FD-51A4-4817-A165-853A7D08CAF4}" srcOrd="0" destOrd="0" parTransId="{05EEDAFD-BA6D-48B9-B1D7-7AEAA9F8EA1C}" sibTransId="{E9A80C3C-EDB9-4785-B4EA-A91A25C93A02}"/>
    <dgm:cxn modelId="{0E059D2B-B3B9-440F-AFB2-DEAC08750D00}" type="presParOf" srcId="{784E3ABF-EEAE-462D-9D4B-CD788C656126}" destId="{A6563E17-9719-4E23-A42F-BA4EB7B5D1B5}" srcOrd="0" destOrd="0" presId="urn:microsoft.com/office/officeart/2005/8/layout/arrow6"/>
    <dgm:cxn modelId="{78505BE0-E99C-4D71-9CBE-C0A8EEB70E1B}" type="presParOf" srcId="{784E3ABF-EEAE-462D-9D4B-CD788C656126}" destId="{05DD959C-F353-475A-8549-977AA3980B95}" srcOrd="1" destOrd="0" presId="urn:microsoft.com/office/officeart/2005/8/layout/arrow6"/>
    <dgm:cxn modelId="{7CFB1C90-7E15-4F2F-84FE-44353EA513DF}" type="presParOf" srcId="{784E3ABF-EEAE-462D-9D4B-CD788C656126}" destId="{0CB216F2-C6D0-4C4D-90F8-6872CB6D8C66}" srcOrd="2" destOrd="0" presId="urn:microsoft.com/office/officeart/2005/8/layout/arrow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CA15547-14D5-4FF5-9509-760A3B03834B}" type="doc">
      <dgm:prSet loTypeId="urn:microsoft.com/office/officeart/2005/8/layout/orgChart1" loCatId="hierarchy" qsTypeId="urn:microsoft.com/office/officeart/2005/8/quickstyle/simple5" qsCatId="simple" csTypeId="urn:microsoft.com/office/officeart/2005/8/colors/colorful1" csCatId="colorful" phldr="1"/>
      <dgm:spPr/>
      <dgm:t>
        <a:bodyPr/>
        <a:lstStyle/>
        <a:p>
          <a:endParaRPr lang="ru-BY"/>
        </a:p>
      </dgm:t>
    </dgm:pt>
    <dgm:pt modelId="{0E1D1ABE-DAA8-4349-BA97-2896315AE467}">
      <dgm:prSet phldrT="[Текст]" custT="1"/>
      <dgm:spPr/>
      <dgm:t>
        <a:bodyPr/>
        <a:lstStyle/>
        <a:p>
          <a:r>
            <a:rPr lang="ru-RU" sz="800" dirty="0">
              <a:latin typeface="Arial Narrow" panose="020B0606020202030204" pitchFamily="34" charset="0"/>
            </a:rPr>
            <a:t>Отчет по результатам анализа прогнозной финансовой информации должен содержать следующие элементы:</a:t>
          </a:r>
          <a:endParaRPr lang="ru-BY" sz="800" dirty="0">
            <a:latin typeface="Arial Narrow" panose="020B0606020202030204" pitchFamily="34" charset="0"/>
          </a:endParaRPr>
        </a:p>
      </dgm:t>
    </dgm:pt>
    <dgm:pt modelId="{ED1D8345-02EB-4AC3-8EC6-2312CF6574A7}" type="parTrans" cxnId="{8EB0987A-E6D2-4141-9232-843637E1ECBD}">
      <dgm:prSet/>
      <dgm:spPr/>
      <dgm:t>
        <a:bodyPr/>
        <a:lstStyle/>
        <a:p>
          <a:endParaRPr lang="ru-BY" sz="2800">
            <a:latin typeface="Arial Narrow" panose="020B0606020202030204" pitchFamily="34" charset="0"/>
          </a:endParaRPr>
        </a:p>
      </dgm:t>
    </dgm:pt>
    <dgm:pt modelId="{643DF6AB-BD76-41CD-9DE1-D7C952D6F77B}" type="sibTrans" cxnId="{8EB0987A-E6D2-4141-9232-843637E1ECBD}">
      <dgm:prSet/>
      <dgm:spPr/>
      <dgm:t>
        <a:bodyPr/>
        <a:lstStyle/>
        <a:p>
          <a:endParaRPr lang="ru-BY" sz="2800">
            <a:latin typeface="Arial Narrow" panose="020B0606020202030204" pitchFamily="34" charset="0"/>
          </a:endParaRPr>
        </a:p>
      </dgm:t>
    </dgm:pt>
    <dgm:pt modelId="{B00A000A-BA2B-4C45-96B1-2F633BB6C716}">
      <dgm:prSet custT="1"/>
      <dgm:spPr/>
      <dgm:t>
        <a:bodyPr/>
        <a:lstStyle/>
        <a:p>
          <a:r>
            <a:rPr lang="ru-RU" sz="800" dirty="0">
              <a:latin typeface="Arial Narrow" panose="020B0606020202030204" pitchFamily="34" charset="0"/>
            </a:rPr>
            <a:t>название документа "Отчет по результатам анализа прогнозной финансовой информации";</a:t>
          </a:r>
        </a:p>
      </dgm:t>
    </dgm:pt>
    <dgm:pt modelId="{5908BC81-CB9A-4080-AF8B-F528D7E5C502}" type="parTrans" cxnId="{5D8F5546-BE9E-4FE5-83CB-A1C36945B05A}">
      <dgm:prSet/>
      <dgm:spPr/>
      <dgm:t>
        <a:bodyPr/>
        <a:lstStyle/>
        <a:p>
          <a:endParaRPr lang="ru-BY" sz="2800">
            <a:latin typeface="Arial Narrow" panose="020B0606020202030204" pitchFamily="34" charset="0"/>
          </a:endParaRPr>
        </a:p>
      </dgm:t>
    </dgm:pt>
    <dgm:pt modelId="{93C6ED93-2AA7-45E9-B44E-117EBC12ABF9}" type="sibTrans" cxnId="{5D8F5546-BE9E-4FE5-83CB-A1C36945B05A}">
      <dgm:prSet/>
      <dgm:spPr/>
      <dgm:t>
        <a:bodyPr/>
        <a:lstStyle/>
        <a:p>
          <a:endParaRPr lang="ru-BY" sz="2800">
            <a:latin typeface="Arial Narrow" panose="020B0606020202030204" pitchFamily="34" charset="0"/>
          </a:endParaRPr>
        </a:p>
      </dgm:t>
    </dgm:pt>
    <dgm:pt modelId="{37585293-E82E-4032-B1BB-476095E0AD40}">
      <dgm:prSet custT="1"/>
      <dgm:spPr/>
      <dgm:t>
        <a:bodyPr/>
        <a:lstStyle/>
        <a:p>
          <a:r>
            <a:rPr lang="ru-RU" sz="800" dirty="0">
              <a:latin typeface="Arial Narrow" panose="020B0606020202030204" pitchFamily="34" charset="0"/>
            </a:rPr>
            <a:t>указание на лицо, которому адресуется отчет;</a:t>
          </a:r>
        </a:p>
      </dgm:t>
    </dgm:pt>
    <dgm:pt modelId="{B883343E-FAD2-494F-8E07-70448261670C}" type="parTrans" cxnId="{A8F5B3A8-4FEA-46F7-9A15-8EDE8E7E0CE4}">
      <dgm:prSet/>
      <dgm:spPr/>
      <dgm:t>
        <a:bodyPr/>
        <a:lstStyle/>
        <a:p>
          <a:endParaRPr lang="ru-BY" sz="2800">
            <a:latin typeface="Arial Narrow" panose="020B0606020202030204" pitchFamily="34" charset="0"/>
          </a:endParaRPr>
        </a:p>
      </dgm:t>
    </dgm:pt>
    <dgm:pt modelId="{C5973248-9217-4A87-BB4D-D4A03F18D55F}" type="sibTrans" cxnId="{A8F5B3A8-4FEA-46F7-9A15-8EDE8E7E0CE4}">
      <dgm:prSet/>
      <dgm:spPr/>
      <dgm:t>
        <a:bodyPr/>
        <a:lstStyle/>
        <a:p>
          <a:endParaRPr lang="ru-BY" sz="2800">
            <a:latin typeface="Arial Narrow" panose="020B0606020202030204" pitchFamily="34" charset="0"/>
          </a:endParaRPr>
        </a:p>
      </dgm:t>
    </dgm:pt>
    <dgm:pt modelId="{E4ACFDEA-EE43-4AF1-A6F9-906DC05785AD}">
      <dgm:prSet custT="1"/>
      <dgm:spPr/>
      <dgm:t>
        <a:bodyPr/>
        <a:lstStyle/>
        <a:p>
          <a:r>
            <a:rPr lang="ru-RU" sz="800" dirty="0">
              <a:latin typeface="Arial Narrow" panose="020B0606020202030204" pitchFamily="34" charset="0"/>
            </a:rPr>
            <a:t>реквизиты субъекта анализа и аудиторской организации;</a:t>
          </a:r>
        </a:p>
      </dgm:t>
    </dgm:pt>
    <dgm:pt modelId="{F21E13DD-1E0A-49F3-9904-57B7B6B3B16B}" type="parTrans" cxnId="{7DF3423F-2E4F-4A2E-A90E-1056F6C22D00}">
      <dgm:prSet/>
      <dgm:spPr/>
      <dgm:t>
        <a:bodyPr/>
        <a:lstStyle/>
        <a:p>
          <a:endParaRPr lang="ru-BY" sz="2800">
            <a:latin typeface="Arial Narrow" panose="020B0606020202030204" pitchFamily="34" charset="0"/>
          </a:endParaRPr>
        </a:p>
      </dgm:t>
    </dgm:pt>
    <dgm:pt modelId="{BD24AF02-7F18-4ED6-8285-7A04BA0F3C1C}" type="sibTrans" cxnId="{7DF3423F-2E4F-4A2E-A90E-1056F6C22D00}">
      <dgm:prSet/>
      <dgm:spPr/>
      <dgm:t>
        <a:bodyPr/>
        <a:lstStyle/>
        <a:p>
          <a:endParaRPr lang="ru-BY" sz="2800">
            <a:latin typeface="Arial Narrow" panose="020B0606020202030204" pitchFamily="34" charset="0"/>
          </a:endParaRPr>
        </a:p>
      </dgm:t>
    </dgm:pt>
    <dgm:pt modelId="{285820FE-B087-4185-9F8F-A89DB73ADC5A}">
      <dgm:prSet custT="1"/>
      <dgm:spPr/>
      <dgm:t>
        <a:bodyPr/>
        <a:lstStyle/>
        <a:p>
          <a:r>
            <a:rPr lang="ru-RU" sz="800" dirty="0">
              <a:latin typeface="Arial Narrow" panose="020B0606020202030204" pitchFamily="34" charset="0"/>
            </a:rPr>
            <a:t>вводную часть;</a:t>
          </a:r>
        </a:p>
      </dgm:t>
    </dgm:pt>
    <dgm:pt modelId="{4EC4DC28-4EDC-4660-A73B-8C94AB1CC57B}" type="parTrans" cxnId="{F812A9B9-288E-4BA5-845C-26417728FFA6}">
      <dgm:prSet/>
      <dgm:spPr/>
      <dgm:t>
        <a:bodyPr/>
        <a:lstStyle/>
        <a:p>
          <a:endParaRPr lang="ru-BY" sz="2800">
            <a:latin typeface="Arial Narrow" panose="020B0606020202030204" pitchFamily="34" charset="0"/>
          </a:endParaRPr>
        </a:p>
      </dgm:t>
    </dgm:pt>
    <dgm:pt modelId="{7F3EA3EF-B7DD-4893-907A-A2507C9E8A93}" type="sibTrans" cxnId="{F812A9B9-288E-4BA5-845C-26417728FFA6}">
      <dgm:prSet/>
      <dgm:spPr/>
      <dgm:t>
        <a:bodyPr/>
        <a:lstStyle/>
        <a:p>
          <a:endParaRPr lang="ru-BY" sz="2800">
            <a:latin typeface="Arial Narrow" panose="020B0606020202030204" pitchFamily="34" charset="0"/>
          </a:endParaRPr>
        </a:p>
      </dgm:t>
    </dgm:pt>
    <dgm:pt modelId="{2108E6BA-73C7-432F-B0F5-6677EB837CEF}">
      <dgm:prSet custT="1"/>
      <dgm:spPr/>
      <dgm:t>
        <a:bodyPr/>
        <a:lstStyle/>
        <a:p>
          <a:r>
            <a:rPr lang="ru-RU" sz="800" dirty="0">
              <a:latin typeface="Arial Narrow" panose="020B0606020202030204" pitchFamily="34" charset="0"/>
            </a:rPr>
            <a:t>аналитическую часть;</a:t>
          </a:r>
        </a:p>
      </dgm:t>
    </dgm:pt>
    <dgm:pt modelId="{F4BD157D-A709-4FFA-9B2E-B44D63576E2C}" type="parTrans" cxnId="{BD69E1F9-6BED-4D5B-AA39-A0C91C38093D}">
      <dgm:prSet/>
      <dgm:spPr/>
      <dgm:t>
        <a:bodyPr/>
        <a:lstStyle/>
        <a:p>
          <a:endParaRPr lang="ru-BY" sz="2800">
            <a:latin typeface="Arial Narrow" panose="020B0606020202030204" pitchFamily="34" charset="0"/>
          </a:endParaRPr>
        </a:p>
      </dgm:t>
    </dgm:pt>
    <dgm:pt modelId="{56E5C144-C941-452E-A088-0DC1A1EE9FD6}" type="sibTrans" cxnId="{BD69E1F9-6BED-4D5B-AA39-A0C91C38093D}">
      <dgm:prSet/>
      <dgm:spPr/>
      <dgm:t>
        <a:bodyPr/>
        <a:lstStyle/>
        <a:p>
          <a:endParaRPr lang="ru-BY" sz="2800">
            <a:latin typeface="Arial Narrow" panose="020B0606020202030204" pitchFamily="34" charset="0"/>
          </a:endParaRPr>
        </a:p>
      </dgm:t>
    </dgm:pt>
    <dgm:pt modelId="{56A657CC-F611-4D69-8724-04CA8DB507BF}">
      <dgm:prSet custT="1"/>
      <dgm:spPr/>
      <dgm:t>
        <a:bodyPr/>
        <a:lstStyle/>
        <a:p>
          <a:r>
            <a:rPr lang="ru-RU" sz="800" dirty="0">
              <a:latin typeface="Arial Narrow" panose="020B0606020202030204" pitchFamily="34" charset="0"/>
            </a:rPr>
            <a:t>итоговую часть;</a:t>
          </a:r>
        </a:p>
      </dgm:t>
    </dgm:pt>
    <dgm:pt modelId="{25950308-5AD9-4A74-A007-D8D652E332A0}" type="parTrans" cxnId="{424E95B3-05DE-4134-A684-0DA40BBF5B8B}">
      <dgm:prSet/>
      <dgm:spPr/>
      <dgm:t>
        <a:bodyPr/>
        <a:lstStyle/>
        <a:p>
          <a:endParaRPr lang="ru-BY" sz="2800">
            <a:latin typeface="Arial Narrow" panose="020B0606020202030204" pitchFamily="34" charset="0"/>
          </a:endParaRPr>
        </a:p>
      </dgm:t>
    </dgm:pt>
    <dgm:pt modelId="{C49195D6-24D1-426D-8DEF-DE3AEE7448C5}" type="sibTrans" cxnId="{424E95B3-05DE-4134-A684-0DA40BBF5B8B}">
      <dgm:prSet/>
      <dgm:spPr/>
      <dgm:t>
        <a:bodyPr/>
        <a:lstStyle/>
        <a:p>
          <a:endParaRPr lang="ru-BY" sz="2800">
            <a:latin typeface="Arial Narrow" panose="020B0606020202030204" pitchFamily="34" charset="0"/>
          </a:endParaRPr>
        </a:p>
      </dgm:t>
    </dgm:pt>
    <dgm:pt modelId="{8DB7DA10-6E83-4436-B240-CCF742F7F9C6}">
      <dgm:prSet custT="1"/>
      <dgm:spPr/>
      <dgm:t>
        <a:bodyPr/>
        <a:lstStyle/>
        <a:p>
          <a:r>
            <a:rPr lang="ru-RU" sz="800" dirty="0">
              <a:latin typeface="Arial Narrow" panose="020B0606020202030204" pitchFamily="34" charset="0"/>
            </a:rPr>
            <a:t>подписи и дату подписания отчета.</a:t>
          </a:r>
        </a:p>
      </dgm:t>
    </dgm:pt>
    <dgm:pt modelId="{85CDD453-A51F-40E5-AF8C-0D94E00676B5}" type="parTrans" cxnId="{7CEE44EB-3CD1-4025-B7F3-D5646DFA2E92}">
      <dgm:prSet/>
      <dgm:spPr/>
      <dgm:t>
        <a:bodyPr/>
        <a:lstStyle/>
        <a:p>
          <a:endParaRPr lang="ru-BY" sz="2800">
            <a:latin typeface="Arial Narrow" panose="020B0606020202030204" pitchFamily="34" charset="0"/>
          </a:endParaRPr>
        </a:p>
      </dgm:t>
    </dgm:pt>
    <dgm:pt modelId="{5EF2B4A8-A7BF-4982-80B1-E42577969AA6}" type="sibTrans" cxnId="{7CEE44EB-3CD1-4025-B7F3-D5646DFA2E92}">
      <dgm:prSet/>
      <dgm:spPr/>
      <dgm:t>
        <a:bodyPr/>
        <a:lstStyle/>
        <a:p>
          <a:endParaRPr lang="ru-BY" sz="2800">
            <a:latin typeface="Arial Narrow" panose="020B0606020202030204" pitchFamily="34" charset="0"/>
          </a:endParaRPr>
        </a:p>
      </dgm:t>
    </dgm:pt>
    <dgm:pt modelId="{36C90CFD-EC34-4C6C-9EE8-6B84B0E265A6}">
      <dgm:prSet custT="1"/>
      <dgm:spPr/>
      <dgm:t>
        <a:bodyPr/>
        <a:lstStyle/>
        <a:p>
          <a:r>
            <a:rPr lang="ru-RU" sz="800" dirty="0">
              <a:latin typeface="Arial Narrow" panose="020B0606020202030204" pitchFamily="34" charset="0"/>
            </a:rPr>
            <a:t>представление аудиторской организации, выполнившей анализ прогнозной финансовой информации; </a:t>
          </a:r>
        </a:p>
      </dgm:t>
    </dgm:pt>
    <dgm:pt modelId="{3529BF42-437D-4CF0-8197-589DC80928F1}" type="parTrans" cxnId="{797A8F3D-75CF-461C-BCAB-123209188C11}">
      <dgm:prSet/>
      <dgm:spPr/>
      <dgm:t>
        <a:bodyPr/>
        <a:lstStyle/>
        <a:p>
          <a:endParaRPr lang="ru-BY" sz="2800">
            <a:latin typeface="Arial Narrow" panose="020B0606020202030204" pitchFamily="34" charset="0"/>
          </a:endParaRPr>
        </a:p>
      </dgm:t>
    </dgm:pt>
    <dgm:pt modelId="{259883B0-C0E6-47DD-8907-6EA3E5DFD616}" type="sibTrans" cxnId="{797A8F3D-75CF-461C-BCAB-123209188C11}">
      <dgm:prSet/>
      <dgm:spPr/>
      <dgm:t>
        <a:bodyPr/>
        <a:lstStyle/>
        <a:p>
          <a:endParaRPr lang="ru-BY" sz="2800">
            <a:latin typeface="Arial Narrow" panose="020B0606020202030204" pitchFamily="34" charset="0"/>
          </a:endParaRPr>
        </a:p>
      </dgm:t>
    </dgm:pt>
    <dgm:pt modelId="{63AD1931-FB07-46FD-9855-E440179362DB}">
      <dgm:prSet custT="1"/>
      <dgm:spPr/>
      <dgm:t>
        <a:bodyPr/>
        <a:lstStyle/>
        <a:p>
          <a:r>
            <a:rPr lang="ru-RU" sz="800" dirty="0">
              <a:latin typeface="Arial Narrow" panose="020B0606020202030204" pitchFamily="34" charset="0"/>
            </a:rPr>
            <a:t>объект задания; </a:t>
          </a:r>
        </a:p>
      </dgm:t>
    </dgm:pt>
    <dgm:pt modelId="{147F9886-A44E-4FE4-9F2F-DDB4357D8890}" type="parTrans" cxnId="{457544D8-53A1-405C-9CE8-C39020E01344}">
      <dgm:prSet/>
      <dgm:spPr/>
      <dgm:t>
        <a:bodyPr/>
        <a:lstStyle/>
        <a:p>
          <a:endParaRPr lang="ru-BY" sz="2800">
            <a:latin typeface="Arial Narrow" panose="020B0606020202030204" pitchFamily="34" charset="0"/>
          </a:endParaRPr>
        </a:p>
      </dgm:t>
    </dgm:pt>
    <dgm:pt modelId="{97520243-38A7-4054-A8DA-5CC644AD15D1}" type="sibTrans" cxnId="{457544D8-53A1-405C-9CE8-C39020E01344}">
      <dgm:prSet/>
      <dgm:spPr/>
      <dgm:t>
        <a:bodyPr/>
        <a:lstStyle/>
        <a:p>
          <a:endParaRPr lang="ru-BY" sz="2800">
            <a:latin typeface="Arial Narrow" panose="020B0606020202030204" pitchFamily="34" charset="0"/>
          </a:endParaRPr>
        </a:p>
      </dgm:t>
    </dgm:pt>
    <dgm:pt modelId="{5D1871E8-C66E-40A6-957F-B379FC980648}">
      <dgm:prSet custT="1"/>
      <dgm:spPr/>
      <dgm:t>
        <a:bodyPr/>
        <a:lstStyle/>
        <a:p>
          <a:r>
            <a:rPr lang="ru-RU" sz="800" dirty="0">
              <a:latin typeface="Arial Narrow" panose="020B0606020202030204" pitchFamily="34" charset="0"/>
            </a:rPr>
            <a:t>указание на то, что руководство субъекта анализа несет ответственность за содержание прогнозной финансовой информации, в том числе за предположения, на которых она основана;</a:t>
          </a:r>
        </a:p>
      </dgm:t>
    </dgm:pt>
    <dgm:pt modelId="{F309C6A4-B835-4253-BAFA-39FC02772096}" type="parTrans" cxnId="{60455D32-8A30-4A6F-B85A-1BC604A6A753}">
      <dgm:prSet/>
      <dgm:spPr/>
      <dgm:t>
        <a:bodyPr/>
        <a:lstStyle/>
        <a:p>
          <a:endParaRPr lang="ru-BY" sz="2800">
            <a:latin typeface="Arial Narrow" panose="020B0606020202030204" pitchFamily="34" charset="0"/>
          </a:endParaRPr>
        </a:p>
      </dgm:t>
    </dgm:pt>
    <dgm:pt modelId="{F307FE0C-7C2B-479F-9E80-2461E8B36B74}" type="sibTrans" cxnId="{60455D32-8A30-4A6F-B85A-1BC604A6A753}">
      <dgm:prSet/>
      <dgm:spPr/>
      <dgm:t>
        <a:bodyPr/>
        <a:lstStyle/>
        <a:p>
          <a:endParaRPr lang="ru-BY" sz="2800">
            <a:latin typeface="Arial Narrow" panose="020B0606020202030204" pitchFamily="34" charset="0"/>
          </a:endParaRPr>
        </a:p>
      </dgm:t>
    </dgm:pt>
    <dgm:pt modelId="{B2BCA497-3C53-4C69-BD60-D4C796BA9388}">
      <dgm:prSet custT="1"/>
      <dgm:spPr/>
      <dgm:t>
        <a:bodyPr/>
        <a:lstStyle/>
        <a:p>
          <a:r>
            <a:rPr lang="ru-RU" sz="800" dirty="0">
              <a:latin typeface="Arial Narrow" panose="020B0606020202030204" pitchFamily="34" charset="0"/>
            </a:rPr>
            <a:t>указание на цель подготовки отчета по результатам анализа прогнозной финансовой информации и в случае необходимости на ограничение его использования и распространения. </a:t>
          </a:r>
        </a:p>
      </dgm:t>
    </dgm:pt>
    <dgm:pt modelId="{B22F6AA4-18FD-45FC-8FEA-207509E3B044}" type="parTrans" cxnId="{0C4F40A8-60CE-4B90-A674-E3BB43D3489F}">
      <dgm:prSet/>
      <dgm:spPr/>
      <dgm:t>
        <a:bodyPr/>
        <a:lstStyle/>
        <a:p>
          <a:endParaRPr lang="ru-BY" sz="2800">
            <a:latin typeface="Arial Narrow" panose="020B0606020202030204" pitchFamily="34" charset="0"/>
          </a:endParaRPr>
        </a:p>
      </dgm:t>
    </dgm:pt>
    <dgm:pt modelId="{51E40E8E-4BCA-423C-A5BD-E81D0768D72B}" type="sibTrans" cxnId="{0C4F40A8-60CE-4B90-A674-E3BB43D3489F}">
      <dgm:prSet/>
      <dgm:spPr/>
      <dgm:t>
        <a:bodyPr/>
        <a:lstStyle/>
        <a:p>
          <a:endParaRPr lang="ru-BY" sz="2800">
            <a:latin typeface="Arial Narrow" panose="020B0606020202030204" pitchFamily="34" charset="0"/>
          </a:endParaRPr>
        </a:p>
      </dgm:t>
    </dgm:pt>
    <dgm:pt modelId="{C747DC4B-8FB5-47E4-BD9D-D07A5AA2940E}">
      <dgm:prSet custT="1"/>
      <dgm:spPr/>
      <dgm:t>
        <a:bodyPr/>
        <a:lstStyle/>
        <a:p>
          <a:r>
            <a:rPr lang="ru-RU" sz="800" dirty="0">
              <a:latin typeface="Arial Narrow" panose="020B0606020202030204" pitchFamily="34" charset="0"/>
            </a:rPr>
            <a:t>описание работы, выполненной аудиторской организацией; </a:t>
          </a:r>
        </a:p>
      </dgm:t>
    </dgm:pt>
    <dgm:pt modelId="{C9303AF6-EE84-4137-A648-7A2613FD462A}" type="parTrans" cxnId="{F2CA6A03-B73D-46DB-AFDF-2ABE72198FF6}">
      <dgm:prSet/>
      <dgm:spPr/>
      <dgm:t>
        <a:bodyPr/>
        <a:lstStyle/>
        <a:p>
          <a:endParaRPr lang="ru-BY" sz="2800">
            <a:latin typeface="Arial Narrow" panose="020B0606020202030204" pitchFamily="34" charset="0"/>
          </a:endParaRPr>
        </a:p>
      </dgm:t>
    </dgm:pt>
    <dgm:pt modelId="{C5CB8637-50A0-440B-8B5E-869F7AB00183}" type="sibTrans" cxnId="{F2CA6A03-B73D-46DB-AFDF-2ABE72198FF6}">
      <dgm:prSet/>
      <dgm:spPr/>
      <dgm:t>
        <a:bodyPr/>
        <a:lstStyle/>
        <a:p>
          <a:endParaRPr lang="ru-BY" sz="2800">
            <a:latin typeface="Arial Narrow" panose="020B0606020202030204" pitchFamily="34" charset="0"/>
          </a:endParaRPr>
        </a:p>
      </dgm:t>
    </dgm:pt>
    <dgm:pt modelId="{61CE9175-74E6-4AAA-8A2D-A97AAE78FF69}">
      <dgm:prSet custT="1"/>
      <dgm:spPr/>
      <dgm:t>
        <a:bodyPr/>
        <a:lstStyle/>
        <a:p>
          <a:r>
            <a:rPr lang="ru-RU" sz="800" dirty="0">
              <a:latin typeface="Arial Narrow" panose="020B0606020202030204" pitchFamily="34" charset="0"/>
            </a:rPr>
            <a:t>указание на то, что анализ прогнозной финансовой информации проводился в соответствии с национальными правилами аудиторской деятельности;</a:t>
          </a:r>
        </a:p>
      </dgm:t>
    </dgm:pt>
    <dgm:pt modelId="{C9CEB890-0776-4BBA-AF00-AC5BD620B082}" type="parTrans" cxnId="{571C5FB3-183B-4C3A-8695-D2C1532EEF13}">
      <dgm:prSet/>
      <dgm:spPr/>
      <dgm:t>
        <a:bodyPr/>
        <a:lstStyle/>
        <a:p>
          <a:endParaRPr lang="ru-BY" sz="2800">
            <a:latin typeface="Arial Narrow" panose="020B0606020202030204" pitchFamily="34" charset="0"/>
          </a:endParaRPr>
        </a:p>
      </dgm:t>
    </dgm:pt>
    <dgm:pt modelId="{D6086057-A41A-4F1E-8C1E-975A3284CCA2}" type="sibTrans" cxnId="{571C5FB3-183B-4C3A-8695-D2C1532EEF13}">
      <dgm:prSet/>
      <dgm:spPr/>
      <dgm:t>
        <a:bodyPr/>
        <a:lstStyle/>
        <a:p>
          <a:endParaRPr lang="ru-BY" sz="2800">
            <a:latin typeface="Arial Narrow" panose="020B0606020202030204" pitchFamily="34" charset="0"/>
          </a:endParaRPr>
        </a:p>
      </dgm:t>
    </dgm:pt>
    <dgm:pt modelId="{631CE332-0659-4D43-BFC7-DD4EE2F01349}">
      <dgm:prSet custT="1"/>
      <dgm:spPr/>
      <dgm:t>
        <a:bodyPr/>
        <a:lstStyle/>
        <a:p>
          <a:r>
            <a:rPr lang="ru-RU" sz="800" dirty="0">
              <a:latin typeface="Arial Narrow" panose="020B0606020202030204" pitchFamily="34" charset="0"/>
            </a:rPr>
            <a:t>описание и обоснование методов, примененных аудиторской организацией в ходе анализа прогнозной финансовой информации;</a:t>
          </a:r>
        </a:p>
      </dgm:t>
    </dgm:pt>
    <dgm:pt modelId="{2A826B0B-EC91-48ED-936C-9E8C8766F75F}" type="parTrans" cxnId="{FDFD7DD6-A92E-49B8-B555-E32DB5DF59E3}">
      <dgm:prSet/>
      <dgm:spPr/>
      <dgm:t>
        <a:bodyPr/>
        <a:lstStyle/>
        <a:p>
          <a:endParaRPr lang="ru-BY" sz="2800">
            <a:latin typeface="Arial Narrow" panose="020B0606020202030204" pitchFamily="34" charset="0"/>
          </a:endParaRPr>
        </a:p>
      </dgm:t>
    </dgm:pt>
    <dgm:pt modelId="{2D841C72-F9E3-4F51-BF89-AE602A3C1877}" type="sibTrans" cxnId="{FDFD7DD6-A92E-49B8-B555-E32DB5DF59E3}">
      <dgm:prSet/>
      <dgm:spPr/>
      <dgm:t>
        <a:bodyPr/>
        <a:lstStyle/>
        <a:p>
          <a:endParaRPr lang="ru-BY" sz="2800">
            <a:latin typeface="Arial Narrow" panose="020B0606020202030204" pitchFamily="34" charset="0"/>
          </a:endParaRPr>
        </a:p>
      </dgm:t>
    </dgm:pt>
    <dgm:pt modelId="{7260191F-A712-490E-9110-A7CAB9078CDA}">
      <dgm:prSet custT="1"/>
      <dgm:spPr/>
      <dgm:t>
        <a:bodyPr/>
        <a:lstStyle/>
        <a:p>
          <a:r>
            <a:rPr lang="ru-RU" sz="800" dirty="0">
              <a:latin typeface="Arial Narrow" panose="020B0606020202030204" pitchFamily="34" charset="0"/>
            </a:rPr>
            <a:t>изложение вопросов, которые аудиторская организация полагает существенными; указание на отсутствие или наличие фактов, свидетельствующих о неприменимости одного или нескольких предположений, принятых при подготовке прогнозной финансовой информации; </a:t>
          </a:r>
        </a:p>
      </dgm:t>
    </dgm:pt>
    <dgm:pt modelId="{4C7BDEF9-2CB5-4C2F-B1EF-D6AA1EC642F1}" type="parTrans" cxnId="{AE52AD7A-ADB8-48FC-B2DD-6696285CE850}">
      <dgm:prSet/>
      <dgm:spPr/>
      <dgm:t>
        <a:bodyPr/>
        <a:lstStyle/>
        <a:p>
          <a:endParaRPr lang="ru-BY" sz="2800">
            <a:latin typeface="Arial Narrow" panose="020B0606020202030204" pitchFamily="34" charset="0"/>
          </a:endParaRPr>
        </a:p>
      </dgm:t>
    </dgm:pt>
    <dgm:pt modelId="{1CB86FA0-5A68-4432-86B5-9F5284D6B68B}" type="sibTrans" cxnId="{AE52AD7A-ADB8-48FC-B2DD-6696285CE850}">
      <dgm:prSet/>
      <dgm:spPr/>
      <dgm:t>
        <a:bodyPr/>
        <a:lstStyle/>
        <a:p>
          <a:endParaRPr lang="ru-BY" sz="2800">
            <a:latin typeface="Arial Narrow" panose="020B0606020202030204" pitchFamily="34" charset="0"/>
          </a:endParaRPr>
        </a:p>
      </dgm:t>
    </dgm:pt>
    <dgm:pt modelId="{6373A761-72F0-42AE-82DA-B75DCC2489E5}">
      <dgm:prSet custT="1"/>
      <dgm:spPr/>
      <dgm:t>
        <a:bodyPr/>
        <a:lstStyle/>
        <a:p>
          <a:r>
            <a:rPr lang="ru-RU" sz="800" dirty="0">
              <a:latin typeface="Arial Narrow" panose="020B0606020202030204" pitchFamily="34" charset="0"/>
            </a:rPr>
            <a:t>изложение обстоятельств, обусловивших выводы аудиторской организации о правильности подготовки прогнозной финансовой информации на основе принятых предположений и адекватности ее представления; </a:t>
          </a:r>
        </a:p>
      </dgm:t>
    </dgm:pt>
    <dgm:pt modelId="{1D71A7CD-86B6-4C51-96AD-7ED04B09B26F}" type="parTrans" cxnId="{A9A2256E-44AC-4A90-95CE-62AADD19AA0F}">
      <dgm:prSet/>
      <dgm:spPr/>
      <dgm:t>
        <a:bodyPr/>
        <a:lstStyle/>
        <a:p>
          <a:endParaRPr lang="ru-BY" sz="2800">
            <a:latin typeface="Arial Narrow" panose="020B0606020202030204" pitchFamily="34" charset="0"/>
          </a:endParaRPr>
        </a:p>
      </dgm:t>
    </dgm:pt>
    <dgm:pt modelId="{D892F984-9FE5-41FE-9B1B-786049F2BA72}" type="sibTrans" cxnId="{A9A2256E-44AC-4A90-95CE-62AADD19AA0F}">
      <dgm:prSet/>
      <dgm:spPr/>
      <dgm:t>
        <a:bodyPr/>
        <a:lstStyle/>
        <a:p>
          <a:endParaRPr lang="ru-BY" sz="2800">
            <a:latin typeface="Arial Narrow" panose="020B0606020202030204" pitchFamily="34" charset="0"/>
          </a:endParaRPr>
        </a:p>
      </dgm:t>
    </dgm:pt>
    <dgm:pt modelId="{259BBA3A-D669-4180-AD8C-0AA3C1AC3D7F}">
      <dgm:prSet custT="1"/>
      <dgm:spPr/>
      <dgm:t>
        <a:bodyPr/>
        <a:lstStyle/>
        <a:p>
          <a:r>
            <a:rPr lang="ru-RU" sz="800" dirty="0">
              <a:latin typeface="Arial Narrow" panose="020B0606020202030204" pitchFamily="34" charset="0"/>
            </a:rPr>
            <a:t>иную информацию, имеющую отношение к работе, проделанной аудиторской организацией.</a:t>
          </a:r>
        </a:p>
      </dgm:t>
    </dgm:pt>
    <dgm:pt modelId="{BAC08D63-D84D-4FF5-A671-39541F25A184}" type="parTrans" cxnId="{F4D07CBD-6BF5-4D1A-8BBF-4003A6F6EAB6}">
      <dgm:prSet/>
      <dgm:spPr/>
      <dgm:t>
        <a:bodyPr/>
        <a:lstStyle/>
        <a:p>
          <a:endParaRPr lang="ru-BY" sz="2800">
            <a:latin typeface="Arial Narrow" panose="020B0606020202030204" pitchFamily="34" charset="0"/>
          </a:endParaRPr>
        </a:p>
      </dgm:t>
    </dgm:pt>
    <dgm:pt modelId="{E9A54772-F311-4519-BFE5-1019F9C720F8}" type="sibTrans" cxnId="{F4D07CBD-6BF5-4D1A-8BBF-4003A6F6EAB6}">
      <dgm:prSet/>
      <dgm:spPr/>
      <dgm:t>
        <a:bodyPr/>
        <a:lstStyle/>
        <a:p>
          <a:endParaRPr lang="ru-BY" sz="2800">
            <a:latin typeface="Arial Narrow" panose="020B0606020202030204" pitchFamily="34" charset="0"/>
          </a:endParaRPr>
        </a:p>
      </dgm:t>
    </dgm:pt>
    <dgm:pt modelId="{D2C71F76-62DC-43CF-8C85-382E3DAF986A}">
      <dgm:prSet custT="1"/>
      <dgm:spPr/>
      <dgm:t>
        <a:bodyPr/>
        <a:lstStyle/>
        <a:p>
          <a:r>
            <a:rPr lang="ru-RU" sz="800">
              <a:latin typeface="Arial Narrow" panose="020B0606020202030204" pitchFamily="34" charset="0"/>
            </a:rPr>
            <a:t>рекомендации </a:t>
          </a:r>
          <a:r>
            <a:rPr lang="ru-RU" sz="800" dirty="0">
              <a:latin typeface="Arial Narrow" panose="020B0606020202030204" pitchFamily="34" charset="0"/>
            </a:rPr>
            <a:t>по устранению выявленных аудиторской организацией недостатков;</a:t>
          </a:r>
        </a:p>
      </dgm:t>
    </dgm:pt>
    <dgm:pt modelId="{4B47B22C-7260-4CBF-AEC8-B1BAE2ADF308}" type="parTrans" cxnId="{F6E2BFF9-255E-45C1-8B62-21A78577A01B}">
      <dgm:prSet/>
      <dgm:spPr/>
      <dgm:t>
        <a:bodyPr/>
        <a:lstStyle/>
        <a:p>
          <a:endParaRPr lang="ru-BY" sz="2800">
            <a:latin typeface="Arial Narrow" panose="020B0606020202030204" pitchFamily="34" charset="0"/>
          </a:endParaRPr>
        </a:p>
      </dgm:t>
    </dgm:pt>
    <dgm:pt modelId="{891B5979-1615-4A53-BF30-E9EC9A0B7CE5}" type="sibTrans" cxnId="{F6E2BFF9-255E-45C1-8B62-21A78577A01B}">
      <dgm:prSet/>
      <dgm:spPr/>
      <dgm:t>
        <a:bodyPr/>
        <a:lstStyle/>
        <a:p>
          <a:endParaRPr lang="ru-BY" sz="2800">
            <a:latin typeface="Arial Narrow" panose="020B0606020202030204" pitchFamily="34" charset="0"/>
          </a:endParaRPr>
        </a:p>
      </dgm:t>
    </dgm:pt>
    <dgm:pt modelId="{A9F6CDD3-FF96-4318-AB9D-99E6B4C206F5}">
      <dgm:prSet custT="1"/>
      <dgm:spPr/>
      <dgm:t>
        <a:bodyPr/>
        <a:lstStyle/>
        <a:p>
          <a:r>
            <a:rPr lang="ru-RU" sz="800" dirty="0">
              <a:latin typeface="Arial Narrow" panose="020B0606020202030204" pitchFamily="34" charset="0"/>
            </a:rPr>
            <a:t>мнение аудиторской организации о применимости принятых предположений, правильности подготовки прогнозной финансовой информации на основе данных предположений и адекватности ее представления;</a:t>
          </a:r>
        </a:p>
      </dgm:t>
    </dgm:pt>
    <dgm:pt modelId="{27A38CD7-A6EA-4B3A-B37C-32421E42CF90}" type="parTrans" cxnId="{D995611C-7EBD-4367-995F-26716E927878}">
      <dgm:prSet/>
      <dgm:spPr/>
      <dgm:t>
        <a:bodyPr/>
        <a:lstStyle/>
        <a:p>
          <a:endParaRPr lang="ru-BY" sz="2800">
            <a:latin typeface="Arial Narrow" panose="020B0606020202030204" pitchFamily="34" charset="0"/>
          </a:endParaRPr>
        </a:p>
      </dgm:t>
    </dgm:pt>
    <dgm:pt modelId="{7B5D61B9-0BA6-43AB-A0A3-9B8C9360A606}" type="sibTrans" cxnId="{D995611C-7EBD-4367-995F-26716E927878}">
      <dgm:prSet/>
      <dgm:spPr/>
      <dgm:t>
        <a:bodyPr/>
        <a:lstStyle/>
        <a:p>
          <a:endParaRPr lang="ru-BY" sz="2800">
            <a:latin typeface="Arial Narrow" panose="020B0606020202030204" pitchFamily="34" charset="0"/>
          </a:endParaRPr>
        </a:p>
      </dgm:t>
    </dgm:pt>
    <dgm:pt modelId="{45AB9A5E-FCBB-4FF2-ADCD-7597FF60F627}">
      <dgm:prSet custT="1"/>
      <dgm:spPr/>
      <dgm:t>
        <a:bodyPr/>
        <a:lstStyle/>
        <a:p>
          <a:r>
            <a:rPr lang="ru-RU" sz="800" dirty="0">
              <a:latin typeface="Arial Narrow" panose="020B0606020202030204" pitchFamily="34" charset="0"/>
            </a:rPr>
            <a:t>указание на то, что фактические результаты могут существенно отличаться от прогнозируемых.</a:t>
          </a:r>
        </a:p>
      </dgm:t>
    </dgm:pt>
    <dgm:pt modelId="{909B9142-B576-434E-A541-01A40F6211EE}" type="parTrans" cxnId="{3E37D1C8-96E1-49BC-B64B-28323E7653D8}">
      <dgm:prSet/>
      <dgm:spPr/>
      <dgm:t>
        <a:bodyPr/>
        <a:lstStyle/>
        <a:p>
          <a:endParaRPr lang="ru-BY" sz="2800">
            <a:latin typeface="Arial Narrow" panose="020B0606020202030204" pitchFamily="34" charset="0"/>
          </a:endParaRPr>
        </a:p>
      </dgm:t>
    </dgm:pt>
    <dgm:pt modelId="{C8ED4238-74FB-408D-BBE6-C8250FA4AB8A}" type="sibTrans" cxnId="{3E37D1C8-96E1-49BC-B64B-28323E7653D8}">
      <dgm:prSet/>
      <dgm:spPr/>
      <dgm:t>
        <a:bodyPr/>
        <a:lstStyle/>
        <a:p>
          <a:endParaRPr lang="ru-BY" sz="2800">
            <a:latin typeface="Arial Narrow" panose="020B0606020202030204" pitchFamily="34" charset="0"/>
          </a:endParaRPr>
        </a:p>
      </dgm:t>
    </dgm:pt>
    <dgm:pt modelId="{0091AB1F-9F71-45BF-8C56-6CF7E6E70E11}" type="pres">
      <dgm:prSet presAssocID="{8CA15547-14D5-4FF5-9509-760A3B03834B}" presName="hierChild1" presStyleCnt="0">
        <dgm:presLayoutVars>
          <dgm:orgChart val="1"/>
          <dgm:chPref val="1"/>
          <dgm:dir/>
          <dgm:animOne val="branch"/>
          <dgm:animLvl val="lvl"/>
          <dgm:resizeHandles/>
        </dgm:presLayoutVars>
      </dgm:prSet>
      <dgm:spPr/>
    </dgm:pt>
    <dgm:pt modelId="{5E5B8C74-6A34-4453-AD70-31F54F270E7C}" type="pres">
      <dgm:prSet presAssocID="{0E1D1ABE-DAA8-4349-BA97-2896315AE467}" presName="hierRoot1" presStyleCnt="0">
        <dgm:presLayoutVars>
          <dgm:hierBranch val="init"/>
        </dgm:presLayoutVars>
      </dgm:prSet>
      <dgm:spPr/>
    </dgm:pt>
    <dgm:pt modelId="{EAC4F61D-BEEF-4774-B304-3BC52235FFE6}" type="pres">
      <dgm:prSet presAssocID="{0E1D1ABE-DAA8-4349-BA97-2896315AE467}" presName="rootComposite1" presStyleCnt="0"/>
      <dgm:spPr/>
    </dgm:pt>
    <dgm:pt modelId="{95045B1E-200C-4723-9B31-28DF794CF92F}" type="pres">
      <dgm:prSet presAssocID="{0E1D1ABE-DAA8-4349-BA97-2896315AE467}" presName="rootText1" presStyleLbl="node0" presStyleIdx="0" presStyleCnt="1" custScaleX="577394" custScaleY="49321">
        <dgm:presLayoutVars>
          <dgm:chPref val="3"/>
        </dgm:presLayoutVars>
      </dgm:prSet>
      <dgm:spPr/>
    </dgm:pt>
    <dgm:pt modelId="{3AFF0B80-04E1-465F-82DA-D6ADC13C10F0}" type="pres">
      <dgm:prSet presAssocID="{0E1D1ABE-DAA8-4349-BA97-2896315AE467}" presName="rootConnector1" presStyleLbl="node1" presStyleIdx="0" presStyleCnt="0"/>
      <dgm:spPr/>
    </dgm:pt>
    <dgm:pt modelId="{457DB16F-03BD-45E3-A5DB-A9D2E21A350E}" type="pres">
      <dgm:prSet presAssocID="{0E1D1ABE-DAA8-4349-BA97-2896315AE467}" presName="hierChild2" presStyleCnt="0"/>
      <dgm:spPr/>
    </dgm:pt>
    <dgm:pt modelId="{27558241-A7CC-4CB0-902B-B8E5152814D8}" type="pres">
      <dgm:prSet presAssocID="{5908BC81-CB9A-4080-AF8B-F528D7E5C502}" presName="Name37" presStyleLbl="parChTrans1D2" presStyleIdx="0" presStyleCnt="7"/>
      <dgm:spPr/>
    </dgm:pt>
    <dgm:pt modelId="{83C003CC-038F-4613-A0F6-DB7C8C8CA0BB}" type="pres">
      <dgm:prSet presAssocID="{B00A000A-BA2B-4C45-96B1-2F633BB6C716}" presName="hierRoot2" presStyleCnt="0">
        <dgm:presLayoutVars>
          <dgm:hierBranch val="init"/>
        </dgm:presLayoutVars>
      </dgm:prSet>
      <dgm:spPr/>
    </dgm:pt>
    <dgm:pt modelId="{96760571-0AF9-44BF-B737-5E5B3090B9AE}" type="pres">
      <dgm:prSet presAssocID="{B00A000A-BA2B-4C45-96B1-2F633BB6C716}" presName="rootComposite" presStyleCnt="0"/>
      <dgm:spPr/>
    </dgm:pt>
    <dgm:pt modelId="{CEA3C9EE-9614-4DD2-922C-C51458D7F2BF}" type="pres">
      <dgm:prSet presAssocID="{B00A000A-BA2B-4C45-96B1-2F633BB6C716}" presName="rootText" presStyleLbl="node2" presStyleIdx="0" presStyleCnt="7" custScaleY="181682">
        <dgm:presLayoutVars>
          <dgm:chPref val="3"/>
        </dgm:presLayoutVars>
      </dgm:prSet>
      <dgm:spPr/>
    </dgm:pt>
    <dgm:pt modelId="{B62AE61D-ECD4-488B-8856-3B58AF561F2D}" type="pres">
      <dgm:prSet presAssocID="{B00A000A-BA2B-4C45-96B1-2F633BB6C716}" presName="rootConnector" presStyleLbl="node2" presStyleIdx="0" presStyleCnt="7"/>
      <dgm:spPr/>
    </dgm:pt>
    <dgm:pt modelId="{C26A22C2-97FA-4670-A167-E4A276F3B2AC}" type="pres">
      <dgm:prSet presAssocID="{B00A000A-BA2B-4C45-96B1-2F633BB6C716}" presName="hierChild4" presStyleCnt="0"/>
      <dgm:spPr/>
    </dgm:pt>
    <dgm:pt modelId="{467D0D0F-41C5-425F-AA35-27821FC1CA1F}" type="pres">
      <dgm:prSet presAssocID="{B00A000A-BA2B-4C45-96B1-2F633BB6C716}" presName="hierChild5" presStyleCnt="0"/>
      <dgm:spPr/>
    </dgm:pt>
    <dgm:pt modelId="{B242D432-21C3-4F46-BD86-8DF6A82DE6F7}" type="pres">
      <dgm:prSet presAssocID="{B883343E-FAD2-494F-8E07-70448261670C}" presName="Name37" presStyleLbl="parChTrans1D2" presStyleIdx="1" presStyleCnt="7"/>
      <dgm:spPr/>
    </dgm:pt>
    <dgm:pt modelId="{62DEE5C7-98F1-4B7F-A33A-0B8356D97B98}" type="pres">
      <dgm:prSet presAssocID="{37585293-E82E-4032-B1BB-476095E0AD40}" presName="hierRoot2" presStyleCnt="0">
        <dgm:presLayoutVars>
          <dgm:hierBranch val="init"/>
        </dgm:presLayoutVars>
      </dgm:prSet>
      <dgm:spPr/>
    </dgm:pt>
    <dgm:pt modelId="{098B86DE-E95E-4C01-9CC6-30295DEF5C69}" type="pres">
      <dgm:prSet presAssocID="{37585293-E82E-4032-B1BB-476095E0AD40}" presName="rootComposite" presStyleCnt="0"/>
      <dgm:spPr/>
    </dgm:pt>
    <dgm:pt modelId="{A97AC947-5283-4C58-B03C-DB82600AAA4F}" type="pres">
      <dgm:prSet presAssocID="{37585293-E82E-4032-B1BB-476095E0AD40}" presName="rootText" presStyleLbl="node2" presStyleIdx="1" presStyleCnt="7" custScaleY="130143">
        <dgm:presLayoutVars>
          <dgm:chPref val="3"/>
        </dgm:presLayoutVars>
      </dgm:prSet>
      <dgm:spPr/>
    </dgm:pt>
    <dgm:pt modelId="{8B041EE8-5885-496D-B683-AF56EFF8EE85}" type="pres">
      <dgm:prSet presAssocID="{37585293-E82E-4032-B1BB-476095E0AD40}" presName="rootConnector" presStyleLbl="node2" presStyleIdx="1" presStyleCnt="7"/>
      <dgm:spPr/>
    </dgm:pt>
    <dgm:pt modelId="{0D689C31-803A-4D8E-945D-4DF5FFAB850C}" type="pres">
      <dgm:prSet presAssocID="{37585293-E82E-4032-B1BB-476095E0AD40}" presName="hierChild4" presStyleCnt="0"/>
      <dgm:spPr/>
    </dgm:pt>
    <dgm:pt modelId="{E9C2C550-6E89-4C54-B656-4CE7F08807EF}" type="pres">
      <dgm:prSet presAssocID="{37585293-E82E-4032-B1BB-476095E0AD40}" presName="hierChild5" presStyleCnt="0"/>
      <dgm:spPr/>
    </dgm:pt>
    <dgm:pt modelId="{04B1C52E-7232-4E6B-80FA-D2C123E4AAF4}" type="pres">
      <dgm:prSet presAssocID="{F21E13DD-1E0A-49F3-9904-57B7B6B3B16B}" presName="Name37" presStyleLbl="parChTrans1D2" presStyleIdx="2" presStyleCnt="7"/>
      <dgm:spPr/>
    </dgm:pt>
    <dgm:pt modelId="{1D327351-7B14-4555-9787-2619747AC427}" type="pres">
      <dgm:prSet presAssocID="{E4ACFDEA-EE43-4AF1-A6F9-906DC05785AD}" presName="hierRoot2" presStyleCnt="0">
        <dgm:presLayoutVars>
          <dgm:hierBranch val="init"/>
        </dgm:presLayoutVars>
      </dgm:prSet>
      <dgm:spPr/>
    </dgm:pt>
    <dgm:pt modelId="{4A5EC78C-B7D1-4381-88F2-3F6F6DBF26A7}" type="pres">
      <dgm:prSet presAssocID="{E4ACFDEA-EE43-4AF1-A6F9-906DC05785AD}" presName="rootComposite" presStyleCnt="0"/>
      <dgm:spPr/>
    </dgm:pt>
    <dgm:pt modelId="{62809B80-BDEB-4CDB-B1A9-43949908955E}" type="pres">
      <dgm:prSet presAssocID="{E4ACFDEA-EE43-4AF1-A6F9-906DC05785AD}" presName="rootText" presStyleLbl="node2" presStyleIdx="2" presStyleCnt="7" custScaleY="106640">
        <dgm:presLayoutVars>
          <dgm:chPref val="3"/>
        </dgm:presLayoutVars>
      </dgm:prSet>
      <dgm:spPr/>
    </dgm:pt>
    <dgm:pt modelId="{7F8298DF-0A1E-4580-BF66-D677BE3D2E7D}" type="pres">
      <dgm:prSet presAssocID="{E4ACFDEA-EE43-4AF1-A6F9-906DC05785AD}" presName="rootConnector" presStyleLbl="node2" presStyleIdx="2" presStyleCnt="7"/>
      <dgm:spPr/>
    </dgm:pt>
    <dgm:pt modelId="{6D4E94C3-17B8-47C9-8E14-E2CB3203501B}" type="pres">
      <dgm:prSet presAssocID="{E4ACFDEA-EE43-4AF1-A6F9-906DC05785AD}" presName="hierChild4" presStyleCnt="0"/>
      <dgm:spPr/>
    </dgm:pt>
    <dgm:pt modelId="{1D10B623-F027-4F78-A0B3-3CDFE374E81B}" type="pres">
      <dgm:prSet presAssocID="{E4ACFDEA-EE43-4AF1-A6F9-906DC05785AD}" presName="hierChild5" presStyleCnt="0"/>
      <dgm:spPr/>
    </dgm:pt>
    <dgm:pt modelId="{948F49BC-877E-4CDF-9910-0FE6D6F1546B}" type="pres">
      <dgm:prSet presAssocID="{4EC4DC28-4EDC-4660-A73B-8C94AB1CC57B}" presName="Name37" presStyleLbl="parChTrans1D2" presStyleIdx="3" presStyleCnt="7"/>
      <dgm:spPr/>
    </dgm:pt>
    <dgm:pt modelId="{CEC3779D-EA96-40A7-BB34-004D9FDEB18F}" type="pres">
      <dgm:prSet presAssocID="{285820FE-B087-4185-9F8F-A89DB73ADC5A}" presName="hierRoot2" presStyleCnt="0">
        <dgm:presLayoutVars>
          <dgm:hierBranch val="init"/>
        </dgm:presLayoutVars>
      </dgm:prSet>
      <dgm:spPr/>
    </dgm:pt>
    <dgm:pt modelId="{7771F90A-FC42-4F83-8E24-EA75DBCF89B6}" type="pres">
      <dgm:prSet presAssocID="{285820FE-B087-4185-9F8F-A89DB73ADC5A}" presName="rootComposite" presStyleCnt="0"/>
      <dgm:spPr/>
    </dgm:pt>
    <dgm:pt modelId="{BB33EA2D-BCF9-40D1-9C5B-23B26AA8DCD8}" type="pres">
      <dgm:prSet presAssocID="{285820FE-B087-4185-9F8F-A89DB73ADC5A}" presName="rootText" presStyleLbl="node2" presStyleIdx="3" presStyleCnt="7">
        <dgm:presLayoutVars>
          <dgm:chPref val="3"/>
        </dgm:presLayoutVars>
      </dgm:prSet>
      <dgm:spPr/>
    </dgm:pt>
    <dgm:pt modelId="{6F2308EB-A8F1-4C4B-B921-CD61F9D72643}" type="pres">
      <dgm:prSet presAssocID="{285820FE-B087-4185-9F8F-A89DB73ADC5A}" presName="rootConnector" presStyleLbl="node2" presStyleIdx="3" presStyleCnt="7"/>
      <dgm:spPr/>
    </dgm:pt>
    <dgm:pt modelId="{E57035B4-53C3-4213-A0DC-01BB2A5F7A21}" type="pres">
      <dgm:prSet presAssocID="{285820FE-B087-4185-9F8F-A89DB73ADC5A}" presName="hierChild4" presStyleCnt="0"/>
      <dgm:spPr/>
    </dgm:pt>
    <dgm:pt modelId="{D29AB749-8A98-4898-BC51-18BEFC4F52FD}" type="pres">
      <dgm:prSet presAssocID="{3529BF42-437D-4CF0-8197-589DC80928F1}" presName="Name37" presStyleLbl="parChTrans1D3" presStyleIdx="0" presStyleCnt="13"/>
      <dgm:spPr/>
    </dgm:pt>
    <dgm:pt modelId="{00D40B5D-5917-4FF9-8AD7-9B29355AE9B7}" type="pres">
      <dgm:prSet presAssocID="{36C90CFD-EC34-4C6C-9EE8-6B84B0E265A6}" presName="hierRoot2" presStyleCnt="0">
        <dgm:presLayoutVars>
          <dgm:hierBranch val="init"/>
        </dgm:presLayoutVars>
      </dgm:prSet>
      <dgm:spPr/>
    </dgm:pt>
    <dgm:pt modelId="{505C8E03-E1C4-4C21-95C7-79FF4AE856DB}" type="pres">
      <dgm:prSet presAssocID="{36C90CFD-EC34-4C6C-9EE8-6B84B0E265A6}" presName="rootComposite" presStyleCnt="0"/>
      <dgm:spPr/>
    </dgm:pt>
    <dgm:pt modelId="{DDBC25A8-9EF3-44DE-B82B-87F136FFAEBA}" type="pres">
      <dgm:prSet presAssocID="{36C90CFD-EC34-4C6C-9EE8-6B84B0E265A6}" presName="rootText" presStyleLbl="node3" presStyleIdx="0" presStyleCnt="13" custScaleX="208887" custScaleY="98109">
        <dgm:presLayoutVars>
          <dgm:chPref val="3"/>
        </dgm:presLayoutVars>
      </dgm:prSet>
      <dgm:spPr/>
    </dgm:pt>
    <dgm:pt modelId="{5B4B4300-8A46-40FC-A776-71113B5E8D75}" type="pres">
      <dgm:prSet presAssocID="{36C90CFD-EC34-4C6C-9EE8-6B84B0E265A6}" presName="rootConnector" presStyleLbl="node3" presStyleIdx="0" presStyleCnt="13"/>
      <dgm:spPr/>
    </dgm:pt>
    <dgm:pt modelId="{4291F1AD-E4C6-4B9C-A238-3B30EE426017}" type="pres">
      <dgm:prSet presAssocID="{36C90CFD-EC34-4C6C-9EE8-6B84B0E265A6}" presName="hierChild4" presStyleCnt="0"/>
      <dgm:spPr/>
    </dgm:pt>
    <dgm:pt modelId="{98FFF98E-1B6F-49AE-8D6D-3D5A9B7467E9}" type="pres">
      <dgm:prSet presAssocID="{36C90CFD-EC34-4C6C-9EE8-6B84B0E265A6}" presName="hierChild5" presStyleCnt="0"/>
      <dgm:spPr/>
    </dgm:pt>
    <dgm:pt modelId="{C5E42739-DCA2-40A2-9C04-3AA64E185542}" type="pres">
      <dgm:prSet presAssocID="{147F9886-A44E-4FE4-9F2F-DDB4357D8890}" presName="Name37" presStyleLbl="parChTrans1D3" presStyleIdx="1" presStyleCnt="13"/>
      <dgm:spPr/>
    </dgm:pt>
    <dgm:pt modelId="{95F61691-9755-4EF8-B89D-E43A9BD222B1}" type="pres">
      <dgm:prSet presAssocID="{63AD1931-FB07-46FD-9855-E440179362DB}" presName="hierRoot2" presStyleCnt="0">
        <dgm:presLayoutVars>
          <dgm:hierBranch val="init"/>
        </dgm:presLayoutVars>
      </dgm:prSet>
      <dgm:spPr/>
    </dgm:pt>
    <dgm:pt modelId="{3F229F9D-5158-4502-9F98-9C04FBB5FBBD}" type="pres">
      <dgm:prSet presAssocID="{63AD1931-FB07-46FD-9855-E440179362DB}" presName="rootComposite" presStyleCnt="0"/>
      <dgm:spPr/>
    </dgm:pt>
    <dgm:pt modelId="{670B6EB3-3F9E-469B-A73B-87F8695014D3}" type="pres">
      <dgm:prSet presAssocID="{63AD1931-FB07-46FD-9855-E440179362DB}" presName="rootText" presStyleLbl="node3" presStyleIdx="1" presStyleCnt="13" custScaleX="208887" custScaleY="50502">
        <dgm:presLayoutVars>
          <dgm:chPref val="3"/>
        </dgm:presLayoutVars>
      </dgm:prSet>
      <dgm:spPr/>
    </dgm:pt>
    <dgm:pt modelId="{10F9A11E-B81F-4CB3-A280-2B3AFD0AA899}" type="pres">
      <dgm:prSet presAssocID="{63AD1931-FB07-46FD-9855-E440179362DB}" presName="rootConnector" presStyleLbl="node3" presStyleIdx="1" presStyleCnt="13"/>
      <dgm:spPr/>
    </dgm:pt>
    <dgm:pt modelId="{56609CB9-39CF-4F28-B8F5-82C92950A4C0}" type="pres">
      <dgm:prSet presAssocID="{63AD1931-FB07-46FD-9855-E440179362DB}" presName="hierChild4" presStyleCnt="0"/>
      <dgm:spPr/>
    </dgm:pt>
    <dgm:pt modelId="{4D8010F8-CADD-421B-8C8C-FF4BEC9AEDE6}" type="pres">
      <dgm:prSet presAssocID="{63AD1931-FB07-46FD-9855-E440179362DB}" presName="hierChild5" presStyleCnt="0"/>
      <dgm:spPr/>
    </dgm:pt>
    <dgm:pt modelId="{B161BDD4-99C9-4CEF-934D-E5DA386B6E5B}" type="pres">
      <dgm:prSet presAssocID="{F309C6A4-B835-4253-BAFA-39FC02772096}" presName="Name37" presStyleLbl="parChTrans1D3" presStyleIdx="2" presStyleCnt="13"/>
      <dgm:spPr/>
    </dgm:pt>
    <dgm:pt modelId="{C8BA2474-FBD3-4924-A0F5-0A3D876981C6}" type="pres">
      <dgm:prSet presAssocID="{5D1871E8-C66E-40A6-957F-B379FC980648}" presName="hierRoot2" presStyleCnt="0">
        <dgm:presLayoutVars>
          <dgm:hierBranch val="init"/>
        </dgm:presLayoutVars>
      </dgm:prSet>
      <dgm:spPr/>
    </dgm:pt>
    <dgm:pt modelId="{AA6CC6F0-79E9-43FA-92D1-4B3C7BD622E5}" type="pres">
      <dgm:prSet presAssocID="{5D1871E8-C66E-40A6-957F-B379FC980648}" presName="rootComposite" presStyleCnt="0"/>
      <dgm:spPr/>
    </dgm:pt>
    <dgm:pt modelId="{6130218B-695B-4C27-B6C5-5300C640DDA4}" type="pres">
      <dgm:prSet presAssocID="{5D1871E8-C66E-40A6-957F-B379FC980648}" presName="rootText" presStyleLbl="node3" presStyleIdx="2" presStyleCnt="13" custScaleX="208887" custScaleY="140428">
        <dgm:presLayoutVars>
          <dgm:chPref val="3"/>
        </dgm:presLayoutVars>
      </dgm:prSet>
      <dgm:spPr/>
    </dgm:pt>
    <dgm:pt modelId="{AC20B696-14AB-4969-BB1C-FEFE4CAB94D1}" type="pres">
      <dgm:prSet presAssocID="{5D1871E8-C66E-40A6-957F-B379FC980648}" presName="rootConnector" presStyleLbl="node3" presStyleIdx="2" presStyleCnt="13"/>
      <dgm:spPr/>
    </dgm:pt>
    <dgm:pt modelId="{E37B2C74-95AC-4F69-A305-E62F765C146D}" type="pres">
      <dgm:prSet presAssocID="{5D1871E8-C66E-40A6-957F-B379FC980648}" presName="hierChild4" presStyleCnt="0"/>
      <dgm:spPr/>
    </dgm:pt>
    <dgm:pt modelId="{66AA43AD-BB51-483A-9D3C-1FA6AC09BE69}" type="pres">
      <dgm:prSet presAssocID="{5D1871E8-C66E-40A6-957F-B379FC980648}" presName="hierChild5" presStyleCnt="0"/>
      <dgm:spPr/>
    </dgm:pt>
    <dgm:pt modelId="{DF2E7D49-9A09-4481-93B2-CA7AEEBCB8E6}" type="pres">
      <dgm:prSet presAssocID="{B22F6AA4-18FD-45FC-8FEA-207509E3B044}" presName="Name37" presStyleLbl="parChTrans1D3" presStyleIdx="3" presStyleCnt="13"/>
      <dgm:spPr/>
    </dgm:pt>
    <dgm:pt modelId="{2A576432-C0C0-481D-A6F1-3843E9C083EC}" type="pres">
      <dgm:prSet presAssocID="{B2BCA497-3C53-4C69-BD60-D4C796BA9388}" presName="hierRoot2" presStyleCnt="0">
        <dgm:presLayoutVars>
          <dgm:hierBranch val="init"/>
        </dgm:presLayoutVars>
      </dgm:prSet>
      <dgm:spPr/>
    </dgm:pt>
    <dgm:pt modelId="{26A54F50-89F7-4F27-9312-A433C743CC83}" type="pres">
      <dgm:prSet presAssocID="{B2BCA497-3C53-4C69-BD60-D4C796BA9388}" presName="rootComposite" presStyleCnt="0"/>
      <dgm:spPr/>
    </dgm:pt>
    <dgm:pt modelId="{40FBC58B-2FD9-419A-A4F0-09C6919F7901}" type="pres">
      <dgm:prSet presAssocID="{B2BCA497-3C53-4C69-BD60-D4C796BA9388}" presName="rootText" presStyleLbl="node3" presStyleIdx="3" presStyleCnt="13" custScaleX="208887" custScaleY="165336">
        <dgm:presLayoutVars>
          <dgm:chPref val="3"/>
        </dgm:presLayoutVars>
      </dgm:prSet>
      <dgm:spPr/>
    </dgm:pt>
    <dgm:pt modelId="{C76AED57-5387-46B6-9EDA-B48134002438}" type="pres">
      <dgm:prSet presAssocID="{B2BCA497-3C53-4C69-BD60-D4C796BA9388}" presName="rootConnector" presStyleLbl="node3" presStyleIdx="3" presStyleCnt="13"/>
      <dgm:spPr/>
    </dgm:pt>
    <dgm:pt modelId="{C7D283E9-3E22-4E11-B536-527383B8CAFE}" type="pres">
      <dgm:prSet presAssocID="{B2BCA497-3C53-4C69-BD60-D4C796BA9388}" presName="hierChild4" presStyleCnt="0"/>
      <dgm:spPr/>
    </dgm:pt>
    <dgm:pt modelId="{8ED6658B-8F20-44E8-BA92-D49B5529E9D8}" type="pres">
      <dgm:prSet presAssocID="{B2BCA497-3C53-4C69-BD60-D4C796BA9388}" presName="hierChild5" presStyleCnt="0"/>
      <dgm:spPr/>
    </dgm:pt>
    <dgm:pt modelId="{152C1C64-8953-4295-96E6-3F9ABF0FF0A3}" type="pres">
      <dgm:prSet presAssocID="{285820FE-B087-4185-9F8F-A89DB73ADC5A}" presName="hierChild5" presStyleCnt="0"/>
      <dgm:spPr/>
    </dgm:pt>
    <dgm:pt modelId="{1CECB9EA-C3C2-4396-99F3-4977E21D4969}" type="pres">
      <dgm:prSet presAssocID="{F4BD157D-A709-4FFA-9B2E-B44D63576E2C}" presName="Name37" presStyleLbl="parChTrans1D2" presStyleIdx="4" presStyleCnt="7"/>
      <dgm:spPr/>
    </dgm:pt>
    <dgm:pt modelId="{FC81E493-B26C-4284-95B2-9F3407FBDD42}" type="pres">
      <dgm:prSet presAssocID="{2108E6BA-73C7-432F-B0F5-6677EB837CEF}" presName="hierRoot2" presStyleCnt="0">
        <dgm:presLayoutVars>
          <dgm:hierBranch val="init"/>
        </dgm:presLayoutVars>
      </dgm:prSet>
      <dgm:spPr/>
    </dgm:pt>
    <dgm:pt modelId="{E27E2438-2EB2-488E-BBAD-78AA2D3447D8}" type="pres">
      <dgm:prSet presAssocID="{2108E6BA-73C7-432F-B0F5-6677EB837CEF}" presName="rootComposite" presStyleCnt="0"/>
      <dgm:spPr/>
    </dgm:pt>
    <dgm:pt modelId="{007EB297-60E4-45B9-83B2-D0B0D21D349F}" type="pres">
      <dgm:prSet presAssocID="{2108E6BA-73C7-432F-B0F5-6677EB837CEF}" presName="rootText" presStyleLbl="node2" presStyleIdx="4" presStyleCnt="7">
        <dgm:presLayoutVars>
          <dgm:chPref val="3"/>
        </dgm:presLayoutVars>
      </dgm:prSet>
      <dgm:spPr/>
    </dgm:pt>
    <dgm:pt modelId="{60C9B618-5072-4EE3-82B5-EF912D4F72D8}" type="pres">
      <dgm:prSet presAssocID="{2108E6BA-73C7-432F-B0F5-6677EB837CEF}" presName="rootConnector" presStyleLbl="node2" presStyleIdx="4" presStyleCnt="7"/>
      <dgm:spPr/>
    </dgm:pt>
    <dgm:pt modelId="{78D869BC-1981-4CC3-A5C2-F2EDDBC7EE1E}" type="pres">
      <dgm:prSet presAssocID="{2108E6BA-73C7-432F-B0F5-6677EB837CEF}" presName="hierChild4" presStyleCnt="0"/>
      <dgm:spPr/>
    </dgm:pt>
    <dgm:pt modelId="{DF4CEE2B-9D35-48C1-9E04-B4126D09BB61}" type="pres">
      <dgm:prSet presAssocID="{C9303AF6-EE84-4137-A648-7A2613FD462A}" presName="Name37" presStyleLbl="parChTrans1D3" presStyleIdx="4" presStyleCnt="13"/>
      <dgm:spPr/>
    </dgm:pt>
    <dgm:pt modelId="{EB5845D4-CD32-45A9-A635-FA3C9DBB5FF6}" type="pres">
      <dgm:prSet presAssocID="{C747DC4B-8FB5-47E4-BD9D-D07A5AA2940E}" presName="hierRoot2" presStyleCnt="0">
        <dgm:presLayoutVars>
          <dgm:hierBranch val="init"/>
        </dgm:presLayoutVars>
      </dgm:prSet>
      <dgm:spPr/>
    </dgm:pt>
    <dgm:pt modelId="{C2E4C63D-6753-4591-9434-23ECB6B4B60D}" type="pres">
      <dgm:prSet presAssocID="{C747DC4B-8FB5-47E4-BD9D-D07A5AA2940E}" presName="rootComposite" presStyleCnt="0"/>
      <dgm:spPr/>
    </dgm:pt>
    <dgm:pt modelId="{5EB7FD8C-D949-40B7-A34E-4D38DF05B28B}" type="pres">
      <dgm:prSet presAssocID="{C747DC4B-8FB5-47E4-BD9D-D07A5AA2940E}" presName="rootText" presStyleLbl="node3" presStyleIdx="4" presStyleCnt="13" custScaleX="321505" custScaleY="60331">
        <dgm:presLayoutVars>
          <dgm:chPref val="3"/>
        </dgm:presLayoutVars>
      </dgm:prSet>
      <dgm:spPr/>
    </dgm:pt>
    <dgm:pt modelId="{4BA60C90-7BF8-492E-95E3-14A1CF20CFE7}" type="pres">
      <dgm:prSet presAssocID="{C747DC4B-8FB5-47E4-BD9D-D07A5AA2940E}" presName="rootConnector" presStyleLbl="node3" presStyleIdx="4" presStyleCnt="13"/>
      <dgm:spPr/>
    </dgm:pt>
    <dgm:pt modelId="{10E8A0B6-528F-4BA2-8DFB-738EDC996C3D}" type="pres">
      <dgm:prSet presAssocID="{C747DC4B-8FB5-47E4-BD9D-D07A5AA2940E}" presName="hierChild4" presStyleCnt="0"/>
      <dgm:spPr/>
    </dgm:pt>
    <dgm:pt modelId="{E1EB8102-330C-444C-91B6-C768219C0337}" type="pres">
      <dgm:prSet presAssocID="{C747DC4B-8FB5-47E4-BD9D-D07A5AA2940E}" presName="hierChild5" presStyleCnt="0"/>
      <dgm:spPr/>
    </dgm:pt>
    <dgm:pt modelId="{C2CA4425-3C9C-4520-9569-B5B737EE5702}" type="pres">
      <dgm:prSet presAssocID="{C9CEB890-0776-4BBA-AF00-AC5BD620B082}" presName="Name37" presStyleLbl="parChTrans1D3" presStyleIdx="5" presStyleCnt="13"/>
      <dgm:spPr/>
    </dgm:pt>
    <dgm:pt modelId="{D921D071-0F1A-4894-AA03-AC86B6339955}" type="pres">
      <dgm:prSet presAssocID="{61CE9175-74E6-4AAA-8A2D-A97AAE78FF69}" presName="hierRoot2" presStyleCnt="0">
        <dgm:presLayoutVars>
          <dgm:hierBranch val="init"/>
        </dgm:presLayoutVars>
      </dgm:prSet>
      <dgm:spPr/>
    </dgm:pt>
    <dgm:pt modelId="{62434683-DE8D-479F-B1ED-A7FBCE1A8E65}" type="pres">
      <dgm:prSet presAssocID="{61CE9175-74E6-4AAA-8A2D-A97AAE78FF69}" presName="rootComposite" presStyleCnt="0"/>
      <dgm:spPr/>
    </dgm:pt>
    <dgm:pt modelId="{C3801FB2-81A5-4F80-86C6-C6673C27164E}" type="pres">
      <dgm:prSet presAssocID="{61CE9175-74E6-4AAA-8A2D-A97AAE78FF69}" presName="rootText" presStyleLbl="node3" presStyleIdx="5" presStyleCnt="13" custScaleX="321505" custScaleY="89089">
        <dgm:presLayoutVars>
          <dgm:chPref val="3"/>
        </dgm:presLayoutVars>
      </dgm:prSet>
      <dgm:spPr/>
    </dgm:pt>
    <dgm:pt modelId="{1D4D359C-8BA1-4735-80E9-4FC1B0826326}" type="pres">
      <dgm:prSet presAssocID="{61CE9175-74E6-4AAA-8A2D-A97AAE78FF69}" presName="rootConnector" presStyleLbl="node3" presStyleIdx="5" presStyleCnt="13"/>
      <dgm:spPr/>
    </dgm:pt>
    <dgm:pt modelId="{523065AC-F0A5-453A-8B16-9D371D76142D}" type="pres">
      <dgm:prSet presAssocID="{61CE9175-74E6-4AAA-8A2D-A97AAE78FF69}" presName="hierChild4" presStyleCnt="0"/>
      <dgm:spPr/>
    </dgm:pt>
    <dgm:pt modelId="{597FC40F-3704-444D-A437-B2CCA8C8E47B}" type="pres">
      <dgm:prSet presAssocID="{61CE9175-74E6-4AAA-8A2D-A97AAE78FF69}" presName="hierChild5" presStyleCnt="0"/>
      <dgm:spPr/>
    </dgm:pt>
    <dgm:pt modelId="{8BC4521E-D807-491A-AB64-F0F92931FCAC}" type="pres">
      <dgm:prSet presAssocID="{2A826B0B-EC91-48ED-936C-9E8C8766F75F}" presName="Name37" presStyleLbl="parChTrans1D3" presStyleIdx="6" presStyleCnt="13"/>
      <dgm:spPr/>
    </dgm:pt>
    <dgm:pt modelId="{271EF546-EF26-419D-B535-789F8741F283}" type="pres">
      <dgm:prSet presAssocID="{631CE332-0659-4D43-BFC7-DD4EE2F01349}" presName="hierRoot2" presStyleCnt="0">
        <dgm:presLayoutVars>
          <dgm:hierBranch val="init"/>
        </dgm:presLayoutVars>
      </dgm:prSet>
      <dgm:spPr/>
    </dgm:pt>
    <dgm:pt modelId="{F781566A-4443-41BC-9F15-AA4C64783490}" type="pres">
      <dgm:prSet presAssocID="{631CE332-0659-4D43-BFC7-DD4EE2F01349}" presName="rootComposite" presStyleCnt="0"/>
      <dgm:spPr/>
    </dgm:pt>
    <dgm:pt modelId="{D6E08B97-E0C6-4343-846E-E3A1F45AA41D}" type="pres">
      <dgm:prSet presAssocID="{631CE332-0659-4D43-BFC7-DD4EE2F01349}" presName="rootText" presStyleLbl="node3" presStyleIdx="6" presStyleCnt="13" custScaleX="321505" custScaleY="63659">
        <dgm:presLayoutVars>
          <dgm:chPref val="3"/>
        </dgm:presLayoutVars>
      </dgm:prSet>
      <dgm:spPr/>
    </dgm:pt>
    <dgm:pt modelId="{3A215D3A-4B67-419D-9881-3713E198A975}" type="pres">
      <dgm:prSet presAssocID="{631CE332-0659-4D43-BFC7-DD4EE2F01349}" presName="rootConnector" presStyleLbl="node3" presStyleIdx="6" presStyleCnt="13"/>
      <dgm:spPr/>
    </dgm:pt>
    <dgm:pt modelId="{FAB79438-5AD0-4C03-8748-0586A88A1607}" type="pres">
      <dgm:prSet presAssocID="{631CE332-0659-4D43-BFC7-DD4EE2F01349}" presName="hierChild4" presStyleCnt="0"/>
      <dgm:spPr/>
    </dgm:pt>
    <dgm:pt modelId="{2720D61F-3EF1-4D62-B366-29693CE78ACC}" type="pres">
      <dgm:prSet presAssocID="{631CE332-0659-4D43-BFC7-DD4EE2F01349}" presName="hierChild5" presStyleCnt="0"/>
      <dgm:spPr/>
    </dgm:pt>
    <dgm:pt modelId="{30E0FC17-C5B5-4B66-B71A-B116A6BB1181}" type="pres">
      <dgm:prSet presAssocID="{4C7BDEF9-2CB5-4C2F-B1EF-D6AA1EC642F1}" presName="Name37" presStyleLbl="parChTrans1D3" presStyleIdx="7" presStyleCnt="13"/>
      <dgm:spPr/>
    </dgm:pt>
    <dgm:pt modelId="{532844EC-6BD8-4B0E-8619-23ED3748BE46}" type="pres">
      <dgm:prSet presAssocID="{7260191F-A712-490E-9110-A7CAB9078CDA}" presName="hierRoot2" presStyleCnt="0">
        <dgm:presLayoutVars>
          <dgm:hierBranch val="init"/>
        </dgm:presLayoutVars>
      </dgm:prSet>
      <dgm:spPr/>
    </dgm:pt>
    <dgm:pt modelId="{647A3359-CF1A-4925-BF89-A9B5AC5CD25C}" type="pres">
      <dgm:prSet presAssocID="{7260191F-A712-490E-9110-A7CAB9078CDA}" presName="rootComposite" presStyleCnt="0"/>
      <dgm:spPr/>
    </dgm:pt>
    <dgm:pt modelId="{251BA580-3283-491A-9D21-D571E0A18306}" type="pres">
      <dgm:prSet presAssocID="{7260191F-A712-490E-9110-A7CAB9078CDA}" presName="rootText" presStyleLbl="node3" presStyleIdx="7" presStyleCnt="13" custScaleX="321505" custScaleY="143431">
        <dgm:presLayoutVars>
          <dgm:chPref val="3"/>
        </dgm:presLayoutVars>
      </dgm:prSet>
      <dgm:spPr/>
    </dgm:pt>
    <dgm:pt modelId="{80F173E9-F83E-4CEA-8868-160667F584B9}" type="pres">
      <dgm:prSet presAssocID="{7260191F-A712-490E-9110-A7CAB9078CDA}" presName="rootConnector" presStyleLbl="node3" presStyleIdx="7" presStyleCnt="13"/>
      <dgm:spPr/>
    </dgm:pt>
    <dgm:pt modelId="{FC065714-758C-4AAF-9579-110527D98AB8}" type="pres">
      <dgm:prSet presAssocID="{7260191F-A712-490E-9110-A7CAB9078CDA}" presName="hierChild4" presStyleCnt="0"/>
      <dgm:spPr/>
    </dgm:pt>
    <dgm:pt modelId="{141C1114-A4B0-4301-B536-DCCEDF0BF917}" type="pres">
      <dgm:prSet presAssocID="{7260191F-A712-490E-9110-A7CAB9078CDA}" presName="hierChild5" presStyleCnt="0"/>
      <dgm:spPr/>
    </dgm:pt>
    <dgm:pt modelId="{C3B3043D-82B9-4880-9DAC-AE16D755BF17}" type="pres">
      <dgm:prSet presAssocID="{1D71A7CD-86B6-4C51-96AD-7ED04B09B26F}" presName="Name37" presStyleLbl="parChTrans1D3" presStyleIdx="8" presStyleCnt="13"/>
      <dgm:spPr/>
    </dgm:pt>
    <dgm:pt modelId="{74E503CA-32E6-45BB-B318-A4A19FA4D408}" type="pres">
      <dgm:prSet presAssocID="{6373A761-72F0-42AE-82DA-B75DCC2489E5}" presName="hierRoot2" presStyleCnt="0">
        <dgm:presLayoutVars>
          <dgm:hierBranch val="init"/>
        </dgm:presLayoutVars>
      </dgm:prSet>
      <dgm:spPr/>
    </dgm:pt>
    <dgm:pt modelId="{394577CD-AA1F-47B0-96E5-8AD109567B4C}" type="pres">
      <dgm:prSet presAssocID="{6373A761-72F0-42AE-82DA-B75DCC2489E5}" presName="rootComposite" presStyleCnt="0"/>
      <dgm:spPr/>
    </dgm:pt>
    <dgm:pt modelId="{C1A6FBC2-29CD-4D62-A056-79F9D5B7352C}" type="pres">
      <dgm:prSet presAssocID="{6373A761-72F0-42AE-82DA-B75DCC2489E5}" presName="rootText" presStyleLbl="node3" presStyleIdx="8" presStyleCnt="13" custScaleX="321505" custScaleY="107818">
        <dgm:presLayoutVars>
          <dgm:chPref val="3"/>
        </dgm:presLayoutVars>
      </dgm:prSet>
      <dgm:spPr/>
    </dgm:pt>
    <dgm:pt modelId="{44485B0C-ED73-4D41-B5CB-7225699F6691}" type="pres">
      <dgm:prSet presAssocID="{6373A761-72F0-42AE-82DA-B75DCC2489E5}" presName="rootConnector" presStyleLbl="node3" presStyleIdx="8" presStyleCnt="13"/>
      <dgm:spPr/>
    </dgm:pt>
    <dgm:pt modelId="{2AD474B7-13BE-4C31-986F-0F03DD6AEEB3}" type="pres">
      <dgm:prSet presAssocID="{6373A761-72F0-42AE-82DA-B75DCC2489E5}" presName="hierChild4" presStyleCnt="0"/>
      <dgm:spPr/>
    </dgm:pt>
    <dgm:pt modelId="{24B896BE-39AF-46B4-953D-B1CDF714F7C1}" type="pres">
      <dgm:prSet presAssocID="{6373A761-72F0-42AE-82DA-B75DCC2489E5}" presName="hierChild5" presStyleCnt="0"/>
      <dgm:spPr/>
    </dgm:pt>
    <dgm:pt modelId="{9BF0741B-6A44-45A7-B503-431BCCDA0675}" type="pres">
      <dgm:prSet presAssocID="{4B47B22C-7260-4CBF-AEC8-B1BAE2ADF308}" presName="Name37" presStyleLbl="parChTrans1D3" presStyleIdx="9" presStyleCnt="13"/>
      <dgm:spPr/>
    </dgm:pt>
    <dgm:pt modelId="{085CFE2E-44C0-42A7-89D4-ADDEC0974F8A}" type="pres">
      <dgm:prSet presAssocID="{D2C71F76-62DC-43CF-8C85-382E3DAF986A}" presName="hierRoot2" presStyleCnt="0">
        <dgm:presLayoutVars>
          <dgm:hierBranch val="init"/>
        </dgm:presLayoutVars>
      </dgm:prSet>
      <dgm:spPr/>
    </dgm:pt>
    <dgm:pt modelId="{F4597C51-D240-4353-BCAD-2E463E396D36}" type="pres">
      <dgm:prSet presAssocID="{D2C71F76-62DC-43CF-8C85-382E3DAF986A}" presName="rootComposite" presStyleCnt="0"/>
      <dgm:spPr/>
    </dgm:pt>
    <dgm:pt modelId="{6CC97447-AA3B-4E14-B8E0-C991E956D248}" type="pres">
      <dgm:prSet presAssocID="{D2C71F76-62DC-43CF-8C85-382E3DAF986A}" presName="rootText" presStyleLbl="node3" presStyleIdx="9" presStyleCnt="13" custScaleX="321505" custScaleY="70627">
        <dgm:presLayoutVars>
          <dgm:chPref val="3"/>
        </dgm:presLayoutVars>
      </dgm:prSet>
      <dgm:spPr/>
    </dgm:pt>
    <dgm:pt modelId="{721E5442-52C6-4547-A8E3-572360F59588}" type="pres">
      <dgm:prSet presAssocID="{D2C71F76-62DC-43CF-8C85-382E3DAF986A}" presName="rootConnector" presStyleLbl="node3" presStyleIdx="9" presStyleCnt="13"/>
      <dgm:spPr/>
    </dgm:pt>
    <dgm:pt modelId="{EE87EFCB-61CD-4378-8D60-798A59EFCBFF}" type="pres">
      <dgm:prSet presAssocID="{D2C71F76-62DC-43CF-8C85-382E3DAF986A}" presName="hierChild4" presStyleCnt="0"/>
      <dgm:spPr/>
    </dgm:pt>
    <dgm:pt modelId="{60D49DC5-63A5-4ED5-9D1E-E9EEC88FD841}" type="pres">
      <dgm:prSet presAssocID="{D2C71F76-62DC-43CF-8C85-382E3DAF986A}" presName="hierChild5" presStyleCnt="0"/>
      <dgm:spPr/>
    </dgm:pt>
    <dgm:pt modelId="{5641734E-9775-4C3F-BF6E-9D4EAA34DA73}" type="pres">
      <dgm:prSet presAssocID="{BAC08D63-D84D-4FF5-A671-39541F25A184}" presName="Name37" presStyleLbl="parChTrans1D3" presStyleIdx="10" presStyleCnt="13"/>
      <dgm:spPr/>
    </dgm:pt>
    <dgm:pt modelId="{81FEECFB-0048-4142-8F8A-F957F4627BF6}" type="pres">
      <dgm:prSet presAssocID="{259BBA3A-D669-4180-AD8C-0AA3C1AC3D7F}" presName="hierRoot2" presStyleCnt="0">
        <dgm:presLayoutVars>
          <dgm:hierBranch val="init"/>
        </dgm:presLayoutVars>
      </dgm:prSet>
      <dgm:spPr/>
    </dgm:pt>
    <dgm:pt modelId="{14845067-CBFE-4E8F-8640-322704073A7D}" type="pres">
      <dgm:prSet presAssocID="{259BBA3A-D669-4180-AD8C-0AA3C1AC3D7F}" presName="rootComposite" presStyleCnt="0"/>
      <dgm:spPr/>
    </dgm:pt>
    <dgm:pt modelId="{744D4E5D-AEE9-48ED-8595-4F6EF046BF05}" type="pres">
      <dgm:prSet presAssocID="{259BBA3A-D669-4180-AD8C-0AA3C1AC3D7F}" presName="rootText" presStyleLbl="node3" presStyleIdx="10" presStyleCnt="13" custScaleX="321505" custScaleY="62521">
        <dgm:presLayoutVars>
          <dgm:chPref val="3"/>
        </dgm:presLayoutVars>
      </dgm:prSet>
      <dgm:spPr/>
    </dgm:pt>
    <dgm:pt modelId="{C7D1F1F2-E769-4E70-93F4-79F810765740}" type="pres">
      <dgm:prSet presAssocID="{259BBA3A-D669-4180-AD8C-0AA3C1AC3D7F}" presName="rootConnector" presStyleLbl="node3" presStyleIdx="10" presStyleCnt="13"/>
      <dgm:spPr/>
    </dgm:pt>
    <dgm:pt modelId="{63610231-A560-4247-BF86-0B6F514CBBB9}" type="pres">
      <dgm:prSet presAssocID="{259BBA3A-D669-4180-AD8C-0AA3C1AC3D7F}" presName="hierChild4" presStyleCnt="0"/>
      <dgm:spPr/>
    </dgm:pt>
    <dgm:pt modelId="{FF20C13B-F4F4-4D05-BE03-460C46E193D4}" type="pres">
      <dgm:prSet presAssocID="{259BBA3A-D669-4180-AD8C-0AA3C1AC3D7F}" presName="hierChild5" presStyleCnt="0"/>
      <dgm:spPr/>
    </dgm:pt>
    <dgm:pt modelId="{90907AA0-8BC7-4BE8-A2DA-E553A5B35218}" type="pres">
      <dgm:prSet presAssocID="{2108E6BA-73C7-432F-B0F5-6677EB837CEF}" presName="hierChild5" presStyleCnt="0"/>
      <dgm:spPr/>
    </dgm:pt>
    <dgm:pt modelId="{6EC5208C-8D08-4A89-B1AE-7FEC5A48242E}" type="pres">
      <dgm:prSet presAssocID="{25950308-5AD9-4A74-A007-D8D652E332A0}" presName="Name37" presStyleLbl="parChTrans1D2" presStyleIdx="5" presStyleCnt="7"/>
      <dgm:spPr/>
    </dgm:pt>
    <dgm:pt modelId="{BEE02647-62D8-4F6D-A552-A79C798161DE}" type="pres">
      <dgm:prSet presAssocID="{56A657CC-F611-4D69-8724-04CA8DB507BF}" presName="hierRoot2" presStyleCnt="0">
        <dgm:presLayoutVars>
          <dgm:hierBranch val="init"/>
        </dgm:presLayoutVars>
      </dgm:prSet>
      <dgm:spPr/>
    </dgm:pt>
    <dgm:pt modelId="{0CA1492A-58F1-46D8-8008-19C27BFBEBEA}" type="pres">
      <dgm:prSet presAssocID="{56A657CC-F611-4D69-8724-04CA8DB507BF}" presName="rootComposite" presStyleCnt="0"/>
      <dgm:spPr/>
    </dgm:pt>
    <dgm:pt modelId="{D6A6A8F0-7864-4C9C-A066-332005A0F0A0}" type="pres">
      <dgm:prSet presAssocID="{56A657CC-F611-4D69-8724-04CA8DB507BF}" presName="rootText" presStyleLbl="node2" presStyleIdx="5" presStyleCnt="7">
        <dgm:presLayoutVars>
          <dgm:chPref val="3"/>
        </dgm:presLayoutVars>
      </dgm:prSet>
      <dgm:spPr/>
    </dgm:pt>
    <dgm:pt modelId="{5DE843C8-8FD0-4EBE-AB01-C546B706F793}" type="pres">
      <dgm:prSet presAssocID="{56A657CC-F611-4D69-8724-04CA8DB507BF}" presName="rootConnector" presStyleLbl="node2" presStyleIdx="5" presStyleCnt="7"/>
      <dgm:spPr/>
    </dgm:pt>
    <dgm:pt modelId="{F808A34A-B25F-4AC6-A5F6-FB703DEBED76}" type="pres">
      <dgm:prSet presAssocID="{56A657CC-F611-4D69-8724-04CA8DB507BF}" presName="hierChild4" presStyleCnt="0"/>
      <dgm:spPr/>
    </dgm:pt>
    <dgm:pt modelId="{6DC399B7-682A-4715-B72E-36086DE647D5}" type="pres">
      <dgm:prSet presAssocID="{27A38CD7-A6EA-4B3A-B37C-32421E42CF90}" presName="Name37" presStyleLbl="parChTrans1D3" presStyleIdx="11" presStyleCnt="13"/>
      <dgm:spPr/>
    </dgm:pt>
    <dgm:pt modelId="{9DEFB166-0B57-434D-9E1E-A60D8A5A769E}" type="pres">
      <dgm:prSet presAssocID="{A9F6CDD3-FF96-4318-AB9D-99E6B4C206F5}" presName="hierRoot2" presStyleCnt="0">
        <dgm:presLayoutVars>
          <dgm:hierBranch val="init"/>
        </dgm:presLayoutVars>
      </dgm:prSet>
      <dgm:spPr/>
    </dgm:pt>
    <dgm:pt modelId="{D2F5C325-CACD-422B-8BF7-140887599768}" type="pres">
      <dgm:prSet presAssocID="{A9F6CDD3-FF96-4318-AB9D-99E6B4C206F5}" presName="rootComposite" presStyleCnt="0"/>
      <dgm:spPr/>
    </dgm:pt>
    <dgm:pt modelId="{330984F0-568C-442D-87B5-A046451CBDC8}" type="pres">
      <dgm:prSet presAssocID="{A9F6CDD3-FF96-4318-AB9D-99E6B4C206F5}" presName="rootText" presStyleLbl="node3" presStyleIdx="11" presStyleCnt="13" custScaleX="150089" custScaleY="209170">
        <dgm:presLayoutVars>
          <dgm:chPref val="3"/>
        </dgm:presLayoutVars>
      </dgm:prSet>
      <dgm:spPr/>
    </dgm:pt>
    <dgm:pt modelId="{17A9BEBA-3A81-4B78-A55B-DC179C23640A}" type="pres">
      <dgm:prSet presAssocID="{A9F6CDD3-FF96-4318-AB9D-99E6B4C206F5}" presName="rootConnector" presStyleLbl="node3" presStyleIdx="11" presStyleCnt="13"/>
      <dgm:spPr/>
    </dgm:pt>
    <dgm:pt modelId="{91F7DE6E-4931-4A94-85E8-3343DDC4D0CC}" type="pres">
      <dgm:prSet presAssocID="{A9F6CDD3-FF96-4318-AB9D-99E6B4C206F5}" presName="hierChild4" presStyleCnt="0"/>
      <dgm:spPr/>
    </dgm:pt>
    <dgm:pt modelId="{07859CAF-A9FF-42CA-8417-660F96A53FFC}" type="pres">
      <dgm:prSet presAssocID="{A9F6CDD3-FF96-4318-AB9D-99E6B4C206F5}" presName="hierChild5" presStyleCnt="0"/>
      <dgm:spPr/>
    </dgm:pt>
    <dgm:pt modelId="{C817F4C7-8002-4E44-AD58-832DCAAD3DB5}" type="pres">
      <dgm:prSet presAssocID="{909B9142-B576-434E-A541-01A40F6211EE}" presName="Name37" presStyleLbl="parChTrans1D3" presStyleIdx="12" presStyleCnt="13"/>
      <dgm:spPr/>
    </dgm:pt>
    <dgm:pt modelId="{75650B6D-0864-45C3-98F2-F64ACED9EBEC}" type="pres">
      <dgm:prSet presAssocID="{45AB9A5E-FCBB-4FF2-ADCD-7597FF60F627}" presName="hierRoot2" presStyleCnt="0">
        <dgm:presLayoutVars>
          <dgm:hierBranch val="init"/>
        </dgm:presLayoutVars>
      </dgm:prSet>
      <dgm:spPr/>
    </dgm:pt>
    <dgm:pt modelId="{0EA73A90-1D3A-467B-80EE-ADC29B7C3606}" type="pres">
      <dgm:prSet presAssocID="{45AB9A5E-FCBB-4FF2-ADCD-7597FF60F627}" presName="rootComposite" presStyleCnt="0"/>
      <dgm:spPr/>
    </dgm:pt>
    <dgm:pt modelId="{FA8AA339-7C6D-41E1-BFB7-F9B93DF3CEDA}" type="pres">
      <dgm:prSet presAssocID="{45AB9A5E-FCBB-4FF2-ADCD-7597FF60F627}" presName="rootText" presStyleLbl="node3" presStyleIdx="12" presStyleCnt="13" custScaleX="150668" custScaleY="141931">
        <dgm:presLayoutVars>
          <dgm:chPref val="3"/>
        </dgm:presLayoutVars>
      </dgm:prSet>
      <dgm:spPr/>
    </dgm:pt>
    <dgm:pt modelId="{8C150FC1-6F64-48B6-8692-C0AA035C6A82}" type="pres">
      <dgm:prSet presAssocID="{45AB9A5E-FCBB-4FF2-ADCD-7597FF60F627}" presName="rootConnector" presStyleLbl="node3" presStyleIdx="12" presStyleCnt="13"/>
      <dgm:spPr/>
    </dgm:pt>
    <dgm:pt modelId="{D9193CA0-8BD5-43AC-8D19-CC5EA6FF2331}" type="pres">
      <dgm:prSet presAssocID="{45AB9A5E-FCBB-4FF2-ADCD-7597FF60F627}" presName="hierChild4" presStyleCnt="0"/>
      <dgm:spPr/>
    </dgm:pt>
    <dgm:pt modelId="{6D00BF8F-5B9E-4A2A-9875-D38E04142AE3}" type="pres">
      <dgm:prSet presAssocID="{45AB9A5E-FCBB-4FF2-ADCD-7597FF60F627}" presName="hierChild5" presStyleCnt="0"/>
      <dgm:spPr/>
    </dgm:pt>
    <dgm:pt modelId="{5B0414DF-5153-49B8-9696-02A80CE185E5}" type="pres">
      <dgm:prSet presAssocID="{56A657CC-F611-4D69-8724-04CA8DB507BF}" presName="hierChild5" presStyleCnt="0"/>
      <dgm:spPr/>
    </dgm:pt>
    <dgm:pt modelId="{7A2D2AEC-5074-4B3B-8852-57D2B2F6E0BD}" type="pres">
      <dgm:prSet presAssocID="{85CDD453-A51F-40E5-AF8C-0D94E00676B5}" presName="Name37" presStyleLbl="parChTrans1D2" presStyleIdx="6" presStyleCnt="7"/>
      <dgm:spPr/>
    </dgm:pt>
    <dgm:pt modelId="{D0225DFE-ED43-4AAF-A3DC-870E30799ECE}" type="pres">
      <dgm:prSet presAssocID="{8DB7DA10-6E83-4436-B240-CCF742F7F9C6}" presName="hierRoot2" presStyleCnt="0">
        <dgm:presLayoutVars>
          <dgm:hierBranch val="init"/>
        </dgm:presLayoutVars>
      </dgm:prSet>
      <dgm:spPr/>
    </dgm:pt>
    <dgm:pt modelId="{EBB4B14D-147D-43A9-99E4-BDEB04F31C29}" type="pres">
      <dgm:prSet presAssocID="{8DB7DA10-6E83-4436-B240-CCF742F7F9C6}" presName="rootComposite" presStyleCnt="0"/>
      <dgm:spPr/>
    </dgm:pt>
    <dgm:pt modelId="{BD1845F4-44A2-4E15-B8DF-655F454FBB84}" type="pres">
      <dgm:prSet presAssocID="{8DB7DA10-6E83-4436-B240-CCF742F7F9C6}" presName="rootText" presStyleLbl="node2" presStyleIdx="6" presStyleCnt="7">
        <dgm:presLayoutVars>
          <dgm:chPref val="3"/>
        </dgm:presLayoutVars>
      </dgm:prSet>
      <dgm:spPr/>
    </dgm:pt>
    <dgm:pt modelId="{BAA01345-83E6-42CA-A772-1B99FC815C7D}" type="pres">
      <dgm:prSet presAssocID="{8DB7DA10-6E83-4436-B240-CCF742F7F9C6}" presName="rootConnector" presStyleLbl="node2" presStyleIdx="6" presStyleCnt="7"/>
      <dgm:spPr/>
    </dgm:pt>
    <dgm:pt modelId="{8984A33E-1926-4A42-85D0-6804AF7F3CFC}" type="pres">
      <dgm:prSet presAssocID="{8DB7DA10-6E83-4436-B240-CCF742F7F9C6}" presName="hierChild4" presStyleCnt="0"/>
      <dgm:spPr/>
    </dgm:pt>
    <dgm:pt modelId="{B4CEA73B-C675-4B62-AE58-EBCDF492F6A6}" type="pres">
      <dgm:prSet presAssocID="{8DB7DA10-6E83-4436-B240-CCF742F7F9C6}" presName="hierChild5" presStyleCnt="0"/>
      <dgm:spPr/>
    </dgm:pt>
    <dgm:pt modelId="{C80E1438-C70B-4BCD-A5B4-FEF331577C1D}" type="pres">
      <dgm:prSet presAssocID="{0E1D1ABE-DAA8-4349-BA97-2896315AE467}" presName="hierChild3" presStyleCnt="0"/>
      <dgm:spPr/>
    </dgm:pt>
  </dgm:ptLst>
  <dgm:cxnLst>
    <dgm:cxn modelId="{ED483200-FE0C-4573-9CC7-52AED14985E8}" type="presOf" srcId="{0E1D1ABE-DAA8-4349-BA97-2896315AE467}" destId="{95045B1E-200C-4723-9B31-28DF794CF92F}" srcOrd="0" destOrd="0" presId="urn:microsoft.com/office/officeart/2005/8/layout/orgChart1"/>
    <dgm:cxn modelId="{574CE500-3DC5-436E-B291-43E548A1C4E7}" type="presOf" srcId="{2108E6BA-73C7-432F-B0F5-6677EB837CEF}" destId="{60C9B618-5072-4EE3-82B5-EF912D4F72D8}" srcOrd="1" destOrd="0" presId="urn:microsoft.com/office/officeart/2005/8/layout/orgChart1"/>
    <dgm:cxn modelId="{7FE6B702-5262-4032-9CB2-35E1249D55A7}" type="presOf" srcId="{61CE9175-74E6-4AAA-8A2D-A97AAE78FF69}" destId="{1D4D359C-8BA1-4735-80E9-4FC1B0826326}" srcOrd="1" destOrd="0" presId="urn:microsoft.com/office/officeart/2005/8/layout/orgChart1"/>
    <dgm:cxn modelId="{F2CA6A03-B73D-46DB-AFDF-2ABE72198FF6}" srcId="{2108E6BA-73C7-432F-B0F5-6677EB837CEF}" destId="{C747DC4B-8FB5-47E4-BD9D-D07A5AA2940E}" srcOrd="0" destOrd="0" parTransId="{C9303AF6-EE84-4137-A648-7A2613FD462A}" sibTransId="{C5CB8637-50A0-440B-8B5E-869F7AB00183}"/>
    <dgm:cxn modelId="{A6D98206-3F20-4A26-9035-19C3BC2666B9}" type="presOf" srcId="{0E1D1ABE-DAA8-4349-BA97-2896315AE467}" destId="{3AFF0B80-04E1-465F-82DA-D6ADC13C10F0}" srcOrd="1" destOrd="0" presId="urn:microsoft.com/office/officeart/2005/8/layout/orgChart1"/>
    <dgm:cxn modelId="{EEC3E70C-4855-4160-9B8E-ECDFE3AFD0E4}" type="presOf" srcId="{7260191F-A712-490E-9110-A7CAB9078CDA}" destId="{251BA580-3283-491A-9D21-D571E0A18306}" srcOrd="0" destOrd="0" presId="urn:microsoft.com/office/officeart/2005/8/layout/orgChart1"/>
    <dgm:cxn modelId="{BE45550D-1CD3-48C4-A3C4-176C5F90C468}" type="presOf" srcId="{D2C71F76-62DC-43CF-8C85-382E3DAF986A}" destId="{6CC97447-AA3B-4E14-B8E0-C991E956D248}" srcOrd="0" destOrd="0" presId="urn:microsoft.com/office/officeart/2005/8/layout/orgChart1"/>
    <dgm:cxn modelId="{65F61F10-F0E3-41A0-89FD-96832AA6BE0C}" type="presOf" srcId="{56A657CC-F611-4D69-8724-04CA8DB507BF}" destId="{5DE843C8-8FD0-4EBE-AB01-C546B706F793}" srcOrd="1" destOrd="0" presId="urn:microsoft.com/office/officeart/2005/8/layout/orgChart1"/>
    <dgm:cxn modelId="{F5DF0513-507B-4328-BC80-E7B78178A208}" type="presOf" srcId="{E4ACFDEA-EE43-4AF1-A6F9-906DC05785AD}" destId="{62809B80-BDEB-4CDB-B1A9-43949908955E}" srcOrd="0" destOrd="0" presId="urn:microsoft.com/office/officeart/2005/8/layout/orgChart1"/>
    <dgm:cxn modelId="{0B950015-DC33-454C-A38C-B837312A5F7F}" type="presOf" srcId="{D2C71F76-62DC-43CF-8C85-382E3DAF986A}" destId="{721E5442-52C6-4547-A8E3-572360F59588}" srcOrd="1" destOrd="0" presId="urn:microsoft.com/office/officeart/2005/8/layout/orgChart1"/>
    <dgm:cxn modelId="{D995611C-7EBD-4367-995F-26716E927878}" srcId="{56A657CC-F611-4D69-8724-04CA8DB507BF}" destId="{A9F6CDD3-FF96-4318-AB9D-99E6B4C206F5}" srcOrd="0" destOrd="0" parTransId="{27A38CD7-A6EA-4B3A-B37C-32421E42CF90}" sibTransId="{7B5D61B9-0BA6-43AB-A0A3-9B8C9360A606}"/>
    <dgm:cxn modelId="{5C93C91E-6149-4475-9875-8D115624E96F}" type="presOf" srcId="{B00A000A-BA2B-4C45-96B1-2F633BB6C716}" destId="{CEA3C9EE-9614-4DD2-922C-C51458D7F2BF}" srcOrd="0" destOrd="0" presId="urn:microsoft.com/office/officeart/2005/8/layout/orgChart1"/>
    <dgm:cxn modelId="{6EE51420-608F-45AE-8226-D481724DEF6F}" type="presOf" srcId="{8DB7DA10-6E83-4436-B240-CCF742F7F9C6}" destId="{BAA01345-83E6-42CA-A772-1B99FC815C7D}" srcOrd="1" destOrd="0" presId="urn:microsoft.com/office/officeart/2005/8/layout/orgChart1"/>
    <dgm:cxn modelId="{6AB18921-4A31-444E-A185-09D3887E7348}" type="presOf" srcId="{8DB7DA10-6E83-4436-B240-CCF742F7F9C6}" destId="{BD1845F4-44A2-4E15-B8DF-655F454FBB84}" srcOrd="0" destOrd="0" presId="urn:microsoft.com/office/officeart/2005/8/layout/orgChart1"/>
    <dgm:cxn modelId="{60455D32-8A30-4A6F-B85A-1BC604A6A753}" srcId="{285820FE-B087-4185-9F8F-A89DB73ADC5A}" destId="{5D1871E8-C66E-40A6-957F-B379FC980648}" srcOrd="2" destOrd="0" parTransId="{F309C6A4-B835-4253-BAFA-39FC02772096}" sibTransId="{F307FE0C-7C2B-479F-9E80-2461E8B36B74}"/>
    <dgm:cxn modelId="{6E4EAD33-85F2-4D00-8628-EE09D022BE09}" type="presOf" srcId="{259BBA3A-D669-4180-AD8C-0AA3C1AC3D7F}" destId="{744D4E5D-AEE9-48ED-8595-4F6EF046BF05}" srcOrd="0" destOrd="0" presId="urn:microsoft.com/office/officeart/2005/8/layout/orgChart1"/>
    <dgm:cxn modelId="{7B262437-044A-4CC7-9669-F6B0A8B54990}" type="presOf" srcId="{BAC08D63-D84D-4FF5-A671-39541F25A184}" destId="{5641734E-9775-4C3F-BF6E-9D4EAA34DA73}" srcOrd="0" destOrd="0" presId="urn:microsoft.com/office/officeart/2005/8/layout/orgChart1"/>
    <dgm:cxn modelId="{797A8F3D-75CF-461C-BCAB-123209188C11}" srcId="{285820FE-B087-4185-9F8F-A89DB73ADC5A}" destId="{36C90CFD-EC34-4C6C-9EE8-6B84B0E265A6}" srcOrd="0" destOrd="0" parTransId="{3529BF42-437D-4CF0-8197-589DC80928F1}" sibTransId="{259883B0-C0E6-47DD-8907-6EA3E5DFD616}"/>
    <dgm:cxn modelId="{B7974E3E-DB2B-4136-932A-4C766373B7F4}" type="presOf" srcId="{4B47B22C-7260-4CBF-AEC8-B1BAE2ADF308}" destId="{9BF0741B-6A44-45A7-B503-431BCCDA0675}" srcOrd="0" destOrd="0" presId="urn:microsoft.com/office/officeart/2005/8/layout/orgChart1"/>
    <dgm:cxn modelId="{7DF3423F-2E4F-4A2E-A90E-1056F6C22D00}" srcId="{0E1D1ABE-DAA8-4349-BA97-2896315AE467}" destId="{E4ACFDEA-EE43-4AF1-A6F9-906DC05785AD}" srcOrd="2" destOrd="0" parTransId="{F21E13DD-1E0A-49F3-9904-57B7B6B3B16B}" sibTransId="{BD24AF02-7F18-4ED6-8285-7A04BA0F3C1C}"/>
    <dgm:cxn modelId="{B5ADE35B-90E1-461A-A9C0-4AF1DC94189B}" type="presOf" srcId="{5908BC81-CB9A-4080-AF8B-F528D7E5C502}" destId="{27558241-A7CC-4CB0-902B-B8E5152814D8}" srcOrd="0" destOrd="0" presId="urn:microsoft.com/office/officeart/2005/8/layout/orgChart1"/>
    <dgm:cxn modelId="{C461D75D-E3A1-43C7-B57D-8E8D4CA4A877}" type="presOf" srcId="{4C7BDEF9-2CB5-4C2F-B1EF-D6AA1EC642F1}" destId="{30E0FC17-C5B5-4B66-B71A-B116A6BB1181}" srcOrd="0" destOrd="0" presId="urn:microsoft.com/office/officeart/2005/8/layout/orgChart1"/>
    <dgm:cxn modelId="{2C807641-7058-4375-9DAB-97FAE1831DE2}" type="presOf" srcId="{B2BCA497-3C53-4C69-BD60-D4C796BA9388}" destId="{40FBC58B-2FD9-419A-A4F0-09C6919F7901}" srcOrd="0" destOrd="0" presId="urn:microsoft.com/office/officeart/2005/8/layout/orgChart1"/>
    <dgm:cxn modelId="{C837A741-195B-4C57-A1F7-CD502EC3EB3A}" type="presOf" srcId="{C9303AF6-EE84-4137-A648-7A2613FD462A}" destId="{DF4CEE2B-9D35-48C1-9E04-B4126D09BB61}" srcOrd="0" destOrd="0" presId="urn:microsoft.com/office/officeart/2005/8/layout/orgChart1"/>
    <dgm:cxn modelId="{851E0243-56B7-4847-BB6B-5AB258CEC5BF}" type="presOf" srcId="{4EC4DC28-4EDC-4660-A73B-8C94AB1CC57B}" destId="{948F49BC-877E-4CDF-9910-0FE6D6F1546B}" srcOrd="0" destOrd="0" presId="urn:microsoft.com/office/officeart/2005/8/layout/orgChart1"/>
    <dgm:cxn modelId="{33546565-B0FE-46B6-BC61-0D1D03E5274C}" type="presOf" srcId="{2A826B0B-EC91-48ED-936C-9E8C8766F75F}" destId="{8BC4521E-D807-491A-AB64-F0F92931FCAC}" srcOrd="0" destOrd="0" presId="urn:microsoft.com/office/officeart/2005/8/layout/orgChart1"/>
    <dgm:cxn modelId="{5D8F5546-BE9E-4FE5-83CB-A1C36945B05A}" srcId="{0E1D1ABE-DAA8-4349-BA97-2896315AE467}" destId="{B00A000A-BA2B-4C45-96B1-2F633BB6C716}" srcOrd="0" destOrd="0" parTransId="{5908BC81-CB9A-4080-AF8B-F528D7E5C502}" sibTransId="{93C6ED93-2AA7-45E9-B44E-117EBC12ABF9}"/>
    <dgm:cxn modelId="{C9F90267-5667-4FFD-9284-34EF912D38AC}" type="presOf" srcId="{25950308-5AD9-4A74-A007-D8D652E332A0}" destId="{6EC5208C-8D08-4A89-B1AE-7FEC5A48242E}" srcOrd="0" destOrd="0" presId="urn:microsoft.com/office/officeart/2005/8/layout/orgChart1"/>
    <dgm:cxn modelId="{23993468-2BD8-4327-A167-60A25BBF872D}" type="presOf" srcId="{37585293-E82E-4032-B1BB-476095E0AD40}" destId="{A97AC947-5283-4C58-B03C-DB82600AAA4F}" srcOrd="0" destOrd="0" presId="urn:microsoft.com/office/officeart/2005/8/layout/orgChart1"/>
    <dgm:cxn modelId="{348E1369-E32E-4B31-BBA7-74B7BBE6D6AF}" type="presOf" srcId="{56A657CC-F611-4D69-8724-04CA8DB507BF}" destId="{D6A6A8F0-7864-4C9C-A066-332005A0F0A0}" srcOrd="0" destOrd="0" presId="urn:microsoft.com/office/officeart/2005/8/layout/orgChart1"/>
    <dgm:cxn modelId="{C5D7F049-4DB6-4610-B569-5AADC13C449F}" type="presOf" srcId="{C747DC4B-8FB5-47E4-BD9D-D07A5AA2940E}" destId="{4BA60C90-7BF8-492E-95E3-14A1CF20CFE7}" srcOrd="1" destOrd="0" presId="urn:microsoft.com/office/officeart/2005/8/layout/orgChart1"/>
    <dgm:cxn modelId="{3E12604B-90C0-495C-85B0-82AE43618690}" type="presOf" srcId="{1D71A7CD-86B6-4C51-96AD-7ED04B09B26F}" destId="{C3B3043D-82B9-4880-9DAC-AE16D755BF17}" srcOrd="0" destOrd="0" presId="urn:microsoft.com/office/officeart/2005/8/layout/orgChart1"/>
    <dgm:cxn modelId="{0C97D84C-6AB2-49AE-9BBC-DF7697EBA2CC}" type="presOf" srcId="{631CE332-0659-4D43-BFC7-DD4EE2F01349}" destId="{D6E08B97-E0C6-4343-846E-E3A1F45AA41D}" srcOrd="0" destOrd="0" presId="urn:microsoft.com/office/officeart/2005/8/layout/orgChart1"/>
    <dgm:cxn modelId="{2C6B6C6D-F3C1-45FF-B8E2-BBF2C19890E3}" type="presOf" srcId="{2108E6BA-73C7-432F-B0F5-6677EB837CEF}" destId="{007EB297-60E4-45B9-83B2-D0B0D21D349F}" srcOrd="0" destOrd="0" presId="urn:microsoft.com/office/officeart/2005/8/layout/orgChart1"/>
    <dgm:cxn modelId="{A9A2256E-44AC-4A90-95CE-62AADD19AA0F}" srcId="{2108E6BA-73C7-432F-B0F5-6677EB837CEF}" destId="{6373A761-72F0-42AE-82DA-B75DCC2489E5}" srcOrd="4" destOrd="0" parTransId="{1D71A7CD-86B6-4C51-96AD-7ED04B09B26F}" sibTransId="{D892F984-9FE5-41FE-9B1B-786049F2BA72}"/>
    <dgm:cxn modelId="{3498A04E-4AEF-4D5F-9FC1-967DF3C2792A}" type="presOf" srcId="{B2BCA497-3C53-4C69-BD60-D4C796BA9388}" destId="{C76AED57-5387-46B6-9EDA-B48134002438}" srcOrd="1" destOrd="0" presId="urn:microsoft.com/office/officeart/2005/8/layout/orgChart1"/>
    <dgm:cxn modelId="{1B5FBB4E-2C44-4784-88E6-D76D5D0D68FC}" type="presOf" srcId="{F21E13DD-1E0A-49F3-9904-57B7B6B3B16B}" destId="{04B1C52E-7232-4E6B-80FA-D2C123E4AAF4}" srcOrd="0" destOrd="0" presId="urn:microsoft.com/office/officeart/2005/8/layout/orgChart1"/>
    <dgm:cxn modelId="{A4D69970-D1A6-4DAB-9F44-F8CC7FF0726A}" type="presOf" srcId="{259BBA3A-D669-4180-AD8C-0AA3C1AC3D7F}" destId="{C7D1F1F2-E769-4E70-93F4-79F810765740}" srcOrd="1" destOrd="0" presId="urn:microsoft.com/office/officeart/2005/8/layout/orgChart1"/>
    <dgm:cxn modelId="{50970953-59C5-4F72-A0D6-22EF5DB39CD7}" type="presOf" srcId="{5D1871E8-C66E-40A6-957F-B379FC980648}" destId="{6130218B-695B-4C27-B6C5-5300C640DDA4}" srcOrd="0" destOrd="0" presId="urn:microsoft.com/office/officeart/2005/8/layout/orgChart1"/>
    <dgm:cxn modelId="{93576A74-9806-4244-95BF-C13F95C0061A}" type="presOf" srcId="{8CA15547-14D5-4FF5-9509-760A3B03834B}" destId="{0091AB1F-9F71-45BF-8C56-6CF7E6E70E11}" srcOrd="0" destOrd="0" presId="urn:microsoft.com/office/officeart/2005/8/layout/orgChart1"/>
    <dgm:cxn modelId="{D190BB54-B617-43D4-A7BD-C53BF2797287}" type="presOf" srcId="{45AB9A5E-FCBB-4FF2-ADCD-7597FF60F627}" destId="{FA8AA339-7C6D-41E1-BFB7-F9B93DF3CEDA}" srcOrd="0" destOrd="0" presId="urn:microsoft.com/office/officeart/2005/8/layout/orgChart1"/>
    <dgm:cxn modelId="{3B916B55-5227-4690-A55D-3CC53C4565A0}" type="presOf" srcId="{C747DC4B-8FB5-47E4-BD9D-D07A5AA2940E}" destId="{5EB7FD8C-D949-40B7-A34E-4D38DF05B28B}" srcOrd="0" destOrd="0" presId="urn:microsoft.com/office/officeart/2005/8/layout/orgChart1"/>
    <dgm:cxn modelId="{93D6E276-207E-4009-AC53-5A43546CFCA7}" type="presOf" srcId="{C9CEB890-0776-4BBA-AF00-AC5BD620B082}" destId="{C2CA4425-3C9C-4520-9569-B5B737EE5702}" srcOrd="0" destOrd="0" presId="urn:microsoft.com/office/officeart/2005/8/layout/orgChart1"/>
    <dgm:cxn modelId="{45B37758-E987-4240-A98C-931394CD4152}" type="presOf" srcId="{909B9142-B576-434E-A541-01A40F6211EE}" destId="{C817F4C7-8002-4E44-AD58-832DCAAD3DB5}" srcOrd="0" destOrd="0" presId="urn:microsoft.com/office/officeart/2005/8/layout/orgChart1"/>
    <dgm:cxn modelId="{8EB0987A-E6D2-4141-9232-843637E1ECBD}" srcId="{8CA15547-14D5-4FF5-9509-760A3B03834B}" destId="{0E1D1ABE-DAA8-4349-BA97-2896315AE467}" srcOrd="0" destOrd="0" parTransId="{ED1D8345-02EB-4AC3-8EC6-2312CF6574A7}" sibTransId="{643DF6AB-BD76-41CD-9DE1-D7C952D6F77B}"/>
    <dgm:cxn modelId="{AE52AD7A-ADB8-48FC-B2DD-6696285CE850}" srcId="{2108E6BA-73C7-432F-B0F5-6677EB837CEF}" destId="{7260191F-A712-490E-9110-A7CAB9078CDA}" srcOrd="3" destOrd="0" parTransId="{4C7BDEF9-2CB5-4C2F-B1EF-D6AA1EC642F1}" sibTransId="{1CB86FA0-5A68-4432-86B5-9F5284D6B68B}"/>
    <dgm:cxn modelId="{F4D5207B-AC56-4F51-A317-5DA422CE18EC}" type="presOf" srcId="{147F9886-A44E-4FE4-9F2F-DDB4357D8890}" destId="{C5E42739-DCA2-40A2-9C04-3AA64E185542}" srcOrd="0" destOrd="0" presId="urn:microsoft.com/office/officeart/2005/8/layout/orgChart1"/>
    <dgm:cxn modelId="{77BA4F82-2801-49A9-B888-79DA9FFD2946}" type="presOf" srcId="{B883343E-FAD2-494F-8E07-70448261670C}" destId="{B242D432-21C3-4F46-BD86-8DF6A82DE6F7}" srcOrd="0" destOrd="0" presId="urn:microsoft.com/office/officeart/2005/8/layout/orgChart1"/>
    <dgm:cxn modelId="{499E4285-0FA1-482C-B662-1F046090BAF3}" type="presOf" srcId="{A9F6CDD3-FF96-4318-AB9D-99E6B4C206F5}" destId="{330984F0-568C-442D-87B5-A046451CBDC8}" srcOrd="0" destOrd="0" presId="urn:microsoft.com/office/officeart/2005/8/layout/orgChart1"/>
    <dgm:cxn modelId="{2AFF4B86-B196-4A43-8B6B-CA419AD9919B}" type="presOf" srcId="{85CDD453-A51F-40E5-AF8C-0D94E00676B5}" destId="{7A2D2AEC-5074-4B3B-8852-57D2B2F6E0BD}" srcOrd="0" destOrd="0" presId="urn:microsoft.com/office/officeart/2005/8/layout/orgChart1"/>
    <dgm:cxn modelId="{0865F987-E22E-43CD-B33D-C8521B0389B4}" type="presOf" srcId="{36C90CFD-EC34-4C6C-9EE8-6B84B0E265A6}" destId="{DDBC25A8-9EF3-44DE-B82B-87F136FFAEBA}" srcOrd="0" destOrd="0" presId="urn:microsoft.com/office/officeart/2005/8/layout/orgChart1"/>
    <dgm:cxn modelId="{2A906289-A28E-4AC5-8E47-723143467FC3}" type="presOf" srcId="{A9F6CDD3-FF96-4318-AB9D-99E6B4C206F5}" destId="{17A9BEBA-3A81-4B78-A55B-DC179C23640A}" srcOrd="1" destOrd="0" presId="urn:microsoft.com/office/officeart/2005/8/layout/orgChart1"/>
    <dgm:cxn modelId="{1758EE94-57AD-4A8F-AB3D-623307DAACFD}" type="presOf" srcId="{3529BF42-437D-4CF0-8197-589DC80928F1}" destId="{D29AB749-8A98-4898-BC51-18BEFC4F52FD}" srcOrd="0" destOrd="0" presId="urn:microsoft.com/office/officeart/2005/8/layout/orgChart1"/>
    <dgm:cxn modelId="{0CA0D69A-5229-48FF-ACE9-22D712AB959F}" type="presOf" srcId="{27A38CD7-A6EA-4B3A-B37C-32421E42CF90}" destId="{6DC399B7-682A-4715-B72E-36086DE647D5}" srcOrd="0" destOrd="0" presId="urn:microsoft.com/office/officeart/2005/8/layout/orgChart1"/>
    <dgm:cxn modelId="{0C4F40A8-60CE-4B90-A674-E3BB43D3489F}" srcId="{285820FE-B087-4185-9F8F-A89DB73ADC5A}" destId="{B2BCA497-3C53-4C69-BD60-D4C796BA9388}" srcOrd="3" destOrd="0" parTransId="{B22F6AA4-18FD-45FC-8FEA-207509E3B044}" sibTransId="{51E40E8E-4BCA-423C-A5BD-E81D0768D72B}"/>
    <dgm:cxn modelId="{A8F5B3A8-4FEA-46F7-9A15-8EDE8E7E0CE4}" srcId="{0E1D1ABE-DAA8-4349-BA97-2896315AE467}" destId="{37585293-E82E-4032-B1BB-476095E0AD40}" srcOrd="1" destOrd="0" parTransId="{B883343E-FAD2-494F-8E07-70448261670C}" sibTransId="{C5973248-9217-4A87-BB4D-D4A03F18D55F}"/>
    <dgm:cxn modelId="{A8F723B1-4491-4B23-838A-C8F9BC5D8FDB}" type="presOf" srcId="{F309C6A4-B835-4253-BAFA-39FC02772096}" destId="{B161BDD4-99C9-4CEF-934D-E5DA386B6E5B}" srcOrd="0" destOrd="0" presId="urn:microsoft.com/office/officeart/2005/8/layout/orgChart1"/>
    <dgm:cxn modelId="{571C5FB3-183B-4C3A-8695-D2C1532EEF13}" srcId="{2108E6BA-73C7-432F-B0F5-6677EB837CEF}" destId="{61CE9175-74E6-4AAA-8A2D-A97AAE78FF69}" srcOrd="1" destOrd="0" parTransId="{C9CEB890-0776-4BBA-AF00-AC5BD620B082}" sibTransId="{D6086057-A41A-4F1E-8C1E-975A3284CCA2}"/>
    <dgm:cxn modelId="{424E95B3-05DE-4134-A684-0DA40BBF5B8B}" srcId="{0E1D1ABE-DAA8-4349-BA97-2896315AE467}" destId="{56A657CC-F611-4D69-8724-04CA8DB507BF}" srcOrd="5" destOrd="0" parTransId="{25950308-5AD9-4A74-A007-D8D652E332A0}" sibTransId="{C49195D6-24D1-426D-8DEF-DE3AEE7448C5}"/>
    <dgm:cxn modelId="{315DECB7-5C23-4E23-B183-833F27B8006D}" type="presOf" srcId="{F4BD157D-A709-4FFA-9B2E-B44D63576E2C}" destId="{1CECB9EA-C3C2-4396-99F3-4977E21D4969}" srcOrd="0" destOrd="0" presId="urn:microsoft.com/office/officeart/2005/8/layout/orgChart1"/>
    <dgm:cxn modelId="{F812A9B9-288E-4BA5-845C-26417728FFA6}" srcId="{0E1D1ABE-DAA8-4349-BA97-2896315AE467}" destId="{285820FE-B087-4185-9F8F-A89DB73ADC5A}" srcOrd="3" destOrd="0" parTransId="{4EC4DC28-4EDC-4660-A73B-8C94AB1CC57B}" sibTransId="{7F3EA3EF-B7DD-4893-907A-A2507C9E8A93}"/>
    <dgm:cxn modelId="{F4D07CBD-6BF5-4D1A-8BBF-4003A6F6EAB6}" srcId="{2108E6BA-73C7-432F-B0F5-6677EB837CEF}" destId="{259BBA3A-D669-4180-AD8C-0AA3C1AC3D7F}" srcOrd="6" destOrd="0" parTransId="{BAC08D63-D84D-4FF5-A671-39541F25A184}" sibTransId="{E9A54772-F311-4519-BFE5-1019F9C720F8}"/>
    <dgm:cxn modelId="{816851C4-7045-45BC-865C-AAA2DA6EB751}" type="presOf" srcId="{E4ACFDEA-EE43-4AF1-A6F9-906DC05785AD}" destId="{7F8298DF-0A1E-4580-BF66-D677BE3D2E7D}" srcOrd="1" destOrd="0" presId="urn:microsoft.com/office/officeart/2005/8/layout/orgChart1"/>
    <dgm:cxn modelId="{E6D652C8-1D6A-4E34-8C6C-D512AADFA1C9}" type="presOf" srcId="{7260191F-A712-490E-9110-A7CAB9078CDA}" destId="{80F173E9-F83E-4CEA-8868-160667F584B9}" srcOrd="1" destOrd="0" presId="urn:microsoft.com/office/officeart/2005/8/layout/orgChart1"/>
    <dgm:cxn modelId="{3E37D1C8-96E1-49BC-B64B-28323E7653D8}" srcId="{56A657CC-F611-4D69-8724-04CA8DB507BF}" destId="{45AB9A5E-FCBB-4FF2-ADCD-7597FF60F627}" srcOrd="1" destOrd="0" parTransId="{909B9142-B576-434E-A541-01A40F6211EE}" sibTransId="{C8ED4238-74FB-408D-BBE6-C8250FA4AB8A}"/>
    <dgm:cxn modelId="{440339CD-76E4-4483-B93E-DCEE298E2A90}" type="presOf" srcId="{B00A000A-BA2B-4C45-96B1-2F633BB6C716}" destId="{B62AE61D-ECD4-488B-8856-3B58AF561F2D}" srcOrd="1" destOrd="0" presId="urn:microsoft.com/office/officeart/2005/8/layout/orgChart1"/>
    <dgm:cxn modelId="{7D88D3D3-B770-4965-91A1-231356FB5013}" type="presOf" srcId="{61CE9175-74E6-4AAA-8A2D-A97AAE78FF69}" destId="{C3801FB2-81A5-4F80-86C6-C6673C27164E}" srcOrd="0" destOrd="0" presId="urn:microsoft.com/office/officeart/2005/8/layout/orgChart1"/>
    <dgm:cxn modelId="{FDFD7DD6-A92E-49B8-B555-E32DB5DF59E3}" srcId="{2108E6BA-73C7-432F-B0F5-6677EB837CEF}" destId="{631CE332-0659-4D43-BFC7-DD4EE2F01349}" srcOrd="2" destOrd="0" parTransId="{2A826B0B-EC91-48ED-936C-9E8C8766F75F}" sibTransId="{2D841C72-F9E3-4F51-BF89-AE602A3C1877}"/>
    <dgm:cxn modelId="{457544D8-53A1-405C-9CE8-C39020E01344}" srcId="{285820FE-B087-4185-9F8F-A89DB73ADC5A}" destId="{63AD1931-FB07-46FD-9855-E440179362DB}" srcOrd="1" destOrd="0" parTransId="{147F9886-A44E-4FE4-9F2F-DDB4357D8890}" sibTransId="{97520243-38A7-4054-A8DA-5CC644AD15D1}"/>
    <dgm:cxn modelId="{5CA3D9DC-FD28-44FE-80B9-F7838D284244}" type="presOf" srcId="{63AD1931-FB07-46FD-9855-E440179362DB}" destId="{670B6EB3-3F9E-469B-A73B-87F8695014D3}" srcOrd="0" destOrd="0" presId="urn:microsoft.com/office/officeart/2005/8/layout/orgChart1"/>
    <dgm:cxn modelId="{045301E3-6083-49F7-9083-707C5FEEA928}" type="presOf" srcId="{6373A761-72F0-42AE-82DA-B75DCC2489E5}" destId="{C1A6FBC2-29CD-4D62-A056-79F9D5B7352C}" srcOrd="0" destOrd="0" presId="urn:microsoft.com/office/officeart/2005/8/layout/orgChart1"/>
    <dgm:cxn modelId="{6DC90BE4-29D3-4522-A19F-6AC38E2C70EE}" type="presOf" srcId="{37585293-E82E-4032-B1BB-476095E0AD40}" destId="{8B041EE8-5885-496D-B683-AF56EFF8EE85}" srcOrd="1" destOrd="0" presId="urn:microsoft.com/office/officeart/2005/8/layout/orgChart1"/>
    <dgm:cxn modelId="{8E7475E5-E9DD-480F-87F8-4D3747FC8059}" type="presOf" srcId="{5D1871E8-C66E-40A6-957F-B379FC980648}" destId="{AC20B696-14AB-4969-BB1C-FEFE4CAB94D1}" srcOrd="1" destOrd="0" presId="urn:microsoft.com/office/officeart/2005/8/layout/orgChart1"/>
    <dgm:cxn modelId="{68B99FE5-C859-4E63-9237-A84E1668AFD4}" type="presOf" srcId="{63AD1931-FB07-46FD-9855-E440179362DB}" destId="{10F9A11E-B81F-4CB3-A280-2B3AFD0AA899}" srcOrd="1" destOrd="0" presId="urn:microsoft.com/office/officeart/2005/8/layout/orgChart1"/>
    <dgm:cxn modelId="{425CD7EA-AB9F-4713-8463-92BB17607F6D}" type="presOf" srcId="{36C90CFD-EC34-4C6C-9EE8-6B84B0E265A6}" destId="{5B4B4300-8A46-40FC-A776-71113B5E8D75}" srcOrd="1" destOrd="0" presId="urn:microsoft.com/office/officeart/2005/8/layout/orgChart1"/>
    <dgm:cxn modelId="{7CEE44EB-3CD1-4025-B7F3-D5646DFA2E92}" srcId="{0E1D1ABE-DAA8-4349-BA97-2896315AE467}" destId="{8DB7DA10-6E83-4436-B240-CCF742F7F9C6}" srcOrd="6" destOrd="0" parTransId="{85CDD453-A51F-40E5-AF8C-0D94E00676B5}" sibTransId="{5EF2B4A8-A7BF-4982-80B1-E42577969AA6}"/>
    <dgm:cxn modelId="{C65AD9F0-B017-4154-A93A-842845111EF1}" type="presOf" srcId="{631CE332-0659-4D43-BFC7-DD4EE2F01349}" destId="{3A215D3A-4B67-419D-9881-3713E198A975}" srcOrd="1" destOrd="0" presId="urn:microsoft.com/office/officeart/2005/8/layout/orgChart1"/>
    <dgm:cxn modelId="{4E4CFAF8-07BB-44C4-9BD3-67303FA1AC28}" type="presOf" srcId="{B22F6AA4-18FD-45FC-8FEA-207509E3B044}" destId="{DF2E7D49-9A09-4481-93B2-CA7AEEBCB8E6}" srcOrd="0" destOrd="0" presId="urn:microsoft.com/office/officeart/2005/8/layout/orgChart1"/>
    <dgm:cxn modelId="{F6E2BFF9-255E-45C1-8B62-21A78577A01B}" srcId="{2108E6BA-73C7-432F-B0F5-6677EB837CEF}" destId="{D2C71F76-62DC-43CF-8C85-382E3DAF986A}" srcOrd="5" destOrd="0" parTransId="{4B47B22C-7260-4CBF-AEC8-B1BAE2ADF308}" sibTransId="{891B5979-1615-4A53-BF30-E9EC9A0B7CE5}"/>
    <dgm:cxn modelId="{BD69E1F9-6BED-4D5B-AA39-A0C91C38093D}" srcId="{0E1D1ABE-DAA8-4349-BA97-2896315AE467}" destId="{2108E6BA-73C7-432F-B0F5-6677EB837CEF}" srcOrd="4" destOrd="0" parTransId="{F4BD157D-A709-4FFA-9B2E-B44D63576E2C}" sibTransId="{56E5C144-C941-452E-A088-0DC1A1EE9FD6}"/>
    <dgm:cxn modelId="{8C7819FA-BFF2-4899-B045-D459F0DFC3E2}" type="presOf" srcId="{285820FE-B087-4185-9F8F-A89DB73ADC5A}" destId="{6F2308EB-A8F1-4C4B-B921-CD61F9D72643}" srcOrd="1" destOrd="0" presId="urn:microsoft.com/office/officeart/2005/8/layout/orgChart1"/>
    <dgm:cxn modelId="{613841FC-10FA-4772-90A1-98BF11156ADE}" type="presOf" srcId="{285820FE-B087-4185-9F8F-A89DB73ADC5A}" destId="{BB33EA2D-BCF9-40D1-9C5B-23B26AA8DCD8}" srcOrd="0" destOrd="0" presId="urn:microsoft.com/office/officeart/2005/8/layout/orgChart1"/>
    <dgm:cxn modelId="{91A124FE-7A91-44E5-A70D-E4A9563335BA}" type="presOf" srcId="{6373A761-72F0-42AE-82DA-B75DCC2489E5}" destId="{44485B0C-ED73-4D41-B5CB-7225699F6691}" srcOrd="1" destOrd="0" presId="urn:microsoft.com/office/officeart/2005/8/layout/orgChart1"/>
    <dgm:cxn modelId="{1EB8F4FF-948A-42EB-A12A-3C132F6A31A7}" type="presOf" srcId="{45AB9A5E-FCBB-4FF2-ADCD-7597FF60F627}" destId="{8C150FC1-6F64-48B6-8692-C0AA035C6A82}" srcOrd="1" destOrd="0" presId="urn:microsoft.com/office/officeart/2005/8/layout/orgChart1"/>
    <dgm:cxn modelId="{067EE611-8A26-4F85-9F18-6C74288E8F5C}" type="presParOf" srcId="{0091AB1F-9F71-45BF-8C56-6CF7E6E70E11}" destId="{5E5B8C74-6A34-4453-AD70-31F54F270E7C}" srcOrd="0" destOrd="0" presId="urn:microsoft.com/office/officeart/2005/8/layout/orgChart1"/>
    <dgm:cxn modelId="{465B7A69-DCE6-4A67-A0A3-EE974EE3BFD8}" type="presParOf" srcId="{5E5B8C74-6A34-4453-AD70-31F54F270E7C}" destId="{EAC4F61D-BEEF-4774-B304-3BC52235FFE6}" srcOrd="0" destOrd="0" presId="urn:microsoft.com/office/officeart/2005/8/layout/orgChart1"/>
    <dgm:cxn modelId="{8C691198-9650-4A50-B441-AE64C47B310C}" type="presParOf" srcId="{EAC4F61D-BEEF-4774-B304-3BC52235FFE6}" destId="{95045B1E-200C-4723-9B31-28DF794CF92F}" srcOrd="0" destOrd="0" presId="urn:microsoft.com/office/officeart/2005/8/layout/orgChart1"/>
    <dgm:cxn modelId="{54C6B12E-39A6-480C-9587-92D2A1753273}" type="presParOf" srcId="{EAC4F61D-BEEF-4774-B304-3BC52235FFE6}" destId="{3AFF0B80-04E1-465F-82DA-D6ADC13C10F0}" srcOrd="1" destOrd="0" presId="urn:microsoft.com/office/officeart/2005/8/layout/orgChart1"/>
    <dgm:cxn modelId="{4608286C-803F-4636-82AD-963FA0F05FB7}" type="presParOf" srcId="{5E5B8C74-6A34-4453-AD70-31F54F270E7C}" destId="{457DB16F-03BD-45E3-A5DB-A9D2E21A350E}" srcOrd="1" destOrd="0" presId="urn:microsoft.com/office/officeart/2005/8/layout/orgChart1"/>
    <dgm:cxn modelId="{D6B52335-7157-4DAA-9FF0-1160A87307D4}" type="presParOf" srcId="{457DB16F-03BD-45E3-A5DB-A9D2E21A350E}" destId="{27558241-A7CC-4CB0-902B-B8E5152814D8}" srcOrd="0" destOrd="0" presId="urn:microsoft.com/office/officeart/2005/8/layout/orgChart1"/>
    <dgm:cxn modelId="{7BA72D60-9DFA-4700-A8D6-4C94EE7711E2}" type="presParOf" srcId="{457DB16F-03BD-45E3-A5DB-A9D2E21A350E}" destId="{83C003CC-038F-4613-A0F6-DB7C8C8CA0BB}" srcOrd="1" destOrd="0" presId="urn:microsoft.com/office/officeart/2005/8/layout/orgChart1"/>
    <dgm:cxn modelId="{10640F00-6F7C-42B1-BD81-7B8846DD9ED1}" type="presParOf" srcId="{83C003CC-038F-4613-A0F6-DB7C8C8CA0BB}" destId="{96760571-0AF9-44BF-B737-5E5B3090B9AE}" srcOrd="0" destOrd="0" presId="urn:microsoft.com/office/officeart/2005/8/layout/orgChart1"/>
    <dgm:cxn modelId="{2F81698E-9B23-44C8-AAC7-651762030EA8}" type="presParOf" srcId="{96760571-0AF9-44BF-B737-5E5B3090B9AE}" destId="{CEA3C9EE-9614-4DD2-922C-C51458D7F2BF}" srcOrd="0" destOrd="0" presId="urn:microsoft.com/office/officeart/2005/8/layout/orgChart1"/>
    <dgm:cxn modelId="{41B73A74-FE81-4253-81EE-25664761682D}" type="presParOf" srcId="{96760571-0AF9-44BF-B737-5E5B3090B9AE}" destId="{B62AE61D-ECD4-488B-8856-3B58AF561F2D}" srcOrd="1" destOrd="0" presId="urn:microsoft.com/office/officeart/2005/8/layout/orgChart1"/>
    <dgm:cxn modelId="{9E3DEE65-1B87-487C-98FA-2BAE4A39204B}" type="presParOf" srcId="{83C003CC-038F-4613-A0F6-DB7C8C8CA0BB}" destId="{C26A22C2-97FA-4670-A167-E4A276F3B2AC}" srcOrd="1" destOrd="0" presId="urn:microsoft.com/office/officeart/2005/8/layout/orgChart1"/>
    <dgm:cxn modelId="{9E8E85D8-C73B-4846-A303-96600D98AB59}" type="presParOf" srcId="{83C003CC-038F-4613-A0F6-DB7C8C8CA0BB}" destId="{467D0D0F-41C5-425F-AA35-27821FC1CA1F}" srcOrd="2" destOrd="0" presId="urn:microsoft.com/office/officeart/2005/8/layout/orgChart1"/>
    <dgm:cxn modelId="{488A4D49-7248-46AE-9ED7-FBE57AE5B3C2}" type="presParOf" srcId="{457DB16F-03BD-45E3-A5DB-A9D2E21A350E}" destId="{B242D432-21C3-4F46-BD86-8DF6A82DE6F7}" srcOrd="2" destOrd="0" presId="urn:microsoft.com/office/officeart/2005/8/layout/orgChart1"/>
    <dgm:cxn modelId="{2BB12827-0442-4227-81B3-3F415A9A9A23}" type="presParOf" srcId="{457DB16F-03BD-45E3-A5DB-A9D2E21A350E}" destId="{62DEE5C7-98F1-4B7F-A33A-0B8356D97B98}" srcOrd="3" destOrd="0" presId="urn:microsoft.com/office/officeart/2005/8/layout/orgChart1"/>
    <dgm:cxn modelId="{3877F092-4F24-4013-8DD1-5BBC4B301551}" type="presParOf" srcId="{62DEE5C7-98F1-4B7F-A33A-0B8356D97B98}" destId="{098B86DE-E95E-4C01-9CC6-30295DEF5C69}" srcOrd="0" destOrd="0" presId="urn:microsoft.com/office/officeart/2005/8/layout/orgChart1"/>
    <dgm:cxn modelId="{FC780D07-27D7-4123-BCEE-8FF8D4F7D4FE}" type="presParOf" srcId="{098B86DE-E95E-4C01-9CC6-30295DEF5C69}" destId="{A97AC947-5283-4C58-B03C-DB82600AAA4F}" srcOrd="0" destOrd="0" presId="urn:microsoft.com/office/officeart/2005/8/layout/orgChart1"/>
    <dgm:cxn modelId="{97965324-48E0-4B0B-9BC8-42ABFDB3878A}" type="presParOf" srcId="{098B86DE-E95E-4C01-9CC6-30295DEF5C69}" destId="{8B041EE8-5885-496D-B683-AF56EFF8EE85}" srcOrd="1" destOrd="0" presId="urn:microsoft.com/office/officeart/2005/8/layout/orgChart1"/>
    <dgm:cxn modelId="{8B8FEA68-618D-48B4-A648-4F7B4C01C9CD}" type="presParOf" srcId="{62DEE5C7-98F1-4B7F-A33A-0B8356D97B98}" destId="{0D689C31-803A-4D8E-945D-4DF5FFAB850C}" srcOrd="1" destOrd="0" presId="urn:microsoft.com/office/officeart/2005/8/layout/orgChart1"/>
    <dgm:cxn modelId="{80C366E8-49A4-4627-B30E-7D8862166D1E}" type="presParOf" srcId="{62DEE5C7-98F1-4B7F-A33A-0B8356D97B98}" destId="{E9C2C550-6E89-4C54-B656-4CE7F08807EF}" srcOrd="2" destOrd="0" presId="urn:microsoft.com/office/officeart/2005/8/layout/orgChart1"/>
    <dgm:cxn modelId="{E9FCC6B2-3225-4072-A69D-48D6C6285184}" type="presParOf" srcId="{457DB16F-03BD-45E3-A5DB-A9D2E21A350E}" destId="{04B1C52E-7232-4E6B-80FA-D2C123E4AAF4}" srcOrd="4" destOrd="0" presId="urn:microsoft.com/office/officeart/2005/8/layout/orgChart1"/>
    <dgm:cxn modelId="{DB707C47-8A9F-45DA-A44D-0D3F67CAB535}" type="presParOf" srcId="{457DB16F-03BD-45E3-A5DB-A9D2E21A350E}" destId="{1D327351-7B14-4555-9787-2619747AC427}" srcOrd="5" destOrd="0" presId="urn:microsoft.com/office/officeart/2005/8/layout/orgChart1"/>
    <dgm:cxn modelId="{6EE365CA-8C83-4B72-8EE3-DA356BC70D06}" type="presParOf" srcId="{1D327351-7B14-4555-9787-2619747AC427}" destId="{4A5EC78C-B7D1-4381-88F2-3F6F6DBF26A7}" srcOrd="0" destOrd="0" presId="urn:microsoft.com/office/officeart/2005/8/layout/orgChart1"/>
    <dgm:cxn modelId="{21E1BFE0-07E3-4AA5-8595-30F12FF5E063}" type="presParOf" srcId="{4A5EC78C-B7D1-4381-88F2-3F6F6DBF26A7}" destId="{62809B80-BDEB-4CDB-B1A9-43949908955E}" srcOrd="0" destOrd="0" presId="urn:microsoft.com/office/officeart/2005/8/layout/orgChart1"/>
    <dgm:cxn modelId="{51664BC6-47D5-4696-B3FA-07A0A73C3713}" type="presParOf" srcId="{4A5EC78C-B7D1-4381-88F2-3F6F6DBF26A7}" destId="{7F8298DF-0A1E-4580-BF66-D677BE3D2E7D}" srcOrd="1" destOrd="0" presId="urn:microsoft.com/office/officeart/2005/8/layout/orgChart1"/>
    <dgm:cxn modelId="{B36B0A70-D4B1-48F8-92E5-5F10AE5341DD}" type="presParOf" srcId="{1D327351-7B14-4555-9787-2619747AC427}" destId="{6D4E94C3-17B8-47C9-8E14-E2CB3203501B}" srcOrd="1" destOrd="0" presId="urn:microsoft.com/office/officeart/2005/8/layout/orgChart1"/>
    <dgm:cxn modelId="{2D01E476-1FE9-4B7E-991C-7BCDE5EC5555}" type="presParOf" srcId="{1D327351-7B14-4555-9787-2619747AC427}" destId="{1D10B623-F027-4F78-A0B3-3CDFE374E81B}" srcOrd="2" destOrd="0" presId="urn:microsoft.com/office/officeart/2005/8/layout/orgChart1"/>
    <dgm:cxn modelId="{50015F8A-4EC3-49AE-9EE0-8AD3187E22E5}" type="presParOf" srcId="{457DB16F-03BD-45E3-A5DB-A9D2E21A350E}" destId="{948F49BC-877E-4CDF-9910-0FE6D6F1546B}" srcOrd="6" destOrd="0" presId="urn:microsoft.com/office/officeart/2005/8/layout/orgChart1"/>
    <dgm:cxn modelId="{B8D0219F-B48E-49AD-9033-5740EC01003A}" type="presParOf" srcId="{457DB16F-03BD-45E3-A5DB-A9D2E21A350E}" destId="{CEC3779D-EA96-40A7-BB34-004D9FDEB18F}" srcOrd="7" destOrd="0" presId="urn:microsoft.com/office/officeart/2005/8/layout/orgChart1"/>
    <dgm:cxn modelId="{31614E34-91D0-42EE-BEFE-9AF6238B4590}" type="presParOf" srcId="{CEC3779D-EA96-40A7-BB34-004D9FDEB18F}" destId="{7771F90A-FC42-4F83-8E24-EA75DBCF89B6}" srcOrd="0" destOrd="0" presId="urn:microsoft.com/office/officeart/2005/8/layout/orgChart1"/>
    <dgm:cxn modelId="{DD83D7B7-1157-4C10-B50F-7872112D4156}" type="presParOf" srcId="{7771F90A-FC42-4F83-8E24-EA75DBCF89B6}" destId="{BB33EA2D-BCF9-40D1-9C5B-23B26AA8DCD8}" srcOrd="0" destOrd="0" presId="urn:microsoft.com/office/officeart/2005/8/layout/orgChart1"/>
    <dgm:cxn modelId="{B97DB225-E8C4-4D8B-AD54-852273C23352}" type="presParOf" srcId="{7771F90A-FC42-4F83-8E24-EA75DBCF89B6}" destId="{6F2308EB-A8F1-4C4B-B921-CD61F9D72643}" srcOrd="1" destOrd="0" presId="urn:microsoft.com/office/officeart/2005/8/layout/orgChart1"/>
    <dgm:cxn modelId="{B0B90655-D209-4121-A61E-6BD8538A155F}" type="presParOf" srcId="{CEC3779D-EA96-40A7-BB34-004D9FDEB18F}" destId="{E57035B4-53C3-4213-A0DC-01BB2A5F7A21}" srcOrd="1" destOrd="0" presId="urn:microsoft.com/office/officeart/2005/8/layout/orgChart1"/>
    <dgm:cxn modelId="{1ADCBA85-3C1D-477B-B1A4-6981DD533790}" type="presParOf" srcId="{E57035B4-53C3-4213-A0DC-01BB2A5F7A21}" destId="{D29AB749-8A98-4898-BC51-18BEFC4F52FD}" srcOrd="0" destOrd="0" presId="urn:microsoft.com/office/officeart/2005/8/layout/orgChart1"/>
    <dgm:cxn modelId="{9CA80D52-4CE6-4DFA-8C1E-DC1EB12D19E9}" type="presParOf" srcId="{E57035B4-53C3-4213-A0DC-01BB2A5F7A21}" destId="{00D40B5D-5917-4FF9-8AD7-9B29355AE9B7}" srcOrd="1" destOrd="0" presId="urn:microsoft.com/office/officeart/2005/8/layout/orgChart1"/>
    <dgm:cxn modelId="{89FD64CE-25A3-4D08-BB5C-F1EFC334E5F7}" type="presParOf" srcId="{00D40B5D-5917-4FF9-8AD7-9B29355AE9B7}" destId="{505C8E03-E1C4-4C21-95C7-79FF4AE856DB}" srcOrd="0" destOrd="0" presId="urn:microsoft.com/office/officeart/2005/8/layout/orgChart1"/>
    <dgm:cxn modelId="{8856917F-ACC8-46B9-BCAE-360DAFFF0B17}" type="presParOf" srcId="{505C8E03-E1C4-4C21-95C7-79FF4AE856DB}" destId="{DDBC25A8-9EF3-44DE-B82B-87F136FFAEBA}" srcOrd="0" destOrd="0" presId="urn:microsoft.com/office/officeart/2005/8/layout/orgChart1"/>
    <dgm:cxn modelId="{3D5644AE-AF61-46FE-8363-32FD40169CDA}" type="presParOf" srcId="{505C8E03-E1C4-4C21-95C7-79FF4AE856DB}" destId="{5B4B4300-8A46-40FC-A776-71113B5E8D75}" srcOrd="1" destOrd="0" presId="urn:microsoft.com/office/officeart/2005/8/layout/orgChart1"/>
    <dgm:cxn modelId="{1CD21142-13C8-4FB1-951C-ED9E999A906A}" type="presParOf" srcId="{00D40B5D-5917-4FF9-8AD7-9B29355AE9B7}" destId="{4291F1AD-E4C6-4B9C-A238-3B30EE426017}" srcOrd="1" destOrd="0" presId="urn:microsoft.com/office/officeart/2005/8/layout/orgChart1"/>
    <dgm:cxn modelId="{E1CFCAC7-A310-4B32-A205-2F583EA22095}" type="presParOf" srcId="{00D40B5D-5917-4FF9-8AD7-9B29355AE9B7}" destId="{98FFF98E-1B6F-49AE-8D6D-3D5A9B7467E9}" srcOrd="2" destOrd="0" presId="urn:microsoft.com/office/officeart/2005/8/layout/orgChart1"/>
    <dgm:cxn modelId="{E02A75F9-1D7C-4787-B7B2-3BFF38A56502}" type="presParOf" srcId="{E57035B4-53C3-4213-A0DC-01BB2A5F7A21}" destId="{C5E42739-DCA2-40A2-9C04-3AA64E185542}" srcOrd="2" destOrd="0" presId="urn:microsoft.com/office/officeart/2005/8/layout/orgChart1"/>
    <dgm:cxn modelId="{7F56E4FF-19BD-4C52-8B29-06B68F7F8017}" type="presParOf" srcId="{E57035B4-53C3-4213-A0DC-01BB2A5F7A21}" destId="{95F61691-9755-4EF8-B89D-E43A9BD222B1}" srcOrd="3" destOrd="0" presId="urn:microsoft.com/office/officeart/2005/8/layout/orgChart1"/>
    <dgm:cxn modelId="{2CB28A36-9BD5-41CC-BB08-137E8C6093F0}" type="presParOf" srcId="{95F61691-9755-4EF8-B89D-E43A9BD222B1}" destId="{3F229F9D-5158-4502-9F98-9C04FBB5FBBD}" srcOrd="0" destOrd="0" presId="urn:microsoft.com/office/officeart/2005/8/layout/orgChart1"/>
    <dgm:cxn modelId="{F32CC426-8974-4791-9F36-FA2B0FBAACE3}" type="presParOf" srcId="{3F229F9D-5158-4502-9F98-9C04FBB5FBBD}" destId="{670B6EB3-3F9E-469B-A73B-87F8695014D3}" srcOrd="0" destOrd="0" presId="urn:microsoft.com/office/officeart/2005/8/layout/orgChart1"/>
    <dgm:cxn modelId="{FE211430-8763-4250-BF86-448840897DB7}" type="presParOf" srcId="{3F229F9D-5158-4502-9F98-9C04FBB5FBBD}" destId="{10F9A11E-B81F-4CB3-A280-2B3AFD0AA899}" srcOrd="1" destOrd="0" presId="urn:microsoft.com/office/officeart/2005/8/layout/orgChart1"/>
    <dgm:cxn modelId="{DD443C39-50BE-4CF7-AE31-AA230A131A8D}" type="presParOf" srcId="{95F61691-9755-4EF8-B89D-E43A9BD222B1}" destId="{56609CB9-39CF-4F28-B8F5-82C92950A4C0}" srcOrd="1" destOrd="0" presId="urn:microsoft.com/office/officeart/2005/8/layout/orgChart1"/>
    <dgm:cxn modelId="{828355C6-48B0-4B14-8C41-812051B5DEF3}" type="presParOf" srcId="{95F61691-9755-4EF8-B89D-E43A9BD222B1}" destId="{4D8010F8-CADD-421B-8C8C-FF4BEC9AEDE6}" srcOrd="2" destOrd="0" presId="urn:microsoft.com/office/officeart/2005/8/layout/orgChart1"/>
    <dgm:cxn modelId="{86B57BA2-F907-433F-A043-CDDC1F41CF0A}" type="presParOf" srcId="{E57035B4-53C3-4213-A0DC-01BB2A5F7A21}" destId="{B161BDD4-99C9-4CEF-934D-E5DA386B6E5B}" srcOrd="4" destOrd="0" presId="urn:microsoft.com/office/officeart/2005/8/layout/orgChart1"/>
    <dgm:cxn modelId="{B3BD7856-5433-4517-BD37-AF3FB2D26C99}" type="presParOf" srcId="{E57035B4-53C3-4213-A0DC-01BB2A5F7A21}" destId="{C8BA2474-FBD3-4924-A0F5-0A3D876981C6}" srcOrd="5" destOrd="0" presId="urn:microsoft.com/office/officeart/2005/8/layout/orgChart1"/>
    <dgm:cxn modelId="{B6D7268D-BC7C-4213-8F80-968DE82CD18E}" type="presParOf" srcId="{C8BA2474-FBD3-4924-A0F5-0A3D876981C6}" destId="{AA6CC6F0-79E9-43FA-92D1-4B3C7BD622E5}" srcOrd="0" destOrd="0" presId="urn:microsoft.com/office/officeart/2005/8/layout/orgChart1"/>
    <dgm:cxn modelId="{173156C9-187E-440C-BFDF-C0EA2BF519F9}" type="presParOf" srcId="{AA6CC6F0-79E9-43FA-92D1-4B3C7BD622E5}" destId="{6130218B-695B-4C27-B6C5-5300C640DDA4}" srcOrd="0" destOrd="0" presId="urn:microsoft.com/office/officeart/2005/8/layout/orgChart1"/>
    <dgm:cxn modelId="{27D6CC73-1617-4685-925A-C20124D1641D}" type="presParOf" srcId="{AA6CC6F0-79E9-43FA-92D1-4B3C7BD622E5}" destId="{AC20B696-14AB-4969-BB1C-FEFE4CAB94D1}" srcOrd="1" destOrd="0" presId="urn:microsoft.com/office/officeart/2005/8/layout/orgChart1"/>
    <dgm:cxn modelId="{727AE215-5CD4-4251-AA07-6F254618C43D}" type="presParOf" srcId="{C8BA2474-FBD3-4924-A0F5-0A3D876981C6}" destId="{E37B2C74-95AC-4F69-A305-E62F765C146D}" srcOrd="1" destOrd="0" presId="urn:microsoft.com/office/officeart/2005/8/layout/orgChart1"/>
    <dgm:cxn modelId="{4CD647E6-7967-41C7-AF61-76FF3E4180D1}" type="presParOf" srcId="{C8BA2474-FBD3-4924-A0F5-0A3D876981C6}" destId="{66AA43AD-BB51-483A-9D3C-1FA6AC09BE69}" srcOrd="2" destOrd="0" presId="urn:microsoft.com/office/officeart/2005/8/layout/orgChart1"/>
    <dgm:cxn modelId="{260A18E0-F346-4B49-B69D-E7CDFB3BE7B9}" type="presParOf" srcId="{E57035B4-53C3-4213-A0DC-01BB2A5F7A21}" destId="{DF2E7D49-9A09-4481-93B2-CA7AEEBCB8E6}" srcOrd="6" destOrd="0" presId="urn:microsoft.com/office/officeart/2005/8/layout/orgChart1"/>
    <dgm:cxn modelId="{378C4A15-C8D0-47BA-B47F-A6639D95AF35}" type="presParOf" srcId="{E57035B4-53C3-4213-A0DC-01BB2A5F7A21}" destId="{2A576432-C0C0-481D-A6F1-3843E9C083EC}" srcOrd="7" destOrd="0" presId="urn:microsoft.com/office/officeart/2005/8/layout/orgChart1"/>
    <dgm:cxn modelId="{4C827D30-A991-4CB0-B621-31E7EC9D8B80}" type="presParOf" srcId="{2A576432-C0C0-481D-A6F1-3843E9C083EC}" destId="{26A54F50-89F7-4F27-9312-A433C743CC83}" srcOrd="0" destOrd="0" presId="urn:microsoft.com/office/officeart/2005/8/layout/orgChart1"/>
    <dgm:cxn modelId="{86AF2584-0409-45DB-BC03-A876BCBCD6FC}" type="presParOf" srcId="{26A54F50-89F7-4F27-9312-A433C743CC83}" destId="{40FBC58B-2FD9-419A-A4F0-09C6919F7901}" srcOrd="0" destOrd="0" presId="urn:microsoft.com/office/officeart/2005/8/layout/orgChart1"/>
    <dgm:cxn modelId="{92BBC450-E2EE-4044-B5E6-C6BEDFB7EF20}" type="presParOf" srcId="{26A54F50-89F7-4F27-9312-A433C743CC83}" destId="{C76AED57-5387-46B6-9EDA-B48134002438}" srcOrd="1" destOrd="0" presId="urn:microsoft.com/office/officeart/2005/8/layout/orgChart1"/>
    <dgm:cxn modelId="{F62EEE1A-02C9-4CCE-A7EA-9D342A3F1E11}" type="presParOf" srcId="{2A576432-C0C0-481D-A6F1-3843E9C083EC}" destId="{C7D283E9-3E22-4E11-B536-527383B8CAFE}" srcOrd="1" destOrd="0" presId="urn:microsoft.com/office/officeart/2005/8/layout/orgChart1"/>
    <dgm:cxn modelId="{A73D51F4-E0D9-4915-9B9E-675F560DFA28}" type="presParOf" srcId="{2A576432-C0C0-481D-A6F1-3843E9C083EC}" destId="{8ED6658B-8F20-44E8-BA92-D49B5529E9D8}" srcOrd="2" destOrd="0" presId="urn:microsoft.com/office/officeart/2005/8/layout/orgChart1"/>
    <dgm:cxn modelId="{C6D2D291-DE57-41A9-A764-E17C7427A0F7}" type="presParOf" srcId="{CEC3779D-EA96-40A7-BB34-004D9FDEB18F}" destId="{152C1C64-8953-4295-96E6-3F9ABF0FF0A3}" srcOrd="2" destOrd="0" presId="urn:microsoft.com/office/officeart/2005/8/layout/orgChart1"/>
    <dgm:cxn modelId="{45078024-974C-4BB5-A37F-FCB71CF29FE4}" type="presParOf" srcId="{457DB16F-03BD-45E3-A5DB-A9D2E21A350E}" destId="{1CECB9EA-C3C2-4396-99F3-4977E21D4969}" srcOrd="8" destOrd="0" presId="urn:microsoft.com/office/officeart/2005/8/layout/orgChart1"/>
    <dgm:cxn modelId="{8E8C64CC-9053-484A-A9C1-B94D0088F74C}" type="presParOf" srcId="{457DB16F-03BD-45E3-A5DB-A9D2E21A350E}" destId="{FC81E493-B26C-4284-95B2-9F3407FBDD42}" srcOrd="9" destOrd="0" presId="urn:microsoft.com/office/officeart/2005/8/layout/orgChart1"/>
    <dgm:cxn modelId="{31C6D069-EBD2-4C16-A663-EA9E80E86CF0}" type="presParOf" srcId="{FC81E493-B26C-4284-95B2-9F3407FBDD42}" destId="{E27E2438-2EB2-488E-BBAD-78AA2D3447D8}" srcOrd="0" destOrd="0" presId="urn:microsoft.com/office/officeart/2005/8/layout/orgChart1"/>
    <dgm:cxn modelId="{48E173EB-F89F-4DA0-8410-FFF09227FC30}" type="presParOf" srcId="{E27E2438-2EB2-488E-BBAD-78AA2D3447D8}" destId="{007EB297-60E4-45B9-83B2-D0B0D21D349F}" srcOrd="0" destOrd="0" presId="urn:microsoft.com/office/officeart/2005/8/layout/orgChart1"/>
    <dgm:cxn modelId="{3D6393F6-0529-4F39-A0C5-E85FB58B227D}" type="presParOf" srcId="{E27E2438-2EB2-488E-BBAD-78AA2D3447D8}" destId="{60C9B618-5072-4EE3-82B5-EF912D4F72D8}" srcOrd="1" destOrd="0" presId="urn:microsoft.com/office/officeart/2005/8/layout/orgChart1"/>
    <dgm:cxn modelId="{A3F1D87D-1F74-4CEF-8A2E-01591691B9ED}" type="presParOf" srcId="{FC81E493-B26C-4284-95B2-9F3407FBDD42}" destId="{78D869BC-1981-4CC3-A5C2-F2EDDBC7EE1E}" srcOrd="1" destOrd="0" presId="urn:microsoft.com/office/officeart/2005/8/layout/orgChart1"/>
    <dgm:cxn modelId="{021BF448-14A1-4D3A-8B70-D076B012E5FB}" type="presParOf" srcId="{78D869BC-1981-4CC3-A5C2-F2EDDBC7EE1E}" destId="{DF4CEE2B-9D35-48C1-9E04-B4126D09BB61}" srcOrd="0" destOrd="0" presId="urn:microsoft.com/office/officeart/2005/8/layout/orgChart1"/>
    <dgm:cxn modelId="{BF9C6875-76F8-4B91-98C2-47D204A8742D}" type="presParOf" srcId="{78D869BC-1981-4CC3-A5C2-F2EDDBC7EE1E}" destId="{EB5845D4-CD32-45A9-A635-FA3C9DBB5FF6}" srcOrd="1" destOrd="0" presId="urn:microsoft.com/office/officeart/2005/8/layout/orgChart1"/>
    <dgm:cxn modelId="{7CFC0731-0AAC-414E-9DBD-063DFB6ED762}" type="presParOf" srcId="{EB5845D4-CD32-45A9-A635-FA3C9DBB5FF6}" destId="{C2E4C63D-6753-4591-9434-23ECB6B4B60D}" srcOrd="0" destOrd="0" presId="urn:microsoft.com/office/officeart/2005/8/layout/orgChart1"/>
    <dgm:cxn modelId="{B3045203-5979-41F7-914D-8E8D1C77BAB3}" type="presParOf" srcId="{C2E4C63D-6753-4591-9434-23ECB6B4B60D}" destId="{5EB7FD8C-D949-40B7-A34E-4D38DF05B28B}" srcOrd="0" destOrd="0" presId="urn:microsoft.com/office/officeart/2005/8/layout/orgChart1"/>
    <dgm:cxn modelId="{1EF1DED5-FA46-4B8D-9897-8B3F6904A3E7}" type="presParOf" srcId="{C2E4C63D-6753-4591-9434-23ECB6B4B60D}" destId="{4BA60C90-7BF8-492E-95E3-14A1CF20CFE7}" srcOrd="1" destOrd="0" presId="urn:microsoft.com/office/officeart/2005/8/layout/orgChart1"/>
    <dgm:cxn modelId="{296C6815-D351-4D77-9C44-3C57BD1BCCF7}" type="presParOf" srcId="{EB5845D4-CD32-45A9-A635-FA3C9DBB5FF6}" destId="{10E8A0B6-528F-4BA2-8DFB-738EDC996C3D}" srcOrd="1" destOrd="0" presId="urn:microsoft.com/office/officeart/2005/8/layout/orgChart1"/>
    <dgm:cxn modelId="{3055CA38-2143-4BB2-AF36-E14BB2F70A8D}" type="presParOf" srcId="{EB5845D4-CD32-45A9-A635-FA3C9DBB5FF6}" destId="{E1EB8102-330C-444C-91B6-C768219C0337}" srcOrd="2" destOrd="0" presId="urn:microsoft.com/office/officeart/2005/8/layout/orgChart1"/>
    <dgm:cxn modelId="{B47EFE44-3AE3-47AD-9716-00CF1123362D}" type="presParOf" srcId="{78D869BC-1981-4CC3-A5C2-F2EDDBC7EE1E}" destId="{C2CA4425-3C9C-4520-9569-B5B737EE5702}" srcOrd="2" destOrd="0" presId="urn:microsoft.com/office/officeart/2005/8/layout/orgChart1"/>
    <dgm:cxn modelId="{B4CAED98-E163-4242-8B3C-B101E207F3E8}" type="presParOf" srcId="{78D869BC-1981-4CC3-A5C2-F2EDDBC7EE1E}" destId="{D921D071-0F1A-4894-AA03-AC86B6339955}" srcOrd="3" destOrd="0" presId="urn:microsoft.com/office/officeart/2005/8/layout/orgChart1"/>
    <dgm:cxn modelId="{454C5835-B01E-4F73-BB7C-8C7155B276A3}" type="presParOf" srcId="{D921D071-0F1A-4894-AA03-AC86B6339955}" destId="{62434683-DE8D-479F-B1ED-A7FBCE1A8E65}" srcOrd="0" destOrd="0" presId="urn:microsoft.com/office/officeart/2005/8/layout/orgChart1"/>
    <dgm:cxn modelId="{591998EF-84B1-4EE5-8E37-A4BC402AAEE1}" type="presParOf" srcId="{62434683-DE8D-479F-B1ED-A7FBCE1A8E65}" destId="{C3801FB2-81A5-4F80-86C6-C6673C27164E}" srcOrd="0" destOrd="0" presId="urn:microsoft.com/office/officeart/2005/8/layout/orgChart1"/>
    <dgm:cxn modelId="{1312FFC6-919E-46FA-9A6C-3A3BB25777B9}" type="presParOf" srcId="{62434683-DE8D-479F-B1ED-A7FBCE1A8E65}" destId="{1D4D359C-8BA1-4735-80E9-4FC1B0826326}" srcOrd="1" destOrd="0" presId="urn:microsoft.com/office/officeart/2005/8/layout/orgChart1"/>
    <dgm:cxn modelId="{3D9A4F6A-EEBE-4CFF-94A5-6B662370C193}" type="presParOf" srcId="{D921D071-0F1A-4894-AA03-AC86B6339955}" destId="{523065AC-F0A5-453A-8B16-9D371D76142D}" srcOrd="1" destOrd="0" presId="urn:microsoft.com/office/officeart/2005/8/layout/orgChart1"/>
    <dgm:cxn modelId="{D5A949B1-2F83-432E-BF84-84CF1AA610A5}" type="presParOf" srcId="{D921D071-0F1A-4894-AA03-AC86B6339955}" destId="{597FC40F-3704-444D-A437-B2CCA8C8E47B}" srcOrd="2" destOrd="0" presId="urn:microsoft.com/office/officeart/2005/8/layout/orgChart1"/>
    <dgm:cxn modelId="{B7AB8F74-0CDB-4466-818D-6BE0FED6574B}" type="presParOf" srcId="{78D869BC-1981-4CC3-A5C2-F2EDDBC7EE1E}" destId="{8BC4521E-D807-491A-AB64-F0F92931FCAC}" srcOrd="4" destOrd="0" presId="urn:microsoft.com/office/officeart/2005/8/layout/orgChart1"/>
    <dgm:cxn modelId="{A7F9248B-96FE-46D3-B464-E0DB250B7436}" type="presParOf" srcId="{78D869BC-1981-4CC3-A5C2-F2EDDBC7EE1E}" destId="{271EF546-EF26-419D-B535-789F8741F283}" srcOrd="5" destOrd="0" presId="urn:microsoft.com/office/officeart/2005/8/layout/orgChart1"/>
    <dgm:cxn modelId="{AFA60BDB-6DF2-4EE1-91FC-033A538B71A2}" type="presParOf" srcId="{271EF546-EF26-419D-B535-789F8741F283}" destId="{F781566A-4443-41BC-9F15-AA4C64783490}" srcOrd="0" destOrd="0" presId="urn:microsoft.com/office/officeart/2005/8/layout/orgChart1"/>
    <dgm:cxn modelId="{388CA6BE-A5B1-4AF4-A1B5-68DF0FA36FC9}" type="presParOf" srcId="{F781566A-4443-41BC-9F15-AA4C64783490}" destId="{D6E08B97-E0C6-4343-846E-E3A1F45AA41D}" srcOrd="0" destOrd="0" presId="urn:microsoft.com/office/officeart/2005/8/layout/orgChart1"/>
    <dgm:cxn modelId="{81D772C9-7D3F-489E-9967-501C0C01451A}" type="presParOf" srcId="{F781566A-4443-41BC-9F15-AA4C64783490}" destId="{3A215D3A-4B67-419D-9881-3713E198A975}" srcOrd="1" destOrd="0" presId="urn:microsoft.com/office/officeart/2005/8/layout/orgChart1"/>
    <dgm:cxn modelId="{9FDEB37B-C8C3-4410-A5C7-EA4943295115}" type="presParOf" srcId="{271EF546-EF26-419D-B535-789F8741F283}" destId="{FAB79438-5AD0-4C03-8748-0586A88A1607}" srcOrd="1" destOrd="0" presId="urn:microsoft.com/office/officeart/2005/8/layout/orgChart1"/>
    <dgm:cxn modelId="{19D3FD8D-0087-4EE0-92AF-BE9D448EE542}" type="presParOf" srcId="{271EF546-EF26-419D-B535-789F8741F283}" destId="{2720D61F-3EF1-4D62-B366-29693CE78ACC}" srcOrd="2" destOrd="0" presId="urn:microsoft.com/office/officeart/2005/8/layout/orgChart1"/>
    <dgm:cxn modelId="{1C9BEB47-319F-413F-B016-847ED929E592}" type="presParOf" srcId="{78D869BC-1981-4CC3-A5C2-F2EDDBC7EE1E}" destId="{30E0FC17-C5B5-4B66-B71A-B116A6BB1181}" srcOrd="6" destOrd="0" presId="urn:microsoft.com/office/officeart/2005/8/layout/orgChart1"/>
    <dgm:cxn modelId="{67EB1BA2-E23A-42EC-98C8-9DE48D4C5413}" type="presParOf" srcId="{78D869BC-1981-4CC3-A5C2-F2EDDBC7EE1E}" destId="{532844EC-6BD8-4B0E-8619-23ED3748BE46}" srcOrd="7" destOrd="0" presId="urn:microsoft.com/office/officeart/2005/8/layout/orgChart1"/>
    <dgm:cxn modelId="{00A33C64-3FF7-400A-8A39-74F08F0CF5A4}" type="presParOf" srcId="{532844EC-6BD8-4B0E-8619-23ED3748BE46}" destId="{647A3359-CF1A-4925-BF89-A9B5AC5CD25C}" srcOrd="0" destOrd="0" presId="urn:microsoft.com/office/officeart/2005/8/layout/orgChart1"/>
    <dgm:cxn modelId="{E02EDB98-6E77-47F0-9A22-CAFEFEEC586C}" type="presParOf" srcId="{647A3359-CF1A-4925-BF89-A9B5AC5CD25C}" destId="{251BA580-3283-491A-9D21-D571E0A18306}" srcOrd="0" destOrd="0" presId="urn:microsoft.com/office/officeart/2005/8/layout/orgChart1"/>
    <dgm:cxn modelId="{53580D33-6860-4D92-B50F-8397F7A3981C}" type="presParOf" srcId="{647A3359-CF1A-4925-BF89-A9B5AC5CD25C}" destId="{80F173E9-F83E-4CEA-8868-160667F584B9}" srcOrd="1" destOrd="0" presId="urn:microsoft.com/office/officeart/2005/8/layout/orgChart1"/>
    <dgm:cxn modelId="{7C715DAC-EB0B-4AE0-9BCA-8F8CCA6FE0A9}" type="presParOf" srcId="{532844EC-6BD8-4B0E-8619-23ED3748BE46}" destId="{FC065714-758C-4AAF-9579-110527D98AB8}" srcOrd="1" destOrd="0" presId="urn:microsoft.com/office/officeart/2005/8/layout/orgChart1"/>
    <dgm:cxn modelId="{5F50EC06-7A3D-4C5D-A2F2-49CAE6A35F0E}" type="presParOf" srcId="{532844EC-6BD8-4B0E-8619-23ED3748BE46}" destId="{141C1114-A4B0-4301-B536-DCCEDF0BF917}" srcOrd="2" destOrd="0" presId="urn:microsoft.com/office/officeart/2005/8/layout/orgChart1"/>
    <dgm:cxn modelId="{FD5F4CA6-315E-4940-A581-543ADAC2BF02}" type="presParOf" srcId="{78D869BC-1981-4CC3-A5C2-F2EDDBC7EE1E}" destId="{C3B3043D-82B9-4880-9DAC-AE16D755BF17}" srcOrd="8" destOrd="0" presId="urn:microsoft.com/office/officeart/2005/8/layout/orgChart1"/>
    <dgm:cxn modelId="{53DF09D3-5F70-4838-ADA7-68F3058339D9}" type="presParOf" srcId="{78D869BC-1981-4CC3-A5C2-F2EDDBC7EE1E}" destId="{74E503CA-32E6-45BB-B318-A4A19FA4D408}" srcOrd="9" destOrd="0" presId="urn:microsoft.com/office/officeart/2005/8/layout/orgChart1"/>
    <dgm:cxn modelId="{529151F4-1D5D-40D1-A156-D50404E73CEB}" type="presParOf" srcId="{74E503CA-32E6-45BB-B318-A4A19FA4D408}" destId="{394577CD-AA1F-47B0-96E5-8AD109567B4C}" srcOrd="0" destOrd="0" presId="urn:microsoft.com/office/officeart/2005/8/layout/orgChart1"/>
    <dgm:cxn modelId="{F7E5D9B5-BAA1-49E5-B9A8-7E4C890B277C}" type="presParOf" srcId="{394577CD-AA1F-47B0-96E5-8AD109567B4C}" destId="{C1A6FBC2-29CD-4D62-A056-79F9D5B7352C}" srcOrd="0" destOrd="0" presId="urn:microsoft.com/office/officeart/2005/8/layout/orgChart1"/>
    <dgm:cxn modelId="{6257E965-D961-4DCB-8546-3A842650F3B6}" type="presParOf" srcId="{394577CD-AA1F-47B0-96E5-8AD109567B4C}" destId="{44485B0C-ED73-4D41-B5CB-7225699F6691}" srcOrd="1" destOrd="0" presId="urn:microsoft.com/office/officeart/2005/8/layout/orgChart1"/>
    <dgm:cxn modelId="{3D349793-E5B5-4168-9D1D-06A3A954BFB2}" type="presParOf" srcId="{74E503CA-32E6-45BB-B318-A4A19FA4D408}" destId="{2AD474B7-13BE-4C31-986F-0F03DD6AEEB3}" srcOrd="1" destOrd="0" presId="urn:microsoft.com/office/officeart/2005/8/layout/orgChart1"/>
    <dgm:cxn modelId="{CBAE6B4D-EB51-4BDE-9D8B-972A253FF23A}" type="presParOf" srcId="{74E503CA-32E6-45BB-B318-A4A19FA4D408}" destId="{24B896BE-39AF-46B4-953D-B1CDF714F7C1}" srcOrd="2" destOrd="0" presId="urn:microsoft.com/office/officeart/2005/8/layout/orgChart1"/>
    <dgm:cxn modelId="{B38A04AE-B2E6-452E-82E3-44090D256278}" type="presParOf" srcId="{78D869BC-1981-4CC3-A5C2-F2EDDBC7EE1E}" destId="{9BF0741B-6A44-45A7-B503-431BCCDA0675}" srcOrd="10" destOrd="0" presId="urn:microsoft.com/office/officeart/2005/8/layout/orgChart1"/>
    <dgm:cxn modelId="{25501CF6-154D-4461-BC09-B6DEFD188CD5}" type="presParOf" srcId="{78D869BC-1981-4CC3-A5C2-F2EDDBC7EE1E}" destId="{085CFE2E-44C0-42A7-89D4-ADDEC0974F8A}" srcOrd="11" destOrd="0" presId="urn:microsoft.com/office/officeart/2005/8/layout/orgChart1"/>
    <dgm:cxn modelId="{57ECE2E5-8EA5-475E-84E7-F5154D43E278}" type="presParOf" srcId="{085CFE2E-44C0-42A7-89D4-ADDEC0974F8A}" destId="{F4597C51-D240-4353-BCAD-2E463E396D36}" srcOrd="0" destOrd="0" presId="urn:microsoft.com/office/officeart/2005/8/layout/orgChart1"/>
    <dgm:cxn modelId="{439C6096-8714-4504-B8D5-FDDAB26E3582}" type="presParOf" srcId="{F4597C51-D240-4353-BCAD-2E463E396D36}" destId="{6CC97447-AA3B-4E14-B8E0-C991E956D248}" srcOrd="0" destOrd="0" presId="urn:microsoft.com/office/officeart/2005/8/layout/orgChart1"/>
    <dgm:cxn modelId="{92DBFDDB-DC21-4847-9919-F1A49A8A8CF1}" type="presParOf" srcId="{F4597C51-D240-4353-BCAD-2E463E396D36}" destId="{721E5442-52C6-4547-A8E3-572360F59588}" srcOrd="1" destOrd="0" presId="urn:microsoft.com/office/officeart/2005/8/layout/orgChart1"/>
    <dgm:cxn modelId="{0BFED7A8-7658-4273-A31C-DD233CAEDF46}" type="presParOf" srcId="{085CFE2E-44C0-42A7-89D4-ADDEC0974F8A}" destId="{EE87EFCB-61CD-4378-8D60-798A59EFCBFF}" srcOrd="1" destOrd="0" presId="urn:microsoft.com/office/officeart/2005/8/layout/orgChart1"/>
    <dgm:cxn modelId="{9BAB74D1-E426-4E8B-81BD-90FB7E976A8E}" type="presParOf" srcId="{085CFE2E-44C0-42A7-89D4-ADDEC0974F8A}" destId="{60D49DC5-63A5-4ED5-9D1E-E9EEC88FD841}" srcOrd="2" destOrd="0" presId="urn:microsoft.com/office/officeart/2005/8/layout/orgChart1"/>
    <dgm:cxn modelId="{CED7F4C0-C34A-4294-B3E1-F065341ADFD6}" type="presParOf" srcId="{78D869BC-1981-4CC3-A5C2-F2EDDBC7EE1E}" destId="{5641734E-9775-4C3F-BF6E-9D4EAA34DA73}" srcOrd="12" destOrd="0" presId="urn:microsoft.com/office/officeart/2005/8/layout/orgChart1"/>
    <dgm:cxn modelId="{06811AF8-BC2E-4C48-B253-28D060D207CB}" type="presParOf" srcId="{78D869BC-1981-4CC3-A5C2-F2EDDBC7EE1E}" destId="{81FEECFB-0048-4142-8F8A-F957F4627BF6}" srcOrd="13" destOrd="0" presId="urn:microsoft.com/office/officeart/2005/8/layout/orgChart1"/>
    <dgm:cxn modelId="{7D8CDBA3-001F-4DB4-BD0C-2733A67BB6AD}" type="presParOf" srcId="{81FEECFB-0048-4142-8F8A-F957F4627BF6}" destId="{14845067-CBFE-4E8F-8640-322704073A7D}" srcOrd="0" destOrd="0" presId="urn:microsoft.com/office/officeart/2005/8/layout/orgChart1"/>
    <dgm:cxn modelId="{7031E330-36D0-43D6-80D7-F7624D975E74}" type="presParOf" srcId="{14845067-CBFE-4E8F-8640-322704073A7D}" destId="{744D4E5D-AEE9-48ED-8595-4F6EF046BF05}" srcOrd="0" destOrd="0" presId="urn:microsoft.com/office/officeart/2005/8/layout/orgChart1"/>
    <dgm:cxn modelId="{9D4158A8-14F6-4CD0-86C8-5D265D277E83}" type="presParOf" srcId="{14845067-CBFE-4E8F-8640-322704073A7D}" destId="{C7D1F1F2-E769-4E70-93F4-79F810765740}" srcOrd="1" destOrd="0" presId="urn:microsoft.com/office/officeart/2005/8/layout/orgChart1"/>
    <dgm:cxn modelId="{CFA3DAEB-7B5A-4CCD-89FD-8375A78AD8D0}" type="presParOf" srcId="{81FEECFB-0048-4142-8F8A-F957F4627BF6}" destId="{63610231-A560-4247-BF86-0B6F514CBBB9}" srcOrd="1" destOrd="0" presId="urn:microsoft.com/office/officeart/2005/8/layout/orgChart1"/>
    <dgm:cxn modelId="{222232FE-DC72-46AD-BF2B-CD8E345D592A}" type="presParOf" srcId="{81FEECFB-0048-4142-8F8A-F957F4627BF6}" destId="{FF20C13B-F4F4-4D05-BE03-460C46E193D4}" srcOrd="2" destOrd="0" presId="urn:microsoft.com/office/officeart/2005/8/layout/orgChart1"/>
    <dgm:cxn modelId="{014342B8-FD39-44FE-9B01-56F43BB58000}" type="presParOf" srcId="{FC81E493-B26C-4284-95B2-9F3407FBDD42}" destId="{90907AA0-8BC7-4BE8-A2DA-E553A5B35218}" srcOrd="2" destOrd="0" presId="urn:microsoft.com/office/officeart/2005/8/layout/orgChart1"/>
    <dgm:cxn modelId="{C291027D-3E85-4C16-B349-14051FC709D3}" type="presParOf" srcId="{457DB16F-03BD-45E3-A5DB-A9D2E21A350E}" destId="{6EC5208C-8D08-4A89-B1AE-7FEC5A48242E}" srcOrd="10" destOrd="0" presId="urn:microsoft.com/office/officeart/2005/8/layout/orgChart1"/>
    <dgm:cxn modelId="{22500E4D-9F1B-4C5F-95F8-3BCF322CB47E}" type="presParOf" srcId="{457DB16F-03BD-45E3-A5DB-A9D2E21A350E}" destId="{BEE02647-62D8-4F6D-A552-A79C798161DE}" srcOrd="11" destOrd="0" presId="urn:microsoft.com/office/officeart/2005/8/layout/orgChart1"/>
    <dgm:cxn modelId="{2DE34FFF-381F-45F9-A0DF-5284901E4202}" type="presParOf" srcId="{BEE02647-62D8-4F6D-A552-A79C798161DE}" destId="{0CA1492A-58F1-46D8-8008-19C27BFBEBEA}" srcOrd="0" destOrd="0" presId="urn:microsoft.com/office/officeart/2005/8/layout/orgChart1"/>
    <dgm:cxn modelId="{FDADEFEE-4DC5-4F83-850C-427956791816}" type="presParOf" srcId="{0CA1492A-58F1-46D8-8008-19C27BFBEBEA}" destId="{D6A6A8F0-7864-4C9C-A066-332005A0F0A0}" srcOrd="0" destOrd="0" presId="urn:microsoft.com/office/officeart/2005/8/layout/orgChart1"/>
    <dgm:cxn modelId="{F772BF20-7444-46A6-B335-B20C6A7DC00D}" type="presParOf" srcId="{0CA1492A-58F1-46D8-8008-19C27BFBEBEA}" destId="{5DE843C8-8FD0-4EBE-AB01-C546B706F793}" srcOrd="1" destOrd="0" presId="urn:microsoft.com/office/officeart/2005/8/layout/orgChart1"/>
    <dgm:cxn modelId="{E986C154-0AE4-45EF-BC03-E1870AEDDE4B}" type="presParOf" srcId="{BEE02647-62D8-4F6D-A552-A79C798161DE}" destId="{F808A34A-B25F-4AC6-A5F6-FB703DEBED76}" srcOrd="1" destOrd="0" presId="urn:microsoft.com/office/officeart/2005/8/layout/orgChart1"/>
    <dgm:cxn modelId="{C3E09442-784B-4D7D-B2B2-7F8FA3DDEF53}" type="presParOf" srcId="{F808A34A-B25F-4AC6-A5F6-FB703DEBED76}" destId="{6DC399B7-682A-4715-B72E-36086DE647D5}" srcOrd="0" destOrd="0" presId="urn:microsoft.com/office/officeart/2005/8/layout/orgChart1"/>
    <dgm:cxn modelId="{1C4021FA-4348-4D8E-B7F3-2C18F969567D}" type="presParOf" srcId="{F808A34A-B25F-4AC6-A5F6-FB703DEBED76}" destId="{9DEFB166-0B57-434D-9E1E-A60D8A5A769E}" srcOrd="1" destOrd="0" presId="urn:microsoft.com/office/officeart/2005/8/layout/orgChart1"/>
    <dgm:cxn modelId="{369BA179-B61A-4BD9-A7CB-805437BC669D}" type="presParOf" srcId="{9DEFB166-0B57-434D-9E1E-A60D8A5A769E}" destId="{D2F5C325-CACD-422B-8BF7-140887599768}" srcOrd="0" destOrd="0" presId="urn:microsoft.com/office/officeart/2005/8/layout/orgChart1"/>
    <dgm:cxn modelId="{ADD02E92-EA93-4456-A4C9-077AD2319488}" type="presParOf" srcId="{D2F5C325-CACD-422B-8BF7-140887599768}" destId="{330984F0-568C-442D-87B5-A046451CBDC8}" srcOrd="0" destOrd="0" presId="urn:microsoft.com/office/officeart/2005/8/layout/orgChart1"/>
    <dgm:cxn modelId="{2D16BF95-8B1F-44C7-B483-2B5C0808481D}" type="presParOf" srcId="{D2F5C325-CACD-422B-8BF7-140887599768}" destId="{17A9BEBA-3A81-4B78-A55B-DC179C23640A}" srcOrd="1" destOrd="0" presId="urn:microsoft.com/office/officeart/2005/8/layout/orgChart1"/>
    <dgm:cxn modelId="{1714D988-2889-4A6F-9D0F-939B9532E55C}" type="presParOf" srcId="{9DEFB166-0B57-434D-9E1E-A60D8A5A769E}" destId="{91F7DE6E-4931-4A94-85E8-3343DDC4D0CC}" srcOrd="1" destOrd="0" presId="urn:microsoft.com/office/officeart/2005/8/layout/orgChart1"/>
    <dgm:cxn modelId="{CA3149D1-8AAD-4F04-894A-4674C75CE772}" type="presParOf" srcId="{9DEFB166-0B57-434D-9E1E-A60D8A5A769E}" destId="{07859CAF-A9FF-42CA-8417-660F96A53FFC}" srcOrd="2" destOrd="0" presId="urn:microsoft.com/office/officeart/2005/8/layout/orgChart1"/>
    <dgm:cxn modelId="{617EF0B0-A30D-4AF0-985C-ABC16A24243B}" type="presParOf" srcId="{F808A34A-B25F-4AC6-A5F6-FB703DEBED76}" destId="{C817F4C7-8002-4E44-AD58-832DCAAD3DB5}" srcOrd="2" destOrd="0" presId="urn:microsoft.com/office/officeart/2005/8/layout/orgChart1"/>
    <dgm:cxn modelId="{1BB54B8A-9DDA-4749-8CCB-F0690AD39B66}" type="presParOf" srcId="{F808A34A-B25F-4AC6-A5F6-FB703DEBED76}" destId="{75650B6D-0864-45C3-98F2-F64ACED9EBEC}" srcOrd="3" destOrd="0" presId="urn:microsoft.com/office/officeart/2005/8/layout/orgChart1"/>
    <dgm:cxn modelId="{2ED07E39-F897-4969-B784-5A9A58B5D668}" type="presParOf" srcId="{75650B6D-0864-45C3-98F2-F64ACED9EBEC}" destId="{0EA73A90-1D3A-467B-80EE-ADC29B7C3606}" srcOrd="0" destOrd="0" presId="urn:microsoft.com/office/officeart/2005/8/layout/orgChart1"/>
    <dgm:cxn modelId="{AB22D4AB-2C24-4BE4-9996-24CD52B8201A}" type="presParOf" srcId="{0EA73A90-1D3A-467B-80EE-ADC29B7C3606}" destId="{FA8AA339-7C6D-41E1-BFB7-F9B93DF3CEDA}" srcOrd="0" destOrd="0" presId="urn:microsoft.com/office/officeart/2005/8/layout/orgChart1"/>
    <dgm:cxn modelId="{55A7AB65-E44D-4E71-A0D9-0F2F695E4FE4}" type="presParOf" srcId="{0EA73A90-1D3A-467B-80EE-ADC29B7C3606}" destId="{8C150FC1-6F64-48B6-8692-C0AA035C6A82}" srcOrd="1" destOrd="0" presId="urn:microsoft.com/office/officeart/2005/8/layout/orgChart1"/>
    <dgm:cxn modelId="{A9561F9D-A129-4B2F-AF0B-44490543DAB4}" type="presParOf" srcId="{75650B6D-0864-45C3-98F2-F64ACED9EBEC}" destId="{D9193CA0-8BD5-43AC-8D19-CC5EA6FF2331}" srcOrd="1" destOrd="0" presId="urn:microsoft.com/office/officeart/2005/8/layout/orgChart1"/>
    <dgm:cxn modelId="{755F2E93-96E7-428C-ADCC-E60F5583FE73}" type="presParOf" srcId="{75650B6D-0864-45C3-98F2-F64ACED9EBEC}" destId="{6D00BF8F-5B9E-4A2A-9875-D38E04142AE3}" srcOrd="2" destOrd="0" presId="urn:microsoft.com/office/officeart/2005/8/layout/orgChart1"/>
    <dgm:cxn modelId="{6EF62B12-7D3F-4190-BE61-107937B9986C}" type="presParOf" srcId="{BEE02647-62D8-4F6D-A552-A79C798161DE}" destId="{5B0414DF-5153-49B8-9696-02A80CE185E5}" srcOrd="2" destOrd="0" presId="urn:microsoft.com/office/officeart/2005/8/layout/orgChart1"/>
    <dgm:cxn modelId="{7E72F9C7-4860-4336-9262-5AE5866EABAF}" type="presParOf" srcId="{457DB16F-03BD-45E3-A5DB-A9D2E21A350E}" destId="{7A2D2AEC-5074-4B3B-8852-57D2B2F6E0BD}" srcOrd="12" destOrd="0" presId="urn:microsoft.com/office/officeart/2005/8/layout/orgChart1"/>
    <dgm:cxn modelId="{DF4613E4-04F5-400A-A7B8-285C13DD2764}" type="presParOf" srcId="{457DB16F-03BD-45E3-A5DB-A9D2E21A350E}" destId="{D0225DFE-ED43-4AAF-A3DC-870E30799ECE}" srcOrd="13" destOrd="0" presId="urn:microsoft.com/office/officeart/2005/8/layout/orgChart1"/>
    <dgm:cxn modelId="{EE2894AC-D82B-4492-8C0D-3BE02987A96A}" type="presParOf" srcId="{D0225DFE-ED43-4AAF-A3DC-870E30799ECE}" destId="{EBB4B14D-147D-43A9-99E4-BDEB04F31C29}" srcOrd="0" destOrd="0" presId="urn:microsoft.com/office/officeart/2005/8/layout/orgChart1"/>
    <dgm:cxn modelId="{CCE1FBF3-EF41-4F5E-8E77-80D66DFE860A}" type="presParOf" srcId="{EBB4B14D-147D-43A9-99E4-BDEB04F31C29}" destId="{BD1845F4-44A2-4E15-B8DF-655F454FBB84}" srcOrd="0" destOrd="0" presId="urn:microsoft.com/office/officeart/2005/8/layout/orgChart1"/>
    <dgm:cxn modelId="{A1AA3064-3D84-480A-96D6-3DD301FD5AD9}" type="presParOf" srcId="{EBB4B14D-147D-43A9-99E4-BDEB04F31C29}" destId="{BAA01345-83E6-42CA-A772-1B99FC815C7D}" srcOrd="1" destOrd="0" presId="urn:microsoft.com/office/officeart/2005/8/layout/orgChart1"/>
    <dgm:cxn modelId="{8CE65B01-1A59-445C-9D5F-DFFB8637D0D5}" type="presParOf" srcId="{D0225DFE-ED43-4AAF-A3DC-870E30799ECE}" destId="{8984A33E-1926-4A42-85D0-6804AF7F3CFC}" srcOrd="1" destOrd="0" presId="urn:microsoft.com/office/officeart/2005/8/layout/orgChart1"/>
    <dgm:cxn modelId="{A418FEC7-AF13-49CA-AEBB-79F79075D871}" type="presParOf" srcId="{D0225DFE-ED43-4AAF-A3DC-870E30799ECE}" destId="{B4CEA73B-C675-4B62-AE58-EBCDF492F6A6}" srcOrd="2" destOrd="0" presId="urn:microsoft.com/office/officeart/2005/8/layout/orgChart1"/>
    <dgm:cxn modelId="{85E0BA08-633F-4D02-97F8-3C42CCFE66A1}" type="presParOf" srcId="{5E5B8C74-6A34-4453-AD70-31F54F270E7C}" destId="{C80E1438-C70B-4BCD-A5B4-FEF331577C1D}" srcOrd="2" destOrd="0" presId="urn:microsoft.com/office/officeart/2005/8/layout/orgChar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5E54BDF-2EF3-46BA-8C45-EE483C856C95}" type="doc">
      <dgm:prSet loTypeId="urn:microsoft.com/office/officeart/2005/8/layout/hierarchy3" loCatId="hierarchy" qsTypeId="urn:microsoft.com/office/officeart/2005/8/quickstyle/simple4" qsCatId="simple" csTypeId="urn:microsoft.com/office/officeart/2005/8/colors/accent1_2" csCatId="accent1" phldr="1"/>
      <dgm:spPr/>
      <dgm:t>
        <a:bodyPr/>
        <a:lstStyle/>
        <a:p>
          <a:endParaRPr lang="ru-BY"/>
        </a:p>
      </dgm:t>
    </dgm:pt>
    <dgm:pt modelId="{B574ACFF-C6EF-4D37-BA6E-4D98B85E7713}">
      <dgm:prSet phldrT="[Текст]" custT="1"/>
      <dgm:spPr/>
      <dgm:t>
        <a:bodyPr/>
        <a:lstStyle/>
        <a:p>
          <a:pPr>
            <a:buNone/>
          </a:pPr>
          <a:r>
            <a:rPr lang="ru-RU" sz="1100" dirty="0">
              <a:latin typeface="Arial" panose="020B0604020202020204" pitchFamily="34" charset="0"/>
              <a:cs typeface="Arial" panose="020B0604020202020204" pitchFamily="34" charset="0"/>
            </a:rPr>
            <a:t>Заключение по результатам обзорной проверки содержит:</a:t>
          </a:r>
          <a:endParaRPr lang="ru-BY" sz="1100" dirty="0">
            <a:latin typeface="Arial" panose="020B0604020202020204" pitchFamily="34" charset="0"/>
            <a:cs typeface="Arial" panose="020B0604020202020204" pitchFamily="34" charset="0"/>
          </a:endParaRPr>
        </a:p>
      </dgm:t>
    </dgm:pt>
    <dgm:pt modelId="{20BFCCF5-261A-465B-B005-F0203483BC0F}" type="parTrans" cxnId="{AC0ECD5F-C0C8-4289-95C6-67E64405B14B}">
      <dgm:prSet/>
      <dgm:spPr/>
      <dgm:t>
        <a:bodyPr/>
        <a:lstStyle/>
        <a:p>
          <a:endParaRPr lang="ru-BY" sz="1100">
            <a:latin typeface="Arial" panose="020B0604020202020204" pitchFamily="34" charset="0"/>
            <a:cs typeface="Arial" panose="020B0604020202020204" pitchFamily="34" charset="0"/>
          </a:endParaRPr>
        </a:p>
      </dgm:t>
    </dgm:pt>
    <dgm:pt modelId="{E23E1BCE-9059-4D51-80F9-63785367FAB4}" type="sibTrans" cxnId="{AC0ECD5F-C0C8-4289-95C6-67E64405B14B}">
      <dgm:prSet/>
      <dgm:spPr/>
      <dgm:t>
        <a:bodyPr/>
        <a:lstStyle/>
        <a:p>
          <a:endParaRPr lang="ru-BY" sz="1100">
            <a:latin typeface="Arial" panose="020B0604020202020204" pitchFamily="34" charset="0"/>
            <a:cs typeface="Arial" panose="020B0604020202020204" pitchFamily="34" charset="0"/>
          </a:endParaRPr>
        </a:p>
      </dgm:t>
    </dgm:pt>
    <dgm:pt modelId="{87D8466E-7421-4211-BAAD-A6A7CE08B0D8}">
      <dgm:prSet phldrT="[Текст]" custT="1"/>
      <dgm:spPr/>
      <dgm:t>
        <a:bodyPr/>
        <a:lstStyle/>
        <a:p>
          <a:r>
            <a:rPr lang="ru-RU" sz="1100" dirty="0">
              <a:latin typeface="Arial" panose="020B0604020202020204" pitchFamily="34" charset="0"/>
              <a:cs typeface="Arial" panose="020B0604020202020204" pitchFamily="34" charset="0"/>
            </a:rPr>
            <a:t>наименование; </a:t>
          </a:r>
          <a:endParaRPr lang="ru-BY" sz="1100" dirty="0">
            <a:latin typeface="Arial" panose="020B0604020202020204" pitchFamily="34" charset="0"/>
            <a:cs typeface="Arial" panose="020B0604020202020204" pitchFamily="34" charset="0"/>
          </a:endParaRPr>
        </a:p>
      </dgm:t>
    </dgm:pt>
    <dgm:pt modelId="{B73A7F1B-E0A2-40E6-9587-9EC280EDE6A7}" type="parTrans" cxnId="{E6FF15B9-C41B-4F12-B9E6-0DD1AF41869B}">
      <dgm:prSet/>
      <dgm:spPr/>
      <dgm:t>
        <a:bodyPr/>
        <a:lstStyle/>
        <a:p>
          <a:endParaRPr lang="ru-BY" sz="1400">
            <a:latin typeface="Arial" panose="020B0604020202020204" pitchFamily="34" charset="0"/>
            <a:cs typeface="Arial" panose="020B0604020202020204" pitchFamily="34" charset="0"/>
          </a:endParaRPr>
        </a:p>
      </dgm:t>
    </dgm:pt>
    <dgm:pt modelId="{6E58B662-3590-41B3-8B3B-0B1DC853B788}" type="sibTrans" cxnId="{E6FF15B9-C41B-4F12-B9E6-0DD1AF41869B}">
      <dgm:prSet/>
      <dgm:spPr/>
      <dgm:t>
        <a:bodyPr/>
        <a:lstStyle/>
        <a:p>
          <a:endParaRPr lang="ru-BY" sz="1400">
            <a:latin typeface="Arial" panose="020B0604020202020204" pitchFamily="34" charset="0"/>
            <a:cs typeface="Arial" panose="020B0604020202020204" pitchFamily="34" charset="0"/>
          </a:endParaRPr>
        </a:p>
      </dgm:t>
    </dgm:pt>
    <dgm:pt modelId="{8F4E3541-29BA-4AFE-BFD3-618518384D0F}">
      <dgm:prSet phldrT="[Текст]" custT="1"/>
      <dgm:spPr/>
      <dgm:t>
        <a:bodyPr/>
        <a:lstStyle/>
        <a:p>
          <a:r>
            <a:rPr lang="ru-RU" sz="1100" dirty="0">
              <a:latin typeface="Arial" panose="020B0604020202020204" pitchFamily="34" charset="0"/>
              <a:cs typeface="Arial" panose="020B0604020202020204" pitchFamily="34" charset="0"/>
            </a:rPr>
            <a:t>наименование адресата; </a:t>
          </a:r>
          <a:endParaRPr lang="ru-BY" sz="1100" dirty="0">
            <a:latin typeface="Arial" panose="020B0604020202020204" pitchFamily="34" charset="0"/>
            <a:cs typeface="Arial" panose="020B0604020202020204" pitchFamily="34" charset="0"/>
          </a:endParaRPr>
        </a:p>
      </dgm:t>
    </dgm:pt>
    <dgm:pt modelId="{F2D7D73B-05E8-40BE-8A02-D68D3698ABED}" type="parTrans" cxnId="{9E50587E-9300-4155-9BC2-742C19FBF00D}">
      <dgm:prSet/>
      <dgm:spPr/>
      <dgm:t>
        <a:bodyPr/>
        <a:lstStyle/>
        <a:p>
          <a:endParaRPr lang="ru-BY" sz="1400">
            <a:latin typeface="Arial" panose="020B0604020202020204" pitchFamily="34" charset="0"/>
            <a:cs typeface="Arial" panose="020B0604020202020204" pitchFamily="34" charset="0"/>
          </a:endParaRPr>
        </a:p>
      </dgm:t>
    </dgm:pt>
    <dgm:pt modelId="{77F072E8-6DA9-4108-9299-8FF715747547}" type="sibTrans" cxnId="{9E50587E-9300-4155-9BC2-742C19FBF00D}">
      <dgm:prSet/>
      <dgm:spPr/>
      <dgm:t>
        <a:bodyPr/>
        <a:lstStyle/>
        <a:p>
          <a:endParaRPr lang="ru-BY" sz="1400">
            <a:latin typeface="Arial" panose="020B0604020202020204" pitchFamily="34" charset="0"/>
            <a:cs typeface="Arial" panose="020B0604020202020204" pitchFamily="34" charset="0"/>
          </a:endParaRPr>
        </a:p>
      </dgm:t>
    </dgm:pt>
    <dgm:pt modelId="{C127FC39-4437-43C5-8081-F61B25997422}">
      <dgm:prSet phldrT="[Текст]" custT="1"/>
      <dgm:spPr/>
      <dgm:t>
        <a:bodyPr/>
        <a:lstStyle/>
        <a:p>
          <a:r>
            <a:rPr lang="ru-RU" sz="1100" dirty="0">
              <a:latin typeface="Arial" panose="020B0604020202020204" pitchFamily="34" charset="0"/>
              <a:cs typeface="Arial" panose="020B0604020202020204" pitchFamily="34" charset="0"/>
            </a:rPr>
            <a:t>реквизиты субъекта обзорной проверки и аудиторской организации;</a:t>
          </a:r>
          <a:endParaRPr lang="ru-BY" sz="1100" dirty="0">
            <a:latin typeface="Arial" panose="020B0604020202020204" pitchFamily="34" charset="0"/>
            <a:cs typeface="Arial" panose="020B0604020202020204" pitchFamily="34" charset="0"/>
          </a:endParaRPr>
        </a:p>
      </dgm:t>
    </dgm:pt>
    <dgm:pt modelId="{D2589570-7E69-4083-8860-4E8D4D4F85B0}" type="parTrans" cxnId="{8442E996-8AE3-4B8E-84A7-2F561965B94B}">
      <dgm:prSet/>
      <dgm:spPr/>
      <dgm:t>
        <a:bodyPr/>
        <a:lstStyle/>
        <a:p>
          <a:endParaRPr lang="ru-BY" sz="1400">
            <a:latin typeface="Arial" panose="020B0604020202020204" pitchFamily="34" charset="0"/>
            <a:cs typeface="Arial" panose="020B0604020202020204" pitchFamily="34" charset="0"/>
          </a:endParaRPr>
        </a:p>
      </dgm:t>
    </dgm:pt>
    <dgm:pt modelId="{81C8BD78-5B3F-4D47-9BBA-5D33F26F478E}" type="sibTrans" cxnId="{8442E996-8AE3-4B8E-84A7-2F561965B94B}">
      <dgm:prSet/>
      <dgm:spPr/>
      <dgm:t>
        <a:bodyPr/>
        <a:lstStyle/>
        <a:p>
          <a:endParaRPr lang="ru-BY" sz="1400">
            <a:latin typeface="Arial" panose="020B0604020202020204" pitchFamily="34" charset="0"/>
            <a:cs typeface="Arial" panose="020B0604020202020204" pitchFamily="34" charset="0"/>
          </a:endParaRPr>
        </a:p>
      </dgm:t>
    </dgm:pt>
    <dgm:pt modelId="{ABAA0E07-64D6-4727-929C-065A7EFC9D06}">
      <dgm:prSet phldrT="[Текст]" custT="1"/>
      <dgm:spPr/>
      <dgm:t>
        <a:bodyPr/>
        <a:lstStyle/>
        <a:p>
          <a:r>
            <a:rPr lang="ru-RU" sz="1100" dirty="0">
              <a:latin typeface="Arial" panose="020B0604020202020204" pitchFamily="34" charset="0"/>
              <a:cs typeface="Arial" panose="020B0604020202020204" pitchFamily="34" charset="0"/>
            </a:rPr>
            <a:t>вводную часть, включающую указание бухгалтерской и (или) финансовой отчетности, в отношении которой проведена обзорная проверка;</a:t>
          </a:r>
          <a:endParaRPr lang="ru-BY" sz="1100" dirty="0">
            <a:latin typeface="Arial" panose="020B0604020202020204" pitchFamily="34" charset="0"/>
            <a:cs typeface="Arial" panose="020B0604020202020204" pitchFamily="34" charset="0"/>
          </a:endParaRPr>
        </a:p>
      </dgm:t>
    </dgm:pt>
    <dgm:pt modelId="{25C67A43-A04D-449F-9748-9406A49336B9}" type="parTrans" cxnId="{76D50E21-F458-47E0-BED9-0942612673C4}">
      <dgm:prSet/>
      <dgm:spPr/>
      <dgm:t>
        <a:bodyPr/>
        <a:lstStyle/>
        <a:p>
          <a:endParaRPr lang="ru-BY" sz="1400">
            <a:latin typeface="Arial" panose="020B0604020202020204" pitchFamily="34" charset="0"/>
            <a:cs typeface="Arial" panose="020B0604020202020204" pitchFamily="34" charset="0"/>
          </a:endParaRPr>
        </a:p>
      </dgm:t>
    </dgm:pt>
    <dgm:pt modelId="{BD7D934D-2519-4C61-98C9-36763251A549}" type="sibTrans" cxnId="{76D50E21-F458-47E0-BED9-0942612673C4}">
      <dgm:prSet/>
      <dgm:spPr/>
      <dgm:t>
        <a:bodyPr/>
        <a:lstStyle/>
        <a:p>
          <a:endParaRPr lang="ru-BY" sz="1400">
            <a:latin typeface="Arial" panose="020B0604020202020204" pitchFamily="34" charset="0"/>
            <a:cs typeface="Arial" panose="020B0604020202020204" pitchFamily="34" charset="0"/>
          </a:endParaRPr>
        </a:p>
      </dgm:t>
    </dgm:pt>
    <dgm:pt modelId="{581FA376-D901-4A8F-A2D2-D4C4446B1802}">
      <dgm:prSet phldrT="[Текст]" custT="1"/>
      <dgm:spPr/>
      <dgm:t>
        <a:bodyPr/>
        <a:lstStyle/>
        <a:p>
          <a:r>
            <a:rPr lang="ru-RU" sz="1100" dirty="0">
              <a:latin typeface="Arial" panose="020B0604020202020204" pitchFamily="34" charset="0"/>
              <a:cs typeface="Arial" panose="020B0604020202020204" pitchFamily="34" charset="0"/>
            </a:rPr>
            <a:t>часть, указывающую на ответственность руководства субъекта обзорной проверки за представленную бухгалтерскую и (или) финансовую отчетность;</a:t>
          </a:r>
          <a:endParaRPr lang="ru-BY" sz="1100" dirty="0">
            <a:latin typeface="Arial" panose="020B0604020202020204" pitchFamily="34" charset="0"/>
            <a:cs typeface="Arial" panose="020B0604020202020204" pitchFamily="34" charset="0"/>
          </a:endParaRPr>
        </a:p>
      </dgm:t>
    </dgm:pt>
    <dgm:pt modelId="{6328D5B4-98C9-43D5-9A48-65C672473EEF}" type="parTrans" cxnId="{043F55C1-A2BD-4059-A40A-76320D9D1635}">
      <dgm:prSet/>
      <dgm:spPr/>
      <dgm:t>
        <a:bodyPr/>
        <a:lstStyle/>
        <a:p>
          <a:endParaRPr lang="ru-BY" sz="1400">
            <a:latin typeface="Arial" panose="020B0604020202020204" pitchFamily="34" charset="0"/>
            <a:cs typeface="Arial" panose="020B0604020202020204" pitchFamily="34" charset="0"/>
          </a:endParaRPr>
        </a:p>
      </dgm:t>
    </dgm:pt>
    <dgm:pt modelId="{07FBEB0E-9937-44E0-965B-0526CEA51235}" type="sibTrans" cxnId="{043F55C1-A2BD-4059-A40A-76320D9D1635}">
      <dgm:prSet/>
      <dgm:spPr/>
      <dgm:t>
        <a:bodyPr/>
        <a:lstStyle/>
        <a:p>
          <a:endParaRPr lang="ru-BY" sz="1400">
            <a:latin typeface="Arial" panose="020B0604020202020204" pitchFamily="34" charset="0"/>
            <a:cs typeface="Arial" panose="020B0604020202020204" pitchFamily="34" charset="0"/>
          </a:endParaRPr>
        </a:p>
      </dgm:t>
    </dgm:pt>
    <dgm:pt modelId="{4B37CB01-CDF6-4A35-826D-4D658189BCF0}">
      <dgm:prSet phldrT="[Текст]" custT="1"/>
      <dgm:spPr/>
      <dgm:t>
        <a:bodyPr/>
        <a:lstStyle/>
        <a:p>
          <a:r>
            <a:rPr lang="ru-RU" sz="1100" dirty="0">
              <a:latin typeface="Arial" panose="020B0604020202020204" pitchFamily="34" charset="0"/>
              <a:cs typeface="Arial" panose="020B0604020202020204" pitchFamily="34" charset="0"/>
            </a:rPr>
            <a:t>часть, указывающую на ответственность аудиторской организации в связи с выполнением обзорной проверки;</a:t>
          </a:r>
          <a:endParaRPr lang="ru-BY" sz="1100" dirty="0">
            <a:latin typeface="Arial" panose="020B0604020202020204" pitchFamily="34" charset="0"/>
            <a:cs typeface="Arial" panose="020B0604020202020204" pitchFamily="34" charset="0"/>
          </a:endParaRPr>
        </a:p>
      </dgm:t>
    </dgm:pt>
    <dgm:pt modelId="{60F5C612-5D0B-437C-A305-16763A53D506}" type="parTrans" cxnId="{FAF87652-8644-41AF-B816-1EC49411BB0D}">
      <dgm:prSet/>
      <dgm:spPr/>
      <dgm:t>
        <a:bodyPr/>
        <a:lstStyle/>
        <a:p>
          <a:endParaRPr lang="ru-BY" sz="1400">
            <a:latin typeface="Arial" panose="020B0604020202020204" pitchFamily="34" charset="0"/>
            <a:cs typeface="Arial" panose="020B0604020202020204" pitchFamily="34" charset="0"/>
          </a:endParaRPr>
        </a:p>
      </dgm:t>
    </dgm:pt>
    <dgm:pt modelId="{0927C36B-2A9B-4F8E-9F8A-9E6B2F9E245B}" type="sibTrans" cxnId="{FAF87652-8644-41AF-B816-1EC49411BB0D}">
      <dgm:prSet/>
      <dgm:spPr/>
      <dgm:t>
        <a:bodyPr/>
        <a:lstStyle/>
        <a:p>
          <a:endParaRPr lang="ru-BY" sz="1400">
            <a:latin typeface="Arial" panose="020B0604020202020204" pitchFamily="34" charset="0"/>
            <a:cs typeface="Arial" panose="020B0604020202020204" pitchFamily="34" charset="0"/>
          </a:endParaRPr>
        </a:p>
      </dgm:t>
    </dgm:pt>
    <dgm:pt modelId="{EC598617-4016-4748-9D6C-8CE52FF4F3F4}">
      <dgm:prSet phldrT="[Текст]" custT="1"/>
      <dgm:spPr/>
      <dgm:t>
        <a:bodyPr/>
        <a:lstStyle/>
        <a:p>
          <a:r>
            <a:rPr lang="ru-RU" sz="1100" dirty="0">
              <a:latin typeface="Arial" panose="020B0604020202020204" pitchFamily="34" charset="0"/>
              <a:cs typeface="Arial" panose="020B0604020202020204" pitchFamily="34" charset="0"/>
            </a:rPr>
            <a:t>выводы аудиторской организации по результатам обзорной проверки;</a:t>
          </a:r>
          <a:endParaRPr lang="ru-BY" sz="1100" dirty="0">
            <a:latin typeface="Arial" panose="020B0604020202020204" pitchFamily="34" charset="0"/>
            <a:cs typeface="Arial" panose="020B0604020202020204" pitchFamily="34" charset="0"/>
          </a:endParaRPr>
        </a:p>
      </dgm:t>
    </dgm:pt>
    <dgm:pt modelId="{E6EF3177-8FE6-4C04-AF46-5613861E050B}" type="parTrans" cxnId="{CBBD5FDF-A364-482B-AF58-109B47FE1275}">
      <dgm:prSet/>
      <dgm:spPr/>
      <dgm:t>
        <a:bodyPr/>
        <a:lstStyle/>
        <a:p>
          <a:endParaRPr lang="ru-BY" sz="1400">
            <a:latin typeface="Arial" panose="020B0604020202020204" pitchFamily="34" charset="0"/>
            <a:cs typeface="Arial" panose="020B0604020202020204" pitchFamily="34" charset="0"/>
          </a:endParaRPr>
        </a:p>
      </dgm:t>
    </dgm:pt>
    <dgm:pt modelId="{E3C3F5EE-C9C2-4EA7-B2A3-E0BAF44B7001}" type="sibTrans" cxnId="{CBBD5FDF-A364-482B-AF58-109B47FE1275}">
      <dgm:prSet/>
      <dgm:spPr/>
      <dgm:t>
        <a:bodyPr/>
        <a:lstStyle/>
        <a:p>
          <a:endParaRPr lang="ru-BY" sz="1400">
            <a:latin typeface="Arial" panose="020B0604020202020204" pitchFamily="34" charset="0"/>
            <a:cs typeface="Arial" panose="020B0604020202020204" pitchFamily="34" charset="0"/>
          </a:endParaRPr>
        </a:p>
      </dgm:t>
    </dgm:pt>
    <dgm:pt modelId="{4211029F-9EAE-44A6-859E-726011DCB020}">
      <dgm:prSet phldrT="[Текст]" custT="1"/>
      <dgm:spPr/>
      <dgm:t>
        <a:bodyPr/>
        <a:lstStyle/>
        <a:p>
          <a:r>
            <a:rPr lang="ru-RU" sz="1100" dirty="0">
              <a:latin typeface="Arial" panose="020B0604020202020204" pitchFamily="34" charset="0"/>
              <a:cs typeface="Arial" panose="020B0604020202020204" pitchFamily="34" charset="0"/>
            </a:rPr>
            <a:t>подписи и дату заключения.</a:t>
          </a:r>
          <a:endParaRPr lang="ru-BY" sz="1100" dirty="0">
            <a:latin typeface="Arial" panose="020B0604020202020204" pitchFamily="34" charset="0"/>
            <a:cs typeface="Arial" panose="020B0604020202020204" pitchFamily="34" charset="0"/>
          </a:endParaRPr>
        </a:p>
      </dgm:t>
    </dgm:pt>
    <dgm:pt modelId="{C17D6B18-1C27-488F-8646-29B6DDCEA0CF}" type="parTrans" cxnId="{7F857E9E-B80A-4549-83C4-A66FE921DD41}">
      <dgm:prSet/>
      <dgm:spPr/>
      <dgm:t>
        <a:bodyPr/>
        <a:lstStyle/>
        <a:p>
          <a:endParaRPr lang="ru-BY" sz="1400">
            <a:latin typeface="Arial" panose="020B0604020202020204" pitchFamily="34" charset="0"/>
            <a:cs typeface="Arial" panose="020B0604020202020204" pitchFamily="34" charset="0"/>
          </a:endParaRPr>
        </a:p>
      </dgm:t>
    </dgm:pt>
    <dgm:pt modelId="{ED193664-20E1-4FDF-AD7A-0AC73193E65E}" type="sibTrans" cxnId="{7F857E9E-B80A-4549-83C4-A66FE921DD41}">
      <dgm:prSet/>
      <dgm:spPr/>
      <dgm:t>
        <a:bodyPr/>
        <a:lstStyle/>
        <a:p>
          <a:endParaRPr lang="ru-BY" sz="1400">
            <a:latin typeface="Arial" panose="020B0604020202020204" pitchFamily="34" charset="0"/>
            <a:cs typeface="Arial" panose="020B0604020202020204" pitchFamily="34" charset="0"/>
          </a:endParaRPr>
        </a:p>
      </dgm:t>
    </dgm:pt>
    <dgm:pt modelId="{FAE8FEF3-1BA2-488A-8A22-520309C0E41F}">
      <dgm:prSet phldrT="[Текст]" custT="1"/>
      <dgm:spPr/>
      <dgm:t>
        <a:bodyPr/>
        <a:lstStyle/>
        <a:p>
          <a:r>
            <a:rPr lang="ru-RU" sz="900" dirty="0">
              <a:latin typeface="Arial" panose="020B0604020202020204" pitchFamily="34" charset="0"/>
              <a:cs typeface="Arial" panose="020B0604020202020204" pitchFamily="34" charset="0"/>
            </a:rPr>
            <a:t>описание объема обзорной проверки, включая ссылку на настоящие национальные правила, и заявления о том, что обзорная проверка ограничивается запросами и аналитическими процедурами, что аудит не был проведен, что выполненные процедуры обеспечивают меньшую степень уверенности, чем аудит, что аудиторское мнение о достоверности бухгалтерской и (или) финансовой отчетности не выражается;</a:t>
          </a:r>
          <a:endParaRPr lang="ru-BY" sz="900" dirty="0">
            <a:latin typeface="Arial" panose="020B0604020202020204" pitchFamily="34" charset="0"/>
            <a:cs typeface="Arial" panose="020B0604020202020204" pitchFamily="34" charset="0"/>
          </a:endParaRPr>
        </a:p>
      </dgm:t>
    </dgm:pt>
    <dgm:pt modelId="{A7F27EA8-E8FD-4C4B-BC55-2CF6896B6402}" type="parTrans" cxnId="{35F848E5-6964-4195-92AA-4561767CAAC0}">
      <dgm:prSet/>
      <dgm:spPr/>
      <dgm:t>
        <a:bodyPr/>
        <a:lstStyle/>
        <a:p>
          <a:endParaRPr lang="ru-BY" sz="1400">
            <a:latin typeface="Arial" panose="020B0604020202020204" pitchFamily="34" charset="0"/>
            <a:cs typeface="Arial" panose="020B0604020202020204" pitchFamily="34" charset="0"/>
          </a:endParaRPr>
        </a:p>
      </dgm:t>
    </dgm:pt>
    <dgm:pt modelId="{B6E35091-E54E-4482-A6FB-E351F0769114}" type="sibTrans" cxnId="{35F848E5-6964-4195-92AA-4561767CAAC0}">
      <dgm:prSet/>
      <dgm:spPr/>
      <dgm:t>
        <a:bodyPr/>
        <a:lstStyle/>
        <a:p>
          <a:endParaRPr lang="ru-BY" sz="1400">
            <a:latin typeface="Arial" panose="020B0604020202020204" pitchFamily="34" charset="0"/>
            <a:cs typeface="Arial" panose="020B0604020202020204" pitchFamily="34" charset="0"/>
          </a:endParaRPr>
        </a:p>
      </dgm:t>
    </dgm:pt>
    <dgm:pt modelId="{F7917645-9672-4F82-A93B-D2A0B9DBA475}" type="pres">
      <dgm:prSet presAssocID="{A5E54BDF-2EF3-46BA-8C45-EE483C856C95}" presName="diagram" presStyleCnt="0">
        <dgm:presLayoutVars>
          <dgm:chPref val="1"/>
          <dgm:dir/>
          <dgm:animOne val="branch"/>
          <dgm:animLvl val="lvl"/>
          <dgm:resizeHandles/>
        </dgm:presLayoutVars>
      </dgm:prSet>
      <dgm:spPr/>
    </dgm:pt>
    <dgm:pt modelId="{EDE83209-C4D0-4636-B8A7-8D2C9BD70C6F}" type="pres">
      <dgm:prSet presAssocID="{B574ACFF-C6EF-4D37-BA6E-4D98B85E7713}" presName="root" presStyleCnt="0"/>
      <dgm:spPr/>
    </dgm:pt>
    <dgm:pt modelId="{90F4827E-9AB6-4A14-AECD-F4A84C6A8E37}" type="pres">
      <dgm:prSet presAssocID="{B574ACFF-C6EF-4D37-BA6E-4D98B85E7713}" presName="rootComposite" presStyleCnt="0"/>
      <dgm:spPr/>
    </dgm:pt>
    <dgm:pt modelId="{B4436ED9-DA4D-48B0-A165-4EE1B5B8CFC7}" type="pres">
      <dgm:prSet presAssocID="{B574ACFF-C6EF-4D37-BA6E-4D98B85E7713}" presName="rootText" presStyleLbl="node1" presStyleIdx="0" presStyleCnt="1" custScaleX="170424" custScaleY="79804"/>
      <dgm:spPr/>
    </dgm:pt>
    <dgm:pt modelId="{8B1EB39B-9C2E-45FF-A7B9-F9606C2C5A1A}" type="pres">
      <dgm:prSet presAssocID="{B574ACFF-C6EF-4D37-BA6E-4D98B85E7713}" presName="rootConnector" presStyleLbl="node1" presStyleIdx="0" presStyleCnt="1"/>
      <dgm:spPr/>
    </dgm:pt>
    <dgm:pt modelId="{5C67D99B-814A-4E9E-B0A4-C1A0AAF18409}" type="pres">
      <dgm:prSet presAssocID="{B574ACFF-C6EF-4D37-BA6E-4D98B85E7713}" presName="childShape" presStyleCnt="0"/>
      <dgm:spPr/>
    </dgm:pt>
    <dgm:pt modelId="{B898A691-0BE2-4CD5-A541-38A3D068D69C}" type="pres">
      <dgm:prSet presAssocID="{B73A7F1B-E0A2-40E6-9587-9EC280EDE6A7}" presName="Name13" presStyleLbl="parChTrans1D2" presStyleIdx="0" presStyleCnt="9"/>
      <dgm:spPr/>
    </dgm:pt>
    <dgm:pt modelId="{436EFF7B-A826-47A0-9107-F590D863DC55}" type="pres">
      <dgm:prSet presAssocID="{87D8466E-7421-4211-BAAD-A6A7CE08B0D8}" presName="childText" presStyleLbl="bgAcc1" presStyleIdx="0" presStyleCnt="9" custScaleX="178205" custScaleY="36871" custLinFactNeighborX="1964" custLinFactNeighborY="-14468">
        <dgm:presLayoutVars>
          <dgm:bulletEnabled val="1"/>
        </dgm:presLayoutVars>
      </dgm:prSet>
      <dgm:spPr/>
    </dgm:pt>
    <dgm:pt modelId="{4855C255-B8BE-400D-9C4F-B552E145A0A3}" type="pres">
      <dgm:prSet presAssocID="{F2D7D73B-05E8-40BE-8A02-D68D3698ABED}" presName="Name13" presStyleLbl="parChTrans1D2" presStyleIdx="1" presStyleCnt="9"/>
      <dgm:spPr/>
    </dgm:pt>
    <dgm:pt modelId="{44764B32-72C4-412C-A28F-BB176B920103}" type="pres">
      <dgm:prSet presAssocID="{8F4E3541-29BA-4AFE-BFD3-618518384D0F}" presName="childText" presStyleLbl="bgAcc1" presStyleIdx="1" presStyleCnt="9" custScaleX="178043" custScaleY="29874" custLinFactNeighborX="4418" custLinFactNeighborY="-26510">
        <dgm:presLayoutVars>
          <dgm:bulletEnabled val="1"/>
        </dgm:presLayoutVars>
      </dgm:prSet>
      <dgm:spPr/>
    </dgm:pt>
    <dgm:pt modelId="{8C7240BD-52B8-4317-9840-92484F70ED57}" type="pres">
      <dgm:prSet presAssocID="{D2589570-7E69-4083-8860-4E8D4D4F85B0}" presName="Name13" presStyleLbl="parChTrans1D2" presStyleIdx="2" presStyleCnt="9"/>
      <dgm:spPr/>
    </dgm:pt>
    <dgm:pt modelId="{A5CA360A-37B6-489B-9853-00E6F573B59A}" type="pres">
      <dgm:prSet presAssocID="{C127FC39-4437-43C5-8081-F61B25997422}" presName="childText" presStyleLbl="bgAcc1" presStyleIdx="2" presStyleCnt="9" custScaleX="409603" custScaleY="37452" custLinFactNeighborX="4418" custLinFactNeighborY="-34581">
        <dgm:presLayoutVars>
          <dgm:bulletEnabled val="1"/>
        </dgm:presLayoutVars>
      </dgm:prSet>
      <dgm:spPr/>
    </dgm:pt>
    <dgm:pt modelId="{E8225FF3-AFE2-4414-AF8D-9F263E0F78FC}" type="pres">
      <dgm:prSet presAssocID="{25C67A43-A04D-449F-9748-9406A49336B9}" presName="Name13" presStyleLbl="parChTrans1D2" presStyleIdx="3" presStyleCnt="9"/>
      <dgm:spPr/>
    </dgm:pt>
    <dgm:pt modelId="{3A979050-6C50-429F-9FB7-0BFA759C2080}" type="pres">
      <dgm:prSet presAssocID="{ABAA0E07-64D6-4727-929C-065A7EFC9D06}" presName="childText" presStyleLbl="bgAcc1" presStyleIdx="3" presStyleCnt="9" custScaleX="422835" custScaleY="63908" custLinFactNeighborX="4418" custLinFactNeighborY="-38189">
        <dgm:presLayoutVars>
          <dgm:bulletEnabled val="1"/>
        </dgm:presLayoutVars>
      </dgm:prSet>
      <dgm:spPr/>
    </dgm:pt>
    <dgm:pt modelId="{2E750144-9D6C-49D6-A69A-068FA55B74D5}" type="pres">
      <dgm:prSet presAssocID="{6328D5B4-98C9-43D5-9A48-65C672473EEF}" presName="Name13" presStyleLbl="parChTrans1D2" presStyleIdx="4" presStyleCnt="9"/>
      <dgm:spPr/>
    </dgm:pt>
    <dgm:pt modelId="{BFFCAFE6-9D38-415F-ADAF-7904024B5DE9}" type="pres">
      <dgm:prSet presAssocID="{581FA376-D901-4A8F-A2D2-D4C4446B1802}" presName="childText" presStyleLbl="bgAcc1" presStyleIdx="4" presStyleCnt="9" custScaleX="431224" custScaleY="66660" custLinFactNeighborX="4418" custLinFactNeighborY="-42843">
        <dgm:presLayoutVars>
          <dgm:bulletEnabled val="1"/>
        </dgm:presLayoutVars>
      </dgm:prSet>
      <dgm:spPr/>
    </dgm:pt>
    <dgm:pt modelId="{CFC3EAF6-EF94-42F6-8BB7-1611D93ADE0A}" type="pres">
      <dgm:prSet presAssocID="{60F5C612-5D0B-437C-A305-16763A53D506}" presName="Name13" presStyleLbl="parChTrans1D2" presStyleIdx="5" presStyleCnt="9"/>
      <dgm:spPr/>
    </dgm:pt>
    <dgm:pt modelId="{2910F792-144F-42F5-8C54-67A8F5CAA276}" type="pres">
      <dgm:prSet presAssocID="{4B37CB01-CDF6-4A35-826D-4D658189BCF0}" presName="childText" presStyleLbl="bgAcc1" presStyleIdx="5" presStyleCnt="9" custScaleX="430318" custScaleY="64105" custLinFactNeighborX="4418" custLinFactNeighborY="-50697">
        <dgm:presLayoutVars>
          <dgm:bulletEnabled val="1"/>
        </dgm:presLayoutVars>
      </dgm:prSet>
      <dgm:spPr/>
    </dgm:pt>
    <dgm:pt modelId="{14F9C9A1-E140-4A50-A981-34135DF62C81}" type="pres">
      <dgm:prSet presAssocID="{A7F27EA8-E8FD-4C4B-BC55-2CF6896B6402}" presName="Name13" presStyleLbl="parChTrans1D2" presStyleIdx="6" presStyleCnt="9"/>
      <dgm:spPr/>
    </dgm:pt>
    <dgm:pt modelId="{4E4A2881-424E-4D2C-A59B-12A700E43020}" type="pres">
      <dgm:prSet presAssocID="{FAE8FEF3-1BA2-488A-8A22-520309C0E41F}" presName="childText" presStyleLbl="bgAcc1" presStyleIdx="6" presStyleCnt="9" custScaleX="430845" custScaleY="93618" custLinFactNeighborX="4418" custLinFactNeighborY="-60026">
        <dgm:presLayoutVars>
          <dgm:bulletEnabled val="1"/>
        </dgm:presLayoutVars>
      </dgm:prSet>
      <dgm:spPr/>
    </dgm:pt>
    <dgm:pt modelId="{FEC0E712-2DFD-4B92-A527-167AE5448C80}" type="pres">
      <dgm:prSet presAssocID="{E6EF3177-8FE6-4C04-AF46-5613861E050B}" presName="Name13" presStyleLbl="parChTrans1D2" presStyleIdx="7" presStyleCnt="9"/>
      <dgm:spPr/>
    </dgm:pt>
    <dgm:pt modelId="{B00E9108-1495-4BC0-AD18-28C50D42C2ED}" type="pres">
      <dgm:prSet presAssocID="{EC598617-4016-4748-9D6C-8CE52FF4F3F4}" presName="childText" presStyleLbl="bgAcc1" presStyleIdx="7" presStyleCnt="9" custScaleX="398266" custScaleY="53726" custLinFactNeighborX="4418" custLinFactNeighborY="-64378">
        <dgm:presLayoutVars>
          <dgm:bulletEnabled val="1"/>
        </dgm:presLayoutVars>
      </dgm:prSet>
      <dgm:spPr/>
    </dgm:pt>
    <dgm:pt modelId="{4802ED49-A3F0-4074-B94F-0F0DC143F2BA}" type="pres">
      <dgm:prSet presAssocID="{C17D6B18-1C27-488F-8646-29B6DDCEA0CF}" presName="Name13" presStyleLbl="parChTrans1D2" presStyleIdx="8" presStyleCnt="9"/>
      <dgm:spPr/>
    </dgm:pt>
    <dgm:pt modelId="{02A2C41C-85CC-4C5B-8B91-986D1BC5BE9B}" type="pres">
      <dgm:prSet presAssocID="{4211029F-9EAE-44A6-859E-726011DCB020}" presName="childText" presStyleLbl="bgAcc1" presStyleIdx="8" presStyleCnt="9" custScaleX="311908" custScaleY="36224" custLinFactNeighborX="4418" custLinFactNeighborY="-65257">
        <dgm:presLayoutVars>
          <dgm:bulletEnabled val="1"/>
        </dgm:presLayoutVars>
      </dgm:prSet>
      <dgm:spPr/>
    </dgm:pt>
  </dgm:ptLst>
  <dgm:cxnLst>
    <dgm:cxn modelId="{64F74915-CEAD-4339-9A35-532A037C9AEF}" type="presOf" srcId="{B73A7F1B-E0A2-40E6-9587-9EC280EDE6A7}" destId="{B898A691-0BE2-4CD5-A541-38A3D068D69C}" srcOrd="0" destOrd="0" presId="urn:microsoft.com/office/officeart/2005/8/layout/hierarchy3"/>
    <dgm:cxn modelId="{5DF0D51A-09D1-4384-B919-6B0CDB58DE45}" type="presOf" srcId="{581FA376-D901-4A8F-A2D2-D4C4446B1802}" destId="{BFFCAFE6-9D38-415F-ADAF-7904024B5DE9}" srcOrd="0" destOrd="0" presId="urn:microsoft.com/office/officeart/2005/8/layout/hierarchy3"/>
    <dgm:cxn modelId="{76D50E21-F458-47E0-BED9-0942612673C4}" srcId="{B574ACFF-C6EF-4D37-BA6E-4D98B85E7713}" destId="{ABAA0E07-64D6-4727-929C-065A7EFC9D06}" srcOrd="3" destOrd="0" parTransId="{25C67A43-A04D-449F-9748-9406A49336B9}" sibTransId="{BD7D934D-2519-4C61-98C9-36763251A549}"/>
    <dgm:cxn modelId="{A667D722-4D30-4531-A33B-632BB8685414}" type="presOf" srcId="{D2589570-7E69-4083-8860-4E8D4D4F85B0}" destId="{8C7240BD-52B8-4317-9840-92484F70ED57}" srcOrd="0" destOrd="0" presId="urn:microsoft.com/office/officeart/2005/8/layout/hierarchy3"/>
    <dgm:cxn modelId="{06455C2A-4EDF-49EB-B654-082884ADF4AC}" type="presOf" srcId="{FAE8FEF3-1BA2-488A-8A22-520309C0E41F}" destId="{4E4A2881-424E-4D2C-A59B-12A700E43020}" srcOrd="0" destOrd="0" presId="urn:microsoft.com/office/officeart/2005/8/layout/hierarchy3"/>
    <dgm:cxn modelId="{DA7AFD3D-0452-4BD4-B48A-B89752D6193D}" type="presOf" srcId="{F2D7D73B-05E8-40BE-8A02-D68D3698ABED}" destId="{4855C255-B8BE-400D-9C4F-B552E145A0A3}" srcOrd="0" destOrd="0" presId="urn:microsoft.com/office/officeart/2005/8/layout/hierarchy3"/>
    <dgm:cxn modelId="{B318F140-2739-4EDF-95D3-59160C6CFC43}" type="presOf" srcId="{B574ACFF-C6EF-4D37-BA6E-4D98B85E7713}" destId="{8B1EB39B-9C2E-45FF-A7B9-F9606C2C5A1A}" srcOrd="1" destOrd="0" presId="urn:microsoft.com/office/officeart/2005/8/layout/hierarchy3"/>
    <dgm:cxn modelId="{AC0ECD5F-C0C8-4289-95C6-67E64405B14B}" srcId="{A5E54BDF-2EF3-46BA-8C45-EE483C856C95}" destId="{B574ACFF-C6EF-4D37-BA6E-4D98B85E7713}" srcOrd="0" destOrd="0" parTransId="{20BFCCF5-261A-465B-B005-F0203483BC0F}" sibTransId="{E23E1BCE-9059-4D51-80F9-63785367FAB4}"/>
    <dgm:cxn modelId="{430FEA42-65F3-44A0-B038-1D8ACF719A59}" type="presOf" srcId="{EC598617-4016-4748-9D6C-8CE52FF4F3F4}" destId="{B00E9108-1495-4BC0-AD18-28C50D42C2ED}" srcOrd="0" destOrd="0" presId="urn:microsoft.com/office/officeart/2005/8/layout/hierarchy3"/>
    <dgm:cxn modelId="{04A35750-AF24-4092-8E15-57742BAEA5A7}" type="presOf" srcId="{8F4E3541-29BA-4AFE-BFD3-618518384D0F}" destId="{44764B32-72C4-412C-A28F-BB176B920103}" srcOrd="0" destOrd="0" presId="urn:microsoft.com/office/officeart/2005/8/layout/hierarchy3"/>
    <dgm:cxn modelId="{FAF87652-8644-41AF-B816-1EC49411BB0D}" srcId="{B574ACFF-C6EF-4D37-BA6E-4D98B85E7713}" destId="{4B37CB01-CDF6-4A35-826D-4D658189BCF0}" srcOrd="5" destOrd="0" parTransId="{60F5C612-5D0B-437C-A305-16763A53D506}" sibTransId="{0927C36B-2A9B-4F8E-9F8A-9E6B2F9E245B}"/>
    <dgm:cxn modelId="{1537BD52-4FD0-4886-BA0A-6EFC9603E90C}" type="presOf" srcId="{60F5C612-5D0B-437C-A305-16763A53D506}" destId="{CFC3EAF6-EF94-42F6-8BB7-1611D93ADE0A}" srcOrd="0" destOrd="0" presId="urn:microsoft.com/office/officeart/2005/8/layout/hierarchy3"/>
    <dgm:cxn modelId="{44789C57-36B0-4B1F-983E-8E67ACE2761C}" type="presOf" srcId="{25C67A43-A04D-449F-9748-9406A49336B9}" destId="{E8225FF3-AFE2-4414-AF8D-9F263E0F78FC}" srcOrd="0" destOrd="0" presId="urn:microsoft.com/office/officeart/2005/8/layout/hierarchy3"/>
    <dgm:cxn modelId="{B7513E59-8BB6-47EF-80F5-E2067717F6DD}" type="presOf" srcId="{A7F27EA8-E8FD-4C4B-BC55-2CF6896B6402}" destId="{14F9C9A1-E140-4A50-A981-34135DF62C81}" srcOrd="0" destOrd="0" presId="urn:microsoft.com/office/officeart/2005/8/layout/hierarchy3"/>
    <dgm:cxn modelId="{9E50587E-9300-4155-9BC2-742C19FBF00D}" srcId="{B574ACFF-C6EF-4D37-BA6E-4D98B85E7713}" destId="{8F4E3541-29BA-4AFE-BFD3-618518384D0F}" srcOrd="1" destOrd="0" parTransId="{F2D7D73B-05E8-40BE-8A02-D68D3698ABED}" sibTransId="{77F072E8-6DA9-4108-9299-8FF715747547}"/>
    <dgm:cxn modelId="{DED4137F-2296-4D8A-8556-51001CCDDFB5}" type="presOf" srcId="{87D8466E-7421-4211-BAAD-A6A7CE08B0D8}" destId="{436EFF7B-A826-47A0-9107-F590D863DC55}" srcOrd="0" destOrd="0" presId="urn:microsoft.com/office/officeart/2005/8/layout/hierarchy3"/>
    <dgm:cxn modelId="{0B82588F-2537-4C5A-904B-6E4514122398}" type="presOf" srcId="{E6EF3177-8FE6-4C04-AF46-5613861E050B}" destId="{FEC0E712-2DFD-4B92-A527-167AE5448C80}" srcOrd="0" destOrd="0" presId="urn:microsoft.com/office/officeart/2005/8/layout/hierarchy3"/>
    <dgm:cxn modelId="{8442E996-8AE3-4B8E-84A7-2F561965B94B}" srcId="{B574ACFF-C6EF-4D37-BA6E-4D98B85E7713}" destId="{C127FC39-4437-43C5-8081-F61B25997422}" srcOrd="2" destOrd="0" parTransId="{D2589570-7E69-4083-8860-4E8D4D4F85B0}" sibTransId="{81C8BD78-5B3F-4D47-9BBA-5D33F26F478E}"/>
    <dgm:cxn modelId="{7F857E9E-B80A-4549-83C4-A66FE921DD41}" srcId="{B574ACFF-C6EF-4D37-BA6E-4D98B85E7713}" destId="{4211029F-9EAE-44A6-859E-726011DCB020}" srcOrd="8" destOrd="0" parTransId="{C17D6B18-1C27-488F-8646-29B6DDCEA0CF}" sibTransId="{ED193664-20E1-4FDF-AD7A-0AC73193E65E}"/>
    <dgm:cxn modelId="{0451D0A6-FE05-422E-98EC-4569072C73D3}" type="presOf" srcId="{ABAA0E07-64D6-4727-929C-065A7EFC9D06}" destId="{3A979050-6C50-429F-9FB7-0BFA759C2080}" srcOrd="0" destOrd="0" presId="urn:microsoft.com/office/officeart/2005/8/layout/hierarchy3"/>
    <dgm:cxn modelId="{E6FF15B9-C41B-4F12-B9E6-0DD1AF41869B}" srcId="{B574ACFF-C6EF-4D37-BA6E-4D98B85E7713}" destId="{87D8466E-7421-4211-BAAD-A6A7CE08B0D8}" srcOrd="0" destOrd="0" parTransId="{B73A7F1B-E0A2-40E6-9587-9EC280EDE6A7}" sibTransId="{6E58B662-3590-41B3-8B3B-0B1DC853B788}"/>
    <dgm:cxn modelId="{043F55C1-A2BD-4059-A40A-76320D9D1635}" srcId="{B574ACFF-C6EF-4D37-BA6E-4D98B85E7713}" destId="{581FA376-D901-4A8F-A2D2-D4C4446B1802}" srcOrd="4" destOrd="0" parTransId="{6328D5B4-98C9-43D5-9A48-65C672473EEF}" sibTransId="{07FBEB0E-9937-44E0-965B-0526CEA51235}"/>
    <dgm:cxn modelId="{0F2066CD-8899-4B1B-83A7-772302F02B34}" type="presOf" srcId="{4211029F-9EAE-44A6-859E-726011DCB020}" destId="{02A2C41C-85CC-4C5B-8B91-986D1BC5BE9B}" srcOrd="0" destOrd="0" presId="urn:microsoft.com/office/officeart/2005/8/layout/hierarchy3"/>
    <dgm:cxn modelId="{F8A791D1-F61C-450A-9047-81C161DFEDED}" type="presOf" srcId="{6328D5B4-98C9-43D5-9A48-65C672473EEF}" destId="{2E750144-9D6C-49D6-A69A-068FA55B74D5}" srcOrd="0" destOrd="0" presId="urn:microsoft.com/office/officeart/2005/8/layout/hierarchy3"/>
    <dgm:cxn modelId="{E24C26D2-7CE1-45B3-AA9E-DEA7AE4075B7}" type="presOf" srcId="{A5E54BDF-2EF3-46BA-8C45-EE483C856C95}" destId="{F7917645-9672-4F82-A93B-D2A0B9DBA475}" srcOrd="0" destOrd="0" presId="urn:microsoft.com/office/officeart/2005/8/layout/hierarchy3"/>
    <dgm:cxn modelId="{F375C0DC-58BE-4B0D-9D5F-31D8A65608FE}" type="presOf" srcId="{4B37CB01-CDF6-4A35-826D-4D658189BCF0}" destId="{2910F792-144F-42F5-8C54-67A8F5CAA276}" srcOrd="0" destOrd="0" presId="urn:microsoft.com/office/officeart/2005/8/layout/hierarchy3"/>
    <dgm:cxn modelId="{BF10EFDE-B009-45AD-BBB5-A78A4EB12981}" type="presOf" srcId="{C17D6B18-1C27-488F-8646-29B6DDCEA0CF}" destId="{4802ED49-A3F0-4074-B94F-0F0DC143F2BA}" srcOrd="0" destOrd="0" presId="urn:microsoft.com/office/officeart/2005/8/layout/hierarchy3"/>
    <dgm:cxn modelId="{CBBD5FDF-A364-482B-AF58-109B47FE1275}" srcId="{B574ACFF-C6EF-4D37-BA6E-4D98B85E7713}" destId="{EC598617-4016-4748-9D6C-8CE52FF4F3F4}" srcOrd="7" destOrd="0" parTransId="{E6EF3177-8FE6-4C04-AF46-5613861E050B}" sibTransId="{E3C3F5EE-C9C2-4EA7-B2A3-E0BAF44B7001}"/>
    <dgm:cxn modelId="{35F848E5-6964-4195-92AA-4561767CAAC0}" srcId="{B574ACFF-C6EF-4D37-BA6E-4D98B85E7713}" destId="{FAE8FEF3-1BA2-488A-8A22-520309C0E41F}" srcOrd="6" destOrd="0" parTransId="{A7F27EA8-E8FD-4C4B-BC55-2CF6896B6402}" sibTransId="{B6E35091-E54E-4482-A6FB-E351F0769114}"/>
    <dgm:cxn modelId="{AB2C47EB-5FA2-4BA1-BE39-5BCC8D10F5E1}" type="presOf" srcId="{C127FC39-4437-43C5-8081-F61B25997422}" destId="{A5CA360A-37B6-489B-9853-00E6F573B59A}" srcOrd="0" destOrd="0" presId="urn:microsoft.com/office/officeart/2005/8/layout/hierarchy3"/>
    <dgm:cxn modelId="{883F22F0-1B12-4722-84D1-07F4F44A226E}" type="presOf" srcId="{B574ACFF-C6EF-4D37-BA6E-4D98B85E7713}" destId="{B4436ED9-DA4D-48B0-A165-4EE1B5B8CFC7}" srcOrd="0" destOrd="0" presId="urn:microsoft.com/office/officeart/2005/8/layout/hierarchy3"/>
    <dgm:cxn modelId="{ABC9B8F0-63BE-401C-936A-C09AE74EA022}" type="presParOf" srcId="{F7917645-9672-4F82-A93B-D2A0B9DBA475}" destId="{EDE83209-C4D0-4636-B8A7-8D2C9BD70C6F}" srcOrd="0" destOrd="0" presId="urn:microsoft.com/office/officeart/2005/8/layout/hierarchy3"/>
    <dgm:cxn modelId="{2B77E658-01E6-4CBF-93DC-965C583B5867}" type="presParOf" srcId="{EDE83209-C4D0-4636-B8A7-8D2C9BD70C6F}" destId="{90F4827E-9AB6-4A14-AECD-F4A84C6A8E37}" srcOrd="0" destOrd="0" presId="urn:microsoft.com/office/officeart/2005/8/layout/hierarchy3"/>
    <dgm:cxn modelId="{3A7DB394-5302-4BCF-B232-10C4F747BD51}" type="presParOf" srcId="{90F4827E-9AB6-4A14-AECD-F4A84C6A8E37}" destId="{B4436ED9-DA4D-48B0-A165-4EE1B5B8CFC7}" srcOrd="0" destOrd="0" presId="urn:microsoft.com/office/officeart/2005/8/layout/hierarchy3"/>
    <dgm:cxn modelId="{89418F5A-DFCC-4962-81EC-DDAB118C11B7}" type="presParOf" srcId="{90F4827E-9AB6-4A14-AECD-F4A84C6A8E37}" destId="{8B1EB39B-9C2E-45FF-A7B9-F9606C2C5A1A}" srcOrd="1" destOrd="0" presId="urn:microsoft.com/office/officeart/2005/8/layout/hierarchy3"/>
    <dgm:cxn modelId="{C6308522-1D3F-4005-AB9D-EC1C0538055D}" type="presParOf" srcId="{EDE83209-C4D0-4636-B8A7-8D2C9BD70C6F}" destId="{5C67D99B-814A-4E9E-B0A4-C1A0AAF18409}" srcOrd="1" destOrd="0" presId="urn:microsoft.com/office/officeart/2005/8/layout/hierarchy3"/>
    <dgm:cxn modelId="{DF7954DA-3F7C-464B-B52D-44F9F2E97FD5}" type="presParOf" srcId="{5C67D99B-814A-4E9E-B0A4-C1A0AAF18409}" destId="{B898A691-0BE2-4CD5-A541-38A3D068D69C}" srcOrd="0" destOrd="0" presId="urn:microsoft.com/office/officeart/2005/8/layout/hierarchy3"/>
    <dgm:cxn modelId="{0A074ABB-F263-4C93-817B-81CC7054449A}" type="presParOf" srcId="{5C67D99B-814A-4E9E-B0A4-C1A0AAF18409}" destId="{436EFF7B-A826-47A0-9107-F590D863DC55}" srcOrd="1" destOrd="0" presId="urn:microsoft.com/office/officeart/2005/8/layout/hierarchy3"/>
    <dgm:cxn modelId="{A7BB324A-175E-4484-9A63-7B78F30C9175}" type="presParOf" srcId="{5C67D99B-814A-4E9E-B0A4-C1A0AAF18409}" destId="{4855C255-B8BE-400D-9C4F-B552E145A0A3}" srcOrd="2" destOrd="0" presId="urn:microsoft.com/office/officeart/2005/8/layout/hierarchy3"/>
    <dgm:cxn modelId="{65EED776-D350-4520-93D5-5A478945C670}" type="presParOf" srcId="{5C67D99B-814A-4E9E-B0A4-C1A0AAF18409}" destId="{44764B32-72C4-412C-A28F-BB176B920103}" srcOrd="3" destOrd="0" presId="urn:microsoft.com/office/officeart/2005/8/layout/hierarchy3"/>
    <dgm:cxn modelId="{AD8DB119-BA99-4944-AEF4-4931DBBB4D7D}" type="presParOf" srcId="{5C67D99B-814A-4E9E-B0A4-C1A0AAF18409}" destId="{8C7240BD-52B8-4317-9840-92484F70ED57}" srcOrd="4" destOrd="0" presId="urn:microsoft.com/office/officeart/2005/8/layout/hierarchy3"/>
    <dgm:cxn modelId="{762A92ED-F287-49D4-949C-AFD85FF43870}" type="presParOf" srcId="{5C67D99B-814A-4E9E-B0A4-C1A0AAF18409}" destId="{A5CA360A-37B6-489B-9853-00E6F573B59A}" srcOrd="5" destOrd="0" presId="urn:microsoft.com/office/officeart/2005/8/layout/hierarchy3"/>
    <dgm:cxn modelId="{FD8DCC0E-BFDE-4A43-960C-03CEE2611314}" type="presParOf" srcId="{5C67D99B-814A-4E9E-B0A4-C1A0AAF18409}" destId="{E8225FF3-AFE2-4414-AF8D-9F263E0F78FC}" srcOrd="6" destOrd="0" presId="urn:microsoft.com/office/officeart/2005/8/layout/hierarchy3"/>
    <dgm:cxn modelId="{486911A9-EC44-4185-AB53-F35D0D477897}" type="presParOf" srcId="{5C67D99B-814A-4E9E-B0A4-C1A0AAF18409}" destId="{3A979050-6C50-429F-9FB7-0BFA759C2080}" srcOrd="7" destOrd="0" presId="urn:microsoft.com/office/officeart/2005/8/layout/hierarchy3"/>
    <dgm:cxn modelId="{572A1472-861D-434F-8D7D-5A41F7D0CBCF}" type="presParOf" srcId="{5C67D99B-814A-4E9E-B0A4-C1A0AAF18409}" destId="{2E750144-9D6C-49D6-A69A-068FA55B74D5}" srcOrd="8" destOrd="0" presId="urn:microsoft.com/office/officeart/2005/8/layout/hierarchy3"/>
    <dgm:cxn modelId="{47E3A650-3181-4026-9C4A-08DE2976EAB0}" type="presParOf" srcId="{5C67D99B-814A-4E9E-B0A4-C1A0AAF18409}" destId="{BFFCAFE6-9D38-415F-ADAF-7904024B5DE9}" srcOrd="9" destOrd="0" presId="urn:microsoft.com/office/officeart/2005/8/layout/hierarchy3"/>
    <dgm:cxn modelId="{E2A91AFF-6B2D-490F-AFF1-7CEB004DDFDF}" type="presParOf" srcId="{5C67D99B-814A-4E9E-B0A4-C1A0AAF18409}" destId="{CFC3EAF6-EF94-42F6-8BB7-1611D93ADE0A}" srcOrd="10" destOrd="0" presId="urn:microsoft.com/office/officeart/2005/8/layout/hierarchy3"/>
    <dgm:cxn modelId="{6E2C0A70-F970-42D1-B069-035D959DCAC9}" type="presParOf" srcId="{5C67D99B-814A-4E9E-B0A4-C1A0AAF18409}" destId="{2910F792-144F-42F5-8C54-67A8F5CAA276}" srcOrd="11" destOrd="0" presId="urn:microsoft.com/office/officeart/2005/8/layout/hierarchy3"/>
    <dgm:cxn modelId="{6F414C5A-5949-4C4C-B6CF-533D9C82991F}" type="presParOf" srcId="{5C67D99B-814A-4E9E-B0A4-C1A0AAF18409}" destId="{14F9C9A1-E140-4A50-A981-34135DF62C81}" srcOrd="12" destOrd="0" presId="urn:microsoft.com/office/officeart/2005/8/layout/hierarchy3"/>
    <dgm:cxn modelId="{EB3BB310-18CB-413A-8E93-0A40895AE65C}" type="presParOf" srcId="{5C67D99B-814A-4E9E-B0A4-C1A0AAF18409}" destId="{4E4A2881-424E-4D2C-A59B-12A700E43020}" srcOrd="13" destOrd="0" presId="urn:microsoft.com/office/officeart/2005/8/layout/hierarchy3"/>
    <dgm:cxn modelId="{D4861100-2494-46C2-8F3C-901336303CB4}" type="presParOf" srcId="{5C67D99B-814A-4E9E-B0A4-C1A0AAF18409}" destId="{FEC0E712-2DFD-4B92-A527-167AE5448C80}" srcOrd="14" destOrd="0" presId="urn:microsoft.com/office/officeart/2005/8/layout/hierarchy3"/>
    <dgm:cxn modelId="{1804BF12-F2E0-4975-8123-33367DCBCC5C}" type="presParOf" srcId="{5C67D99B-814A-4E9E-B0A4-C1A0AAF18409}" destId="{B00E9108-1495-4BC0-AD18-28C50D42C2ED}" srcOrd="15" destOrd="0" presId="urn:microsoft.com/office/officeart/2005/8/layout/hierarchy3"/>
    <dgm:cxn modelId="{C08FAB4C-C803-47A5-9908-4863B839C4B2}" type="presParOf" srcId="{5C67D99B-814A-4E9E-B0A4-C1A0AAF18409}" destId="{4802ED49-A3F0-4074-B94F-0F0DC143F2BA}" srcOrd="16" destOrd="0" presId="urn:microsoft.com/office/officeart/2005/8/layout/hierarchy3"/>
    <dgm:cxn modelId="{F8055E74-F97F-4BE0-82C7-929EBF24E810}" type="presParOf" srcId="{5C67D99B-814A-4E9E-B0A4-C1A0AAF18409}" destId="{02A2C41C-85CC-4C5B-8B91-986D1BC5BE9B}" srcOrd="17"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42ECB41-D615-4588-A48E-0B9B2FF960D0}" type="doc">
      <dgm:prSet loTypeId="urn:microsoft.com/office/officeart/2005/8/layout/bProcess4" loCatId="process" qsTypeId="urn:microsoft.com/office/officeart/2005/8/quickstyle/simple5" qsCatId="simple" csTypeId="urn:microsoft.com/office/officeart/2005/8/colors/accent0_3" csCatId="mainScheme" phldr="1"/>
      <dgm:spPr/>
      <dgm:t>
        <a:bodyPr/>
        <a:lstStyle/>
        <a:p>
          <a:endParaRPr lang="ru-BY"/>
        </a:p>
      </dgm:t>
    </dgm:pt>
    <dgm:pt modelId="{C1024FA0-9B93-4E18-8DE4-EDC695D73953}">
      <dgm:prSet phldrT="[Текст]"/>
      <dgm:spPr/>
      <dgm:t>
        <a:bodyPr/>
        <a:lstStyle/>
        <a:p>
          <a:r>
            <a:rPr lang="ru-RU" dirty="0">
              <a:latin typeface="Arial" panose="020B0604020202020204" pitchFamily="34" charset="0"/>
              <a:cs typeface="Arial" panose="020B0604020202020204" pitchFamily="34" charset="0"/>
            </a:rPr>
            <a:t>"Аудиторское мнение";</a:t>
          </a:r>
          <a:endParaRPr lang="ru-BY" dirty="0">
            <a:latin typeface="Arial" panose="020B0604020202020204" pitchFamily="34" charset="0"/>
            <a:cs typeface="Arial" panose="020B0604020202020204" pitchFamily="34" charset="0"/>
          </a:endParaRPr>
        </a:p>
      </dgm:t>
    </dgm:pt>
    <dgm:pt modelId="{B3094E94-D55F-49A5-AFBE-C5404064DC71}" type="parTrans" cxnId="{7249F14E-AA62-4B2C-9775-27D60F7F1590}">
      <dgm:prSet/>
      <dgm:spPr/>
      <dgm:t>
        <a:bodyPr/>
        <a:lstStyle/>
        <a:p>
          <a:endParaRPr lang="ru-BY">
            <a:latin typeface="Arial" panose="020B0604020202020204" pitchFamily="34" charset="0"/>
            <a:cs typeface="Arial" panose="020B0604020202020204" pitchFamily="34" charset="0"/>
          </a:endParaRPr>
        </a:p>
      </dgm:t>
    </dgm:pt>
    <dgm:pt modelId="{A1FCC4E0-B16E-4AED-9E84-4078F7797BB4}" type="sibTrans" cxnId="{7249F14E-AA62-4B2C-9775-27D60F7F1590}">
      <dgm:prSet/>
      <dgm:spPr/>
      <dgm:t>
        <a:bodyPr/>
        <a:lstStyle/>
        <a:p>
          <a:endParaRPr lang="ru-BY">
            <a:latin typeface="Arial" panose="020B0604020202020204" pitchFamily="34" charset="0"/>
            <a:cs typeface="Arial" panose="020B0604020202020204" pitchFamily="34" charset="0"/>
          </a:endParaRPr>
        </a:p>
      </dgm:t>
    </dgm:pt>
    <dgm:pt modelId="{26506130-6595-4F0F-81FF-6660BE8F50B8}">
      <dgm:prSet/>
      <dgm:spPr/>
      <dgm:t>
        <a:bodyPr/>
        <a:lstStyle/>
        <a:p>
          <a:r>
            <a:rPr lang="ru-RU" dirty="0">
              <a:latin typeface="Arial" panose="020B0604020202020204" pitchFamily="34" charset="0"/>
              <a:cs typeface="Arial" panose="020B0604020202020204" pitchFamily="34" charset="0"/>
            </a:rPr>
            <a:t>"Основания для выражения аудиторского мнения"</a:t>
          </a:r>
        </a:p>
      </dgm:t>
    </dgm:pt>
    <dgm:pt modelId="{B50F3D20-26EE-4C31-BDD9-B0D9315033E4}" type="parTrans" cxnId="{270F7992-A12C-4232-BCD0-F7C90D4E3173}">
      <dgm:prSet/>
      <dgm:spPr/>
      <dgm:t>
        <a:bodyPr/>
        <a:lstStyle/>
        <a:p>
          <a:endParaRPr lang="ru-BY">
            <a:latin typeface="Arial" panose="020B0604020202020204" pitchFamily="34" charset="0"/>
            <a:cs typeface="Arial" panose="020B0604020202020204" pitchFamily="34" charset="0"/>
          </a:endParaRPr>
        </a:p>
      </dgm:t>
    </dgm:pt>
    <dgm:pt modelId="{B8E7CF7B-385F-4CC9-AA21-507C1B8C82EB}" type="sibTrans" cxnId="{270F7992-A12C-4232-BCD0-F7C90D4E3173}">
      <dgm:prSet/>
      <dgm:spPr/>
      <dgm:t>
        <a:bodyPr/>
        <a:lstStyle/>
        <a:p>
          <a:endParaRPr lang="ru-BY">
            <a:latin typeface="Arial" panose="020B0604020202020204" pitchFamily="34" charset="0"/>
            <a:cs typeface="Arial" panose="020B0604020202020204" pitchFamily="34" charset="0"/>
          </a:endParaRPr>
        </a:p>
      </dgm:t>
    </dgm:pt>
    <dgm:pt modelId="{0508EDF2-4E5B-4E91-B3FB-6B0AA7A70A70}">
      <dgm:prSet/>
      <dgm:spPr/>
      <dgm:t>
        <a:bodyPr/>
        <a:lstStyle/>
        <a:p>
          <a:r>
            <a:rPr lang="ru-RU" dirty="0">
              <a:latin typeface="Arial" panose="020B0604020202020204" pitchFamily="34" charset="0"/>
              <a:cs typeface="Arial" panose="020B0604020202020204" pitchFamily="34" charset="0"/>
            </a:rPr>
            <a:t>"Обязанности аудируемого лица по подготовке бухгалтерской и (или) финансовой отчетности";</a:t>
          </a:r>
        </a:p>
      </dgm:t>
    </dgm:pt>
    <dgm:pt modelId="{D1C70A4E-E956-4B78-B3A7-D3A68F2CB905}" type="parTrans" cxnId="{063EE061-390F-403D-9D0A-306CB6E9EC6B}">
      <dgm:prSet/>
      <dgm:spPr/>
      <dgm:t>
        <a:bodyPr/>
        <a:lstStyle/>
        <a:p>
          <a:endParaRPr lang="ru-BY">
            <a:latin typeface="Arial" panose="020B0604020202020204" pitchFamily="34" charset="0"/>
            <a:cs typeface="Arial" panose="020B0604020202020204" pitchFamily="34" charset="0"/>
          </a:endParaRPr>
        </a:p>
      </dgm:t>
    </dgm:pt>
    <dgm:pt modelId="{94F8D81E-3295-4206-9C28-91679E3EDADA}" type="sibTrans" cxnId="{063EE061-390F-403D-9D0A-306CB6E9EC6B}">
      <dgm:prSet/>
      <dgm:spPr/>
      <dgm:t>
        <a:bodyPr/>
        <a:lstStyle/>
        <a:p>
          <a:endParaRPr lang="ru-BY">
            <a:latin typeface="Arial" panose="020B0604020202020204" pitchFamily="34" charset="0"/>
            <a:cs typeface="Arial" panose="020B0604020202020204" pitchFamily="34" charset="0"/>
          </a:endParaRPr>
        </a:p>
      </dgm:t>
    </dgm:pt>
    <dgm:pt modelId="{88DC757B-6C53-40CC-AECB-D665C5F7C473}">
      <dgm:prSet/>
      <dgm:spPr/>
      <dgm:t>
        <a:bodyPr/>
        <a:lstStyle/>
        <a:p>
          <a:r>
            <a:rPr lang="ru-RU" dirty="0">
              <a:latin typeface="Arial" panose="020B0604020202020204" pitchFamily="34" charset="0"/>
              <a:cs typeface="Arial" panose="020B0604020202020204" pitchFamily="34" charset="0"/>
            </a:rPr>
            <a:t>"Обязанности аудиторской организации (аудитора - индивидуального предпринимателя) по проведению аудита бухгалтерской и (или) финансовой отчетности";</a:t>
          </a:r>
        </a:p>
      </dgm:t>
    </dgm:pt>
    <dgm:pt modelId="{E874E2A9-37C9-4AB8-9CAA-A42C5436DE50}" type="parTrans" cxnId="{D7D5B9B9-30D2-410D-9842-C05E723EA1F2}">
      <dgm:prSet/>
      <dgm:spPr/>
      <dgm:t>
        <a:bodyPr/>
        <a:lstStyle/>
        <a:p>
          <a:endParaRPr lang="ru-BY">
            <a:latin typeface="Arial" panose="020B0604020202020204" pitchFamily="34" charset="0"/>
            <a:cs typeface="Arial" panose="020B0604020202020204" pitchFamily="34" charset="0"/>
          </a:endParaRPr>
        </a:p>
      </dgm:t>
    </dgm:pt>
    <dgm:pt modelId="{72C62184-FCAE-4E30-8E55-BF1EFE6F1F28}" type="sibTrans" cxnId="{D7D5B9B9-30D2-410D-9842-C05E723EA1F2}">
      <dgm:prSet/>
      <dgm:spPr/>
      <dgm:t>
        <a:bodyPr/>
        <a:lstStyle/>
        <a:p>
          <a:endParaRPr lang="ru-BY">
            <a:latin typeface="Arial" panose="020B0604020202020204" pitchFamily="34" charset="0"/>
            <a:cs typeface="Arial" panose="020B0604020202020204" pitchFamily="34" charset="0"/>
          </a:endParaRPr>
        </a:p>
      </dgm:t>
    </dgm:pt>
    <dgm:pt modelId="{761EC134-6C0E-4F96-AD7E-632DA15969A7}">
      <dgm:prSet/>
      <dgm:spPr/>
      <dgm:t>
        <a:bodyPr/>
        <a:lstStyle/>
        <a:p>
          <a:r>
            <a:rPr lang="ru-RU" dirty="0">
              <a:latin typeface="Arial" panose="020B0604020202020204" pitchFamily="34" charset="0"/>
              <a:cs typeface="Arial" panose="020B0604020202020204" pitchFamily="34" charset="0"/>
            </a:rPr>
            <a:t>Аудиторское заключение в зависимости от представленной в нем информации может дополнительно содержать следующие разделы:</a:t>
          </a:r>
        </a:p>
      </dgm:t>
    </dgm:pt>
    <dgm:pt modelId="{B50593E6-51B7-46BD-B34A-DF2E6E44D6AB}" type="parTrans" cxnId="{ABE98298-08EC-4F92-B67B-67B9CA6182DB}">
      <dgm:prSet/>
      <dgm:spPr/>
      <dgm:t>
        <a:bodyPr/>
        <a:lstStyle/>
        <a:p>
          <a:endParaRPr lang="ru-BY">
            <a:latin typeface="Arial" panose="020B0604020202020204" pitchFamily="34" charset="0"/>
            <a:cs typeface="Arial" panose="020B0604020202020204" pitchFamily="34" charset="0"/>
          </a:endParaRPr>
        </a:p>
      </dgm:t>
    </dgm:pt>
    <dgm:pt modelId="{4E054F47-4E28-4324-B8EA-F2D6F50E833A}" type="sibTrans" cxnId="{ABE98298-08EC-4F92-B67B-67B9CA6182DB}">
      <dgm:prSet/>
      <dgm:spPr/>
      <dgm:t>
        <a:bodyPr/>
        <a:lstStyle/>
        <a:p>
          <a:endParaRPr lang="ru-BY">
            <a:latin typeface="Arial" panose="020B0604020202020204" pitchFamily="34" charset="0"/>
            <a:cs typeface="Arial" panose="020B0604020202020204" pitchFamily="34" charset="0"/>
          </a:endParaRPr>
        </a:p>
      </dgm:t>
    </dgm:pt>
    <dgm:pt modelId="{70A6D6D6-36D0-4DB8-A2D9-E7D9B5CA6831}">
      <dgm:prSet/>
      <dgm:spPr/>
      <dgm:t>
        <a:bodyPr/>
        <a:lstStyle/>
        <a:p>
          <a:r>
            <a:rPr lang="ru-RU" dirty="0">
              <a:latin typeface="Arial" panose="020B0604020202020204" pitchFamily="34" charset="0"/>
              <a:cs typeface="Arial" panose="020B0604020202020204" pitchFamily="34" charset="0"/>
            </a:rPr>
            <a:t>"Существенная неопределенность в отношении непрерывности деятельности", </a:t>
          </a:r>
        </a:p>
      </dgm:t>
    </dgm:pt>
    <dgm:pt modelId="{E708E090-4A78-4D90-9DDE-C84CEA672E85}" type="parTrans" cxnId="{305EF485-AD83-49E1-8951-AF1E4B4149E0}">
      <dgm:prSet/>
      <dgm:spPr/>
      <dgm:t>
        <a:bodyPr/>
        <a:lstStyle/>
        <a:p>
          <a:endParaRPr lang="ru-BY">
            <a:latin typeface="Arial" panose="020B0604020202020204" pitchFamily="34" charset="0"/>
            <a:cs typeface="Arial" panose="020B0604020202020204" pitchFamily="34" charset="0"/>
          </a:endParaRPr>
        </a:p>
      </dgm:t>
    </dgm:pt>
    <dgm:pt modelId="{B84D02B9-706C-429E-961E-AAAC3F2EB355}" type="sibTrans" cxnId="{305EF485-AD83-49E1-8951-AF1E4B4149E0}">
      <dgm:prSet/>
      <dgm:spPr/>
      <dgm:t>
        <a:bodyPr/>
        <a:lstStyle/>
        <a:p>
          <a:endParaRPr lang="ru-BY">
            <a:latin typeface="Arial" panose="020B0604020202020204" pitchFamily="34" charset="0"/>
            <a:cs typeface="Arial" panose="020B0604020202020204" pitchFamily="34" charset="0"/>
          </a:endParaRPr>
        </a:p>
      </dgm:t>
    </dgm:pt>
    <dgm:pt modelId="{5960893D-A1C7-45F5-B680-71C86EDC5A54}">
      <dgm:prSet/>
      <dgm:spPr/>
      <dgm:t>
        <a:bodyPr/>
        <a:lstStyle/>
        <a:p>
          <a:r>
            <a:rPr lang="ru-RU" dirty="0">
              <a:latin typeface="Arial" panose="020B0604020202020204" pitchFamily="34" charset="0"/>
              <a:cs typeface="Arial" panose="020B0604020202020204" pitchFamily="34" charset="0"/>
            </a:rPr>
            <a:t>"Ключевые вопросы аудита", </a:t>
          </a:r>
        </a:p>
      </dgm:t>
    </dgm:pt>
    <dgm:pt modelId="{04BDC754-6292-4B74-BF78-7F22EBAD88A3}" type="parTrans" cxnId="{E333D553-1D82-4B19-BD41-4C2F01D9C5C5}">
      <dgm:prSet/>
      <dgm:spPr/>
      <dgm:t>
        <a:bodyPr/>
        <a:lstStyle/>
        <a:p>
          <a:endParaRPr lang="ru-BY">
            <a:latin typeface="Arial" panose="020B0604020202020204" pitchFamily="34" charset="0"/>
            <a:cs typeface="Arial" panose="020B0604020202020204" pitchFamily="34" charset="0"/>
          </a:endParaRPr>
        </a:p>
      </dgm:t>
    </dgm:pt>
    <dgm:pt modelId="{937820D1-5CF3-4EDD-B899-9439DAE5E14A}" type="sibTrans" cxnId="{E333D553-1D82-4B19-BD41-4C2F01D9C5C5}">
      <dgm:prSet/>
      <dgm:spPr/>
      <dgm:t>
        <a:bodyPr/>
        <a:lstStyle/>
        <a:p>
          <a:endParaRPr lang="ru-BY">
            <a:latin typeface="Arial" panose="020B0604020202020204" pitchFamily="34" charset="0"/>
            <a:cs typeface="Arial" panose="020B0604020202020204" pitchFamily="34" charset="0"/>
          </a:endParaRPr>
        </a:p>
      </dgm:t>
    </dgm:pt>
    <dgm:pt modelId="{AC6B03BE-55BA-41BF-9D8E-7AF85463F910}">
      <dgm:prSet/>
      <dgm:spPr/>
      <dgm:t>
        <a:bodyPr/>
        <a:lstStyle/>
        <a:p>
          <a:r>
            <a:rPr lang="ru-RU" dirty="0">
              <a:latin typeface="Arial" panose="020B0604020202020204" pitchFamily="34" charset="0"/>
              <a:cs typeface="Arial" panose="020B0604020202020204" pitchFamily="34" charset="0"/>
            </a:rPr>
            <a:t>"Прочая информация", </a:t>
          </a:r>
        </a:p>
      </dgm:t>
    </dgm:pt>
    <dgm:pt modelId="{6B45F328-41A1-444B-B328-5D4C1B692956}" type="parTrans" cxnId="{6B276D11-64F3-4F52-89A7-E2D1B0D009E3}">
      <dgm:prSet/>
      <dgm:spPr/>
      <dgm:t>
        <a:bodyPr/>
        <a:lstStyle/>
        <a:p>
          <a:endParaRPr lang="ru-BY">
            <a:latin typeface="Arial" panose="020B0604020202020204" pitchFamily="34" charset="0"/>
            <a:cs typeface="Arial" panose="020B0604020202020204" pitchFamily="34" charset="0"/>
          </a:endParaRPr>
        </a:p>
      </dgm:t>
    </dgm:pt>
    <dgm:pt modelId="{D3D291ED-C742-4EF5-AF03-E95D6B914C20}" type="sibTrans" cxnId="{6B276D11-64F3-4F52-89A7-E2D1B0D009E3}">
      <dgm:prSet/>
      <dgm:spPr/>
      <dgm:t>
        <a:bodyPr/>
        <a:lstStyle/>
        <a:p>
          <a:endParaRPr lang="ru-BY">
            <a:latin typeface="Arial" panose="020B0604020202020204" pitchFamily="34" charset="0"/>
            <a:cs typeface="Arial" panose="020B0604020202020204" pitchFamily="34" charset="0"/>
          </a:endParaRPr>
        </a:p>
      </dgm:t>
    </dgm:pt>
    <dgm:pt modelId="{33F1E036-0FF5-4920-9DF7-5671576E4DB9}">
      <dgm:prSet/>
      <dgm:spPr/>
      <dgm:t>
        <a:bodyPr/>
        <a:lstStyle/>
        <a:p>
          <a:r>
            <a:rPr lang="ru-RU" dirty="0">
              <a:latin typeface="Arial" panose="020B0604020202020204" pitchFamily="34" charset="0"/>
              <a:cs typeface="Arial" panose="020B0604020202020204" pitchFamily="34" charset="0"/>
            </a:rPr>
            <a:t>"Важные обстоятельства", </a:t>
          </a:r>
        </a:p>
      </dgm:t>
    </dgm:pt>
    <dgm:pt modelId="{060F660A-69A9-4851-A173-C6B8F3E61381}" type="parTrans" cxnId="{D4FDA874-9498-43F5-B993-663075CB30E1}">
      <dgm:prSet/>
      <dgm:spPr/>
      <dgm:t>
        <a:bodyPr/>
        <a:lstStyle/>
        <a:p>
          <a:endParaRPr lang="ru-BY">
            <a:latin typeface="Arial" panose="020B0604020202020204" pitchFamily="34" charset="0"/>
            <a:cs typeface="Arial" panose="020B0604020202020204" pitchFamily="34" charset="0"/>
          </a:endParaRPr>
        </a:p>
      </dgm:t>
    </dgm:pt>
    <dgm:pt modelId="{49F7830C-B5AF-4C08-BFAD-FBE5A4FAB5AB}" type="sibTrans" cxnId="{D4FDA874-9498-43F5-B993-663075CB30E1}">
      <dgm:prSet/>
      <dgm:spPr/>
      <dgm:t>
        <a:bodyPr/>
        <a:lstStyle/>
        <a:p>
          <a:endParaRPr lang="ru-BY">
            <a:latin typeface="Arial" panose="020B0604020202020204" pitchFamily="34" charset="0"/>
            <a:cs typeface="Arial" panose="020B0604020202020204" pitchFamily="34" charset="0"/>
          </a:endParaRPr>
        </a:p>
      </dgm:t>
    </dgm:pt>
    <dgm:pt modelId="{3A0A9EA7-32C9-46E0-8EE5-14BCB8347539}">
      <dgm:prSet/>
      <dgm:spPr/>
      <dgm:t>
        <a:bodyPr/>
        <a:lstStyle/>
        <a:p>
          <a:r>
            <a:rPr lang="ru-RU" dirty="0">
              <a:latin typeface="Arial" panose="020B0604020202020204" pitchFamily="34" charset="0"/>
              <a:cs typeface="Arial" panose="020B0604020202020204" pitchFamily="34" charset="0"/>
            </a:rPr>
            <a:t>"Прочие вопросы", </a:t>
          </a:r>
        </a:p>
      </dgm:t>
    </dgm:pt>
    <dgm:pt modelId="{38C0D99A-3332-4A33-AFF0-D12D67584C0C}" type="parTrans" cxnId="{974544B4-C423-40CB-99DE-1F849620E2B7}">
      <dgm:prSet/>
      <dgm:spPr/>
      <dgm:t>
        <a:bodyPr/>
        <a:lstStyle/>
        <a:p>
          <a:endParaRPr lang="ru-BY">
            <a:latin typeface="Arial" panose="020B0604020202020204" pitchFamily="34" charset="0"/>
            <a:cs typeface="Arial" panose="020B0604020202020204" pitchFamily="34" charset="0"/>
          </a:endParaRPr>
        </a:p>
      </dgm:t>
    </dgm:pt>
    <dgm:pt modelId="{574175CE-B527-4EFD-8433-285EC7C8B1E3}" type="sibTrans" cxnId="{974544B4-C423-40CB-99DE-1F849620E2B7}">
      <dgm:prSet/>
      <dgm:spPr/>
      <dgm:t>
        <a:bodyPr/>
        <a:lstStyle/>
        <a:p>
          <a:endParaRPr lang="ru-BY">
            <a:latin typeface="Arial" panose="020B0604020202020204" pitchFamily="34" charset="0"/>
            <a:cs typeface="Arial" panose="020B0604020202020204" pitchFamily="34" charset="0"/>
          </a:endParaRPr>
        </a:p>
      </dgm:t>
    </dgm:pt>
    <dgm:pt modelId="{A96F898E-2E5F-4241-B545-05E527AFB71E}">
      <dgm:prSet/>
      <dgm:spPr/>
      <dgm:t>
        <a:bodyPr/>
        <a:lstStyle/>
        <a:p>
          <a:r>
            <a:rPr lang="ru-RU" dirty="0">
              <a:latin typeface="Arial" panose="020B0604020202020204" pitchFamily="34" charset="0"/>
              <a:cs typeface="Arial" panose="020B0604020202020204" pitchFamily="34" charset="0"/>
            </a:rPr>
            <a:t>"Заключение по отдельным проверяемым вопросам".</a:t>
          </a:r>
        </a:p>
      </dgm:t>
    </dgm:pt>
    <dgm:pt modelId="{F36B4E28-D70B-483E-A0AE-303E134A16C3}" type="parTrans" cxnId="{BE9FFBED-3E66-4DA7-9831-72FCACC6D10F}">
      <dgm:prSet/>
      <dgm:spPr/>
      <dgm:t>
        <a:bodyPr/>
        <a:lstStyle/>
        <a:p>
          <a:endParaRPr lang="ru-BY">
            <a:latin typeface="Arial" panose="020B0604020202020204" pitchFamily="34" charset="0"/>
            <a:cs typeface="Arial" panose="020B0604020202020204" pitchFamily="34" charset="0"/>
          </a:endParaRPr>
        </a:p>
      </dgm:t>
    </dgm:pt>
    <dgm:pt modelId="{2A09262F-27E6-4892-B2FE-F7B1844B7A9F}" type="sibTrans" cxnId="{BE9FFBED-3E66-4DA7-9831-72FCACC6D10F}">
      <dgm:prSet/>
      <dgm:spPr/>
      <dgm:t>
        <a:bodyPr/>
        <a:lstStyle/>
        <a:p>
          <a:endParaRPr lang="ru-BY">
            <a:latin typeface="Arial" panose="020B0604020202020204" pitchFamily="34" charset="0"/>
            <a:cs typeface="Arial" panose="020B0604020202020204" pitchFamily="34" charset="0"/>
          </a:endParaRPr>
        </a:p>
      </dgm:t>
    </dgm:pt>
    <dgm:pt modelId="{883D1A45-138A-4778-AC92-321E9CC9AEFD}" type="pres">
      <dgm:prSet presAssocID="{B42ECB41-D615-4588-A48E-0B9B2FF960D0}" presName="Name0" presStyleCnt="0">
        <dgm:presLayoutVars>
          <dgm:dir/>
          <dgm:resizeHandles/>
        </dgm:presLayoutVars>
      </dgm:prSet>
      <dgm:spPr/>
    </dgm:pt>
    <dgm:pt modelId="{B4166AB6-4E61-441C-A3E5-CD8DB908E4BB}" type="pres">
      <dgm:prSet presAssocID="{C1024FA0-9B93-4E18-8DE4-EDC695D73953}" presName="compNode" presStyleCnt="0"/>
      <dgm:spPr/>
    </dgm:pt>
    <dgm:pt modelId="{26447FF7-8E4F-4D76-91AE-DF7D309BE987}" type="pres">
      <dgm:prSet presAssocID="{C1024FA0-9B93-4E18-8DE4-EDC695D73953}" presName="dummyConnPt" presStyleCnt="0"/>
      <dgm:spPr/>
    </dgm:pt>
    <dgm:pt modelId="{AD483E16-E261-44A8-AF20-D5F43C179C07}" type="pres">
      <dgm:prSet presAssocID="{C1024FA0-9B93-4E18-8DE4-EDC695D73953}" presName="node" presStyleLbl="node1" presStyleIdx="0" presStyleCnt="11">
        <dgm:presLayoutVars>
          <dgm:bulletEnabled val="1"/>
        </dgm:presLayoutVars>
      </dgm:prSet>
      <dgm:spPr/>
    </dgm:pt>
    <dgm:pt modelId="{C2F04D99-17FA-4327-94D3-C6330E6BDFC3}" type="pres">
      <dgm:prSet presAssocID="{A1FCC4E0-B16E-4AED-9E84-4078F7797BB4}" presName="sibTrans" presStyleLbl="bgSibTrans2D1" presStyleIdx="0" presStyleCnt="10"/>
      <dgm:spPr/>
    </dgm:pt>
    <dgm:pt modelId="{B9AE4FE9-547C-490C-BC24-9756FE4AA8DE}" type="pres">
      <dgm:prSet presAssocID="{26506130-6595-4F0F-81FF-6660BE8F50B8}" presName="compNode" presStyleCnt="0"/>
      <dgm:spPr/>
    </dgm:pt>
    <dgm:pt modelId="{B0068E08-69E6-4DD6-A7C7-2CA3639AA712}" type="pres">
      <dgm:prSet presAssocID="{26506130-6595-4F0F-81FF-6660BE8F50B8}" presName="dummyConnPt" presStyleCnt="0"/>
      <dgm:spPr/>
    </dgm:pt>
    <dgm:pt modelId="{6A07AD7C-1F28-477C-BF33-7CDEA3586D0D}" type="pres">
      <dgm:prSet presAssocID="{26506130-6595-4F0F-81FF-6660BE8F50B8}" presName="node" presStyleLbl="node1" presStyleIdx="1" presStyleCnt="11">
        <dgm:presLayoutVars>
          <dgm:bulletEnabled val="1"/>
        </dgm:presLayoutVars>
      </dgm:prSet>
      <dgm:spPr/>
    </dgm:pt>
    <dgm:pt modelId="{1C46FB8E-7B27-4BB5-B2DC-A009808FEAA2}" type="pres">
      <dgm:prSet presAssocID="{B8E7CF7B-385F-4CC9-AA21-507C1B8C82EB}" presName="sibTrans" presStyleLbl="bgSibTrans2D1" presStyleIdx="1" presStyleCnt="10"/>
      <dgm:spPr/>
    </dgm:pt>
    <dgm:pt modelId="{7AA19073-C14D-4362-9843-4C6608DD9C19}" type="pres">
      <dgm:prSet presAssocID="{0508EDF2-4E5B-4E91-B3FB-6B0AA7A70A70}" presName="compNode" presStyleCnt="0"/>
      <dgm:spPr/>
    </dgm:pt>
    <dgm:pt modelId="{CD499D96-7CE5-4042-9689-F272F3EC4872}" type="pres">
      <dgm:prSet presAssocID="{0508EDF2-4E5B-4E91-B3FB-6B0AA7A70A70}" presName="dummyConnPt" presStyleCnt="0"/>
      <dgm:spPr/>
    </dgm:pt>
    <dgm:pt modelId="{EAA329AB-859E-4618-A4FD-A188D484A57C}" type="pres">
      <dgm:prSet presAssocID="{0508EDF2-4E5B-4E91-B3FB-6B0AA7A70A70}" presName="node" presStyleLbl="node1" presStyleIdx="2" presStyleCnt="11">
        <dgm:presLayoutVars>
          <dgm:bulletEnabled val="1"/>
        </dgm:presLayoutVars>
      </dgm:prSet>
      <dgm:spPr/>
    </dgm:pt>
    <dgm:pt modelId="{34F3C17D-2F30-4276-BC32-23AE2DE0FB5A}" type="pres">
      <dgm:prSet presAssocID="{94F8D81E-3295-4206-9C28-91679E3EDADA}" presName="sibTrans" presStyleLbl="bgSibTrans2D1" presStyleIdx="2" presStyleCnt="10"/>
      <dgm:spPr/>
    </dgm:pt>
    <dgm:pt modelId="{1521ED32-A677-489D-A267-1DA9751EAFBF}" type="pres">
      <dgm:prSet presAssocID="{88DC757B-6C53-40CC-AECB-D665C5F7C473}" presName="compNode" presStyleCnt="0"/>
      <dgm:spPr/>
    </dgm:pt>
    <dgm:pt modelId="{5109D406-9694-47F0-BE54-2652A810E0AF}" type="pres">
      <dgm:prSet presAssocID="{88DC757B-6C53-40CC-AECB-D665C5F7C473}" presName="dummyConnPt" presStyleCnt="0"/>
      <dgm:spPr/>
    </dgm:pt>
    <dgm:pt modelId="{792A989E-BCBD-4323-A7D0-BD4671B633B0}" type="pres">
      <dgm:prSet presAssocID="{88DC757B-6C53-40CC-AECB-D665C5F7C473}" presName="node" presStyleLbl="node1" presStyleIdx="3" presStyleCnt="11">
        <dgm:presLayoutVars>
          <dgm:bulletEnabled val="1"/>
        </dgm:presLayoutVars>
      </dgm:prSet>
      <dgm:spPr/>
    </dgm:pt>
    <dgm:pt modelId="{AFC3FFE3-39ED-429F-9959-E1889A508C97}" type="pres">
      <dgm:prSet presAssocID="{72C62184-FCAE-4E30-8E55-BF1EFE6F1F28}" presName="sibTrans" presStyleLbl="bgSibTrans2D1" presStyleIdx="3" presStyleCnt="10"/>
      <dgm:spPr/>
    </dgm:pt>
    <dgm:pt modelId="{E6A267D3-15F7-4927-8452-241A07F6C84D}" type="pres">
      <dgm:prSet presAssocID="{761EC134-6C0E-4F96-AD7E-632DA15969A7}" presName="compNode" presStyleCnt="0"/>
      <dgm:spPr/>
    </dgm:pt>
    <dgm:pt modelId="{E1AB5EBB-9C96-4032-805F-5A3DCED7CCEA}" type="pres">
      <dgm:prSet presAssocID="{761EC134-6C0E-4F96-AD7E-632DA15969A7}" presName="dummyConnPt" presStyleCnt="0"/>
      <dgm:spPr/>
    </dgm:pt>
    <dgm:pt modelId="{C935BAD9-324A-4E37-AFD2-63B76CD94642}" type="pres">
      <dgm:prSet presAssocID="{761EC134-6C0E-4F96-AD7E-632DA15969A7}" presName="node" presStyleLbl="node1" presStyleIdx="4" presStyleCnt="11">
        <dgm:presLayoutVars>
          <dgm:bulletEnabled val="1"/>
        </dgm:presLayoutVars>
      </dgm:prSet>
      <dgm:spPr/>
    </dgm:pt>
    <dgm:pt modelId="{63AD6810-E58B-4A52-92B3-3FDE6A7FDEAD}" type="pres">
      <dgm:prSet presAssocID="{4E054F47-4E28-4324-B8EA-F2D6F50E833A}" presName="sibTrans" presStyleLbl="bgSibTrans2D1" presStyleIdx="4" presStyleCnt="10"/>
      <dgm:spPr/>
    </dgm:pt>
    <dgm:pt modelId="{E2C3D5B4-4B11-4747-8D45-7729164E4B29}" type="pres">
      <dgm:prSet presAssocID="{70A6D6D6-36D0-4DB8-A2D9-E7D9B5CA6831}" presName="compNode" presStyleCnt="0"/>
      <dgm:spPr/>
    </dgm:pt>
    <dgm:pt modelId="{8CAC888A-C96D-46B2-8E11-C3CBC88A85E2}" type="pres">
      <dgm:prSet presAssocID="{70A6D6D6-36D0-4DB8-A2D9-E7D9B5CA6831}" presName="dummyConnPt" presStyleCnt="0"/>
      <dgm:spPr/>
    </dgm:pt>
    <dgm:pt modelId="{F5AA9872-2C7F-4C61-9379-3812354FAA6B}" type="pres">
      <dgm:prSet presAssocID="{70A6D6D6-36D0-4DB8-A2D9-E7D9B5CA6831}" presName="node" presStyleLbl="node1" presStyleIdx="5" presStyleCnt="11">
        <dgm:presLayoutVars>
          <dgm:bulletEnabled val="1"/>
        </dgm:presLayoutVars>
      </dgm:prSet>
      <dgm:spPr/>
    </dgm:pt>
    <dgm:pt modelId="{BD07C25C-9A4E-45A4-BBD6-A907DC32191A}" type="pres">
      <dgm:prSet presAssocID="{B84D02B9-706C-429E-961E-AAAC3F2EB355}" presName="sibTrans" presStyleLbl="bgSibTrans2D1" presStyleIdx="5" presStyleCnt="10"/>
      <dgm:spPr/>
    </dgm:pt>
    <dgm:pt modelId="{690BCAE6-C24E-4961-8B53-395004700306}" type="pres">
      <dgm:prSet presAssocID="{5960893D-A1C7-45F5-B680-71C86EDC5A54}" presName="compNode" presStyleCnt="0"/>
      <dgm:spPr/>
    </dgm:pt>
    <dgm:pt modelId="{C8A464F9-0F4D-4AD9-85AB-8B4F3B0618C0}" type="pres">
      <dgm:prSet presAssocID="{5960893D-A1C7-45F5-B680-71C86EDC5A54}" presName="dummyConnPt" presStyleCnt="0"/>
      <dgm:spPr/>
    </dgm:pt>
    <dgm:pt modelId="{17DB155A-4365-45A6-B54D-0C075D1A4DE7}" type="pres">
      <dgm:prSet presAssocID="{5960893D-A1C7-45F5-B680-71C86EDC5A54}" presName="node" presStyleLbl="node1" presStyleIdx="6" presStyleCnt="11">
        <dgm:presLayoutVars>
          <dgm:bulletEnabled val="1"/>
        </dgm:presLayoutVars>
      </dgm:prSet>
      <dgm:spPr/>
    </dgm:pt>
    <dgm:pt modelId="{97EEF6E7-1727-4600-B7DF-621D8E20DE71}" type="pres">
      <dgm:prSet presAssocID="{937820D1-5CF3-4EDD-B899-9439DAE5E14A}" presName="sibTrans" presStyleLbl="bgSibTrans2D1" presStyleIdx="6" presStyleCnt="10"/>
      <dgm:spPr/>
    </dgm:pt>
    <dgm:pt modelId="{630A6C16-6267-4FF1-8042-A1AA79E68674}" type="pres">
      <dgm:prSet presAssocID="{AC6B03BE-55BA-41BF-9D8E-7AF85463F910}" presName="compNode" presStyleCnt="0"/>
      <dgm:spPr/>
    </dgm:pt>
    <dgm:pt modelId="{6C2DD56F-6CE9-4661-B4EA-211D59A27825}" type="pres">
      <dgm:prSet presAssocID="{AC6B03BE-55BA-41BF-9D8E-7AF85463F910}" presName="dummyConnPt" presStyleCnt="0"/>
      <dgm:spPr/>
    </dgm:pt>
    <dgm:pt modelId="{874CB4DA-9E44-49F1-9808-164D4269E75F}" type="pres">
      <dgm:prSet presAssocID="{AC6B03BE-55BA-41BF-9D8E-7AF85463F910}" presName="node" presStyleLbl="node1" presStyleIdx="7" presStyleCnt="11">
        <dgm:presLayoutVars>
          <dgm:bulletEnabled val="1"/>
        </dgm:presLayoutVars>
      </dgm:prSet>
      <dgm:spPr/>
    </dgm:pt>
    <dgm:pt modelId="{35C58326-97B2-432E-9776-B644414F25DE}" type="pres">
      <dgm:prSet presAssocID="{D3D291ED-C742-4EF5-AF03-E95D6B914C20}" presName="sibTrans" presStyleLbl="bgSibTrans2D1" presStyleIdx="7" presStyleCnt="10"/>
      <dgm:spPr/>
    </dgm:pt>
    <dgm:pt modelId="{D4784E19-742D-4318-8A15-5EAA6556315C}" type="pres">
      <dgm:prSet presAssocID="{33F1E036-0FF5-4920-9DF7-5671576E4DB9}" presName="compNode" presStyleCnt="0"/>
      <dgm:spPr/>
    </dgm:pt>
    <dgm:pt modelId="{B4454E76-FC77-4DFA-BC48-826906B2E72B}" type="pres">
      <dgm:prSet presAssocID="{33F1E036-0FF5-4920-9DF7-5671576E4DB9}" presName="dummyConnPt" presStyleCnt="0"/>
      <dgm:spPr/>
    </dgm:pt>
    <dgm:pt modelId="{94CAC626-5BB3-494C-B1C2-8586FA995648}" type="pres">
      <dgm:prSet presAssocID="{33F1E036-0FF5-4920-9DF7-5671576E4DB9}" presName="node" presStyleLbl="node1" presStyleIdx="8" presStyleCnt="11">
        <dgm:presLayoutVars>
          <dgm:bulletEnabled val="1"/>
        </dgm:presLayoutVars>
      </dgm:prSet>
      <dgm:spPr/>
    </dgm:pt>
    <dgm:pt modelId="{C3218C34-96A0-4319-8DAD-2A5D2318746D}" type="pres">
      <dgm:prSet presAssocID="{49F7830C-B5AF-4C08-BFAD-FBE5A4FAB5AB}" presName="sibTrans" presStyleLbl="bgSibTrans2D1" presStyleIdx="8" presStyleCnt="10"/>
      <dgm:spPr/>
    </dgm:pt>
    <dgm:pt modelId="{7026B8C4-4F78-4230-80C5-1E658CE72438}" type="pres">
      <dgm:prSet presAssocID="{3A0A9EA7-32C9-46E0-8EE5-14BCB8347539}" presName="compNode" presStyleCnt="0"/>
      <dgm:spPr/>
    </dgm:pt>
    <dgm:pt modelId="{25B68184-B06C-4641-8C03-2343C26EDF70}" type="pres">
      <dgm:prSet presAssocID="{3A0A9EA7-32C9-46E0-8EE5-14BCB8347539}" presName="dummyConnPt" presStyleCnt="0"/>
      <dgm:spPr/>
    </dgm:pt>
    <dgm:pt modelId="{EAB87A17-C3E7-4931-9055-32A841432FA4}" type="pres">
      <dgm:prSet presAssocID="{3A0A9EA7-32C9-46E0-8EE5-14BCB8347539}" presName="node" presStyleLbl="node1" presStyleIdx="9" presStyleCnt="11">
        <dgm:presLayoutVars>
          <dgm:bulletEnabled val="1"/>
        </dgm:presLayoutVars>
      </dgm:prSet>
      <dgm:spPr/>
    </dgm:pt>
    <dgm:pt modelId="{BFD4B601-5909-42CC-B2B2-B6F4AB72D4D5}" type="pres">
      <dgm:prSet presAssocID="{574175CE-B527-4EFD-8433-285EC7C8B1E3}" presName="sibTrans" presStyleLbl="bgSibTrans2D1" presStyleIdx="9" presStyleCnt="10"/>
      <dgm:spPr/>
    </dgm:pt>
    <dgm:pt modelId="{97387B2C-9483-4BAC-9D2D-70B93599A23B}" type="pres">
      <dgm:prSet presAssocID="{A96F898E-2E5F-4241-B545-05E527AFB71E}" presName="compNode" presStyleCnt="0"/>
      <dgm:spPr/>
    </dgm:pt>
    <dgm:pt modelId="{EC8324BD-FF7E-4E13-8163-46135B08432E}" type="pres">
      <dgm:prSet presAssocID="{A96F898E-2E5F-4241-B545-05E527AFB71E}" presName="dummyConnPt" presStyleCnt="0"/>
      <dgm:spPr/>
    </dgm:pt>
    <dgm:pt modelId="{F5BA4003-D545-451A-84A5-5EAE9D4C4439}" type="pres">
      <dgm:prSet presAssocID="{A96F898E-2E5F-4241-B545-05E527AFB71E}" presName="node" presStyleLbl="node1" presStyleIdx="10" presStyleCnt="11">
        <dgm:presLayoutVars>
          <dgm:bulletEnabled val="1"/>
        </dgm:presLayoutVars>
      </dgm:prSet>
      <dgm:spPr/>
    </dgm:pt>
  </dgm:ptLst>
  <dgm:cxnLst>
    <dgm:cxn modelId="{08188B0C-FB98-4A60-B59D-C9A8C9075D91}" type="presOf" srcId="{C1024FA0-9B93-4E18-8DE4-EDC695D73953}" destId="{AD483E16-E261-44A8-AF20-D5F43C179C07}" srcOrd="0" destOrd="0" presId="urn:microsoft.com/office/officeart/2005/8/layout/bProcess4"/>
    <dgm:cxn modelId="{AC5C4811-489F-4380-95B5-3133DE21892F}" type="presOf" srcId="{B84D02B9-706C-429E-961E-AAAC3F2EB355}" destId="{BD07C25C-9A4E-45A4-BBD6-A907DC32191A}" srcOrd="0" destOrd="0" presId="urn:microsoft.com/office/officeart/2005/8/layout/bProcess4"/>
    <dgm:cxn modelId="{6B276D11-64F3-4F52-89A7-E2D1B0D009E3}" srcId="{B42ECB41-D615-4588-A48E-0B9B2FF960D0}" destId="{AC6B03BE-55BA-41BF-9D8E-7AF85463F910}" srcOrd="7" destOrd="0" parTransId="{6B45F328-41A1-444B-B328-5D4C1B692956}" sibTransId="{D3D291ED-C742-4EF5-AF03-E95D6B914C20}"/>
    <dgm:cxn modelId="{887D8111-74FA-4F0C-BF6D-29D41460A35A}" type="presOf" srcId="{72C62184-FCAE-4E30-8E55-BF1EFE6F1F28}" destId="{AFC3FFE3-39ED-429F-9959-E1889A508C97}" srcOrd="0" destOrd="0" presId="urn:microsoft.com/office/officeart/2005/8/layout/bProcess4"/>
    <dgm:cxn modelId="{A3EEC91B-23D5-4052-8CC9-D264F889C1C5}" type="presOf" srcId="{33F1E036-0FF5-4920-9DF7-5671576E4DB9}" destId="{94CAC626-5BB3-494C-B1C2-8586FA995648}" srcOrd="0" destOrd="0" presId="urn:microsoft.com/office/officeart/2005/8/layout/bProcess4"/>
    <dgm:cxn modelId="{8B3EA81E-E2A5-4158-A051-D5E0EF260D77}" type="presOf" srcId="{761EC134-6C0E-4F96-AD7E-632DA15969A7}" destId="{C935BAD9-324A-4E37-AFD2-63B76CD94642}" srcOrd="0" destOrd="0" presId="urn:microsoft.com/office/officeart/2005/8/layout/bProcess4"/>
    <dgm:cxn modelId="{7808D83E-284A-48B8-85DA-5795754CC288}" type="presOf" srcId="{AC6B03BE-55BA-41BF-9D8E-7AF85463F910}" destId="{874CB4DA-9E44-49F1-9808-164D4269E75F}" srcOrd="0" destOrd="0" presId="urn:microsoft.com/office/officeart/2005/8/layout/bProcess4"/>
    <dgm:cxn modelId="{063EE061-390F-403D-9D0A-306CB6E9EC6B}" srcId="{B42ECB41-D615-4588-A48E-0B9B2FF960D0}" destId="{0508EDF2-4E5B-4E91-B3FB-6B0AA7A70A70}" srcOrd="2" destOrd="0" parTransId="{D1C70A4E-E956-4B78-B3A7-D3A68F2CB905}" sibTransId="{94F8D81E-3295-4206-9C28-91679E3EDADA}"/>
    <dgm:cxn modelId="{CC2BC847-1426-4DE9-B8F9-BE083D931A53}" type="presOf" srcId="{B42ECB41-D615-4588-A48E-0B9B2FF960D0}" destId="{883D1A45-138A-4778-AC92-321E9CC9AEFD}" srcOrd="0" destOrd="0" presId="urn:microsoft.com/office/officeart/2005/8/layout/bProcess4"/>
    <dgm:cxn modelId="{1E794D6A-601A-4D84-9C54-12D1C711681E}" type="presOf" srcId="{26506130-6595-4F0F-81FF-6660BE8F50B8}" destId="{6A07AD7C-1F28-477C-BF33-7CDEA3586D0D}" srcOrd="0" destOrd="0" presId="urn:microsoft.com/office/officeart/2005/8/layout/bProcess4"/>
    <dgm:cxn modelId="{7249F14E-AA62-4B2C-9775-27D60F7F1590}" srcId="{B42ECB41-D615-4588-A48E-0B9B2FF960D0}" destId="{C1024FA0-9B93-4E18-8DE4-EDC695D73953}" srcOrd="0" destOrd="0" parTransId="{B3094E94-D55F-49A5-AFBE-C5404064DC71}" sibTransId="{A1FCC4E0-B16E-4AED-9E84-4078F7797BB4}"/>
    <dgm:cxn modelId="{E333D553-1D82-4B19-BD41-4C2F01D9C5C5}" srcId="{B42ECB41-D615-4588-A48E-0B9B2FF960D0}" destId="{5960893D-A1C7-45F5-B680-71C86EDC5A54}" srcOrd="6" destOrd="0" parTransId="{04BDC754-6292-4B74-BF78-7F22EBAD88A3}" sibTransId="{937820D1-5CF3-4EDD-B899-9439DAE5E14A}"/>
    <dgm:cxn modelId="{D4FDA874-9498-43F5-B993-663075CB30E1}" srcId="{B42ECB41-D615-4588-A48E-0B9B2FF960D0}" destId="{33F1E036-0FF5-4920-9DF7-5671576E4DB9}" srcOrd="8" destOrd="0" parTransId="{060F660A-69A9-4851-A173-C6B8F3E61381}" sibTransId="{49F7830C-B5AF-4C08-BFAD-FBE5A4FAB5AB}"/>
    <dgm:cxn modelId="{969A877E-23C5-40F3-B327-716FFC4A031B}" type="presOf" srcId="{4E054F47-4E28-4324-B8EA-F2D6F50E833A}" destId="{63AD6810-E58B-4A52-92B3-3FDE6A7FDEAD}" srcOrd="0" destOrd="0" presId="urn:microsoft.com/office/officeart/2005/8/layout/bProcess4"/>
    <dgm:cxn modelId="{305EF485-AD83-49E1-8951-AF1E4B4149E0}" srcId="{B42ECB41-D615-4588-A48E-0B9B2FF960D0}" destId="{70A6D6D6-36D0-4DB8-A2D9-E7D9B5CA6831}" srcOrd="5" destOrd="0" parTransId="{E708E090-4A78-4D90-9DDE-C84CEA672E85}" sibTransId="{B84D02B9-706C-429E-961E-AAAC3F2EB355}"/>
    <dgm:cxn modelId="{270F7992-A12C-4232-BCD0-F7C90D4E3173}" srcId="{B42ECB41-D615-4588-A48E-0B9B2FF960D0}" destId="{26506130-6595-4F0F-81FF-6660BE8F50B8}" srcOrd="1" destOrd="0" parTransId="{B50F3D20-26EE-4C31-BDD9-B0D9315033E4}" sibTransId="{B8E7CF7B-385F-4CC9-AA21-507C1B8C82EB}"/>
    <dgm:cxn modelId="{49B5B594-8F2A-4387-8BCD-03BB8C029B69}" type="presOf" srcId="{5960893D-A1C7-45F5-B680-71C86EDC5A54}" destId="{17DB155A-4365-45A6-B54D-0C075D1A4DE7}" srcOrd="0" destOrd="0" presId="urn:microsoft.com/office/officeart/2005/8/layout/bProcess4"/>
    <dgm:cxn modelId="{B7C68696-7E51-4A00-A426-B2665B687A83}" type="presOf" srcId="{B8E7CF7B-385F-4CC9-AA21-507C1B8C82EB}" destId="{1C46FB8E-7B27-4BB5-B2DC-A009808FEAA2}" srcOrd="0" destOrd="0" presId="urn:microsoft.com/office/officeart/2005/8/layout/bProcess4"/>
    <dgm:cxn modelId="{ABE98298-08EC-4F92-B67B-67B9CA6182DB}" srcId="{B42ECB41-D615-4588-A48E-0B9B2FF960D0}" destId="{761EC134-6C0E-4F96-AD7E-632DA15969A7}" srcOrd="4" destOrd="0" parTransId="{B50593E6-51B7-46BD-B34A-DF2E6E44D6AB}" sibTransId="{4E054F47-4E28-4324-B8EA-F2D6F50E833A}"/>
    <dgm:cxn modelId="{E21A02AA-F138-4C14-887B-B3613D443322}" type="presOf" srcId="{574175CE-B527-4EFD-8433-285EC7C8B1E3}" destId="{BFD4B601-5909-42CC-B2B2-B6F4AB72D4D5}" srcOrd="0" destOrd="0" presId="urn:microsoft.com/office/officeart/2005/8/layout/bProcess4"/>
    <dgm:cxn modelId="{318AE0AC-909B-4373-ABB4-4ED511D63ACC}" type="presOf" srcId="{49F7830C-B5AF-4C08-BFAD-FBE5A4FAB5AB}" destId="{C3218C34-96A0-4319-8DAD-2A5D2318746D}" srcOrd="0" destOrd="0" presId="urn:microsoft.com/office/officeart/2005/8/layout/bProcess4"/>
    <dgm:cxn modelId="{3EC0FBB0-15F9-4155-A815-6616D90CF4EB}" type="presOf" srcId="{937820D1-5CF3-4EDD-B899-9439DAE5E14A}" destId="{97EEF6E7-1727-4600-B7DF-621D8E20DE71}" srcOrd="0" destOrd="0" presId="urn:microsoft.com/office/officeart/2005/8/layout/bProcess4"/>
    <dgm:cxn modelId="{557A31B1-1ECB-4DDB-8941-0CDEED9E0E6A}" type="presOf" srcId="{A1FCC4E0-B16E-4AED-9E84-4078F7797BB4}" destId="{C2F04D99-17FA-4327-94D3-C6330E6BDFC3}" srcOrd="0" destOrd="0" presId="urn:microsoft.com/office/officeart/2005/8/layout/bProcess4"/>
    <dgm:cxn modelId="{388A43B3-9546-40A9-8E60-78F04E9F3E09}" type="presOf" srcId="{D3D291ED-C742-4EF5-AF03-E95D6B914C20}" destId="{35C58326-97B2-432E-9776-B644414F25DE}" srcOrd="0" destOrd="0" presId="urn:microsoft.com/office/officeart/2005/8/layout/bProcess4"/>
    <dgm:cxn modelId="{974544B4-C423-40CB-99DE-1F849620E2B7}" srcId="{B42ECB41-D615-4588-A48E-0B9B2FF960D0}" destId="{3A0A9EA7-32C9-46E0-8EE5-14BCB8347539}" srcOrd="9" destOrd="0" parTransId="{38C0D99A-3332-4A33-AFF0-D12D67584C0C}" sibTransId="{574175CE-B527-4EFD-8433-285EC7C8B1E3}"/>
    <dgm:cxn modelId="{D7D5B9B9-30D2-410D-9842-C05E723EA1F2}" srcId="{B42ECB41-D615-4588-A48E-0B9B2FF960D0}" destId="{88DC757B-6C53-40CC-AECB-D665C5F7C473}" srcOrd="3" destOrd="0" parTransId="{E874E2A9-37C9-4AB8-9CAA-A42C5436DE50}" sibTransId="{72C62184-FCAE-4E30-8E55-BF1EFE6F1F28}"/>
    <dgm:cxn modelId="{9669F6BA-B2CC-4FA1-A043-0B4495C466F3}" type="presOf" srcId="{A96F898E-2E5F-4241-B545-05E527AFB71E}" destId="{F5BA4003-D545-451A-84A5-5EAE9D4C4439}" srcOrd="0" destOrd="0" presId="urn:microsoft.com/office/officeart/2005/8/layout/bProcess4"/>
    <dgm:cxn modelId="{5ECF7ECC-0513-4695-BEB4-6B13C5EAB243}" type="presOf" srcId="{0508EDF2-4E5B-4E91-B3FB-6B0AA7A70A70}" destId="{EAA329AB-859E-4618-A4FD-A188D484A57C}" srcOrd="0" destOrd="0" presId="urn:microsoft.com/office/officeart/2005/8/layout/bProcess4"/>
    <dgm:cxn modelId="{236313CF-5AE9-46CD-8CC4-5B0778A1EF18}" type="presOf" srcId="{70A6D6D6-36D0-4DB8-A2D9-E7D9B5CA6831}" destId="{F5AA9872-2C7F-4C61-9379-3812354FAA6B}" srcOrd="0" destOrd="0" presId="urn:microsoft.com/office/officeart/2005/8/layout/bProcess4"/>
    <dgm:cxn modelId="{BE9FFBED-3E66-4DA7-9831-72FCACC6D10F}" srcId="{B42ECB41-D615-4588-A48E-0B9B2FF960D0}" destId="{A96F898E-2E5F-4241-B545-05E527AFB71E}" srcOrd="10" destOrd="0" parTransId="{F36B4E28-D70B-483E-A0AE-303E134A16C3}" sibTransId="{2A09262F-27E6-4892-B2FE-F7B1844B7A9F}"/>
    <dgm:cxn modelId="{D988B0EF-70AB-4436-8575-3FFA6DAC2762}" type="presOf" srcId="{88DC757B-6C53-40CC-AECB-D665C5F7C473}" destId="{792A989E-BCBD-4323-A7D0-BD4671B633B0}" srcOrd="0" destOrd="0" presId="urn:microsoft.com/office/officeart/2005/8/layout/bProcess4"/>
    <dgm:cxn modelId="{F9C9D7F0-17E5-45CC-A184-212D3C792387}" type="presOf" srcId="{94F8D81E-3295-4206-9C28-91679E3EDADA}" destId="{34F3C17D-2F30-4276-BC32-23AE2DE0FB5A}" srcOrd="0" destOrd="0" presId="urn:microsoft.com/office/officeart/2005/8/layout/bProcess4"/>
    <dgm:cxn modelId="{70E05CFE-168F-4949-B159-DBBDCB2F3458}" type="presOf" srcId="{3A0A9EA7-32C9-46E0-8EE5-14BCB8347539}" destId="{EAB87A17-C3E7-4931-9055-32A841432FA4}" srcOrd="0" destOrd="0" presId="urn:microsoft.com/office/officeart/2005/8/layout/bProcess4"/>
    <dgm:cxn modelId="{A39CFE6E-07D5-4853-8D89-4C54F8F61479}" type="presParOf" srcId="{883D1A45-138A-4778-AC92-321E9CC9AEFD}" destId="{B4166AB6-4E61-441C-A3E5-CD8DB908E4BB}" srcOrd="0" destOrd="0" presId="urn:microsoft.com/office/officeart/2005/8/layout/bProcess4"/>
    <dgm:cxn modelId="{D87458B5-393E-4DB4-94F9-80F7FE6FA08A}" type="presParOf" srcId="{B4166AB6-4E61-441C-A3E5-CD8DB908E4BB}" destId="{26447FF7-8E4F-4D76-91AE-DF7D309BE987}" srcOrd="0" destOrd="0" presId="urn:microsoft.com/office/officeart/2005/8/layout/bProcess4"/>
    <dgm:cxn modelId="{80CC65FB-DDEE-4E35-A9DB-0569202F4BBE}" type="presParOf" srcId="{B4166AB6-4E61-441C-A3E5-CD8DB908E4BB}" destId="{AD483E16-E261-44A8-AF20-D5F43C179C07}" srcOrd="1" destOrd="0" presId="urn:microsoft.com/office/officeart/2005/8/layout/bProcess4"/>
    <dgm:cxn modelId="{48D87985-EEFF-4DF0-AA4F-63FC2D21F215}" type="presParOf" srcId="{883D1A45-138A-4778-AC92-321E9CC9AEFD}" destId="{C2F04D99-17FA-4327-94D3-C6330E6BDFC3}" srcOrd="1" destOrd="0" presId="urn:microsoft.com/office/officeart/2005/8/layout/bProcess4"/>
    <dgm:cxn modelId="{16317D9C-1FF2-4AD4-9D25-F7E24F912807}" type="presParOf" srcId="{883D1A45-138A-4778-AC92-321E9CC9AEFD}" destId="{B9AE4FE9-547C-490C-BC24-9756FE4AA8DE}" srcOrd="2" destOrd="0" presId="urn:microsoft.com/office/officeart/2005/8/layout/bProcess4"/>
    <dgm:cxn modelId="{34FB785D-48C8-4C8A-943B-914AF1FE2139}" type="presParOf" srcId="{B9AE4FE9-547C-490C-BC24-9756FE4AA8DE}" destId="{B0068E08-69E6-4DD6-A7C7-2CA3639AA712}" srcOrd="0" destOrd="0" presId="urn:microsoft.com/office/officeart/2005/8/layout/bProcess4"/>
    <dgm:cxn modelId="{AAC7E0FE-71A5-4500-B343-34A2D22157D3}" type="presParOf" srcId="{B9AE4FE9-547C-490C-BC24-9756FE4AA8DE}" destId="{6A07AD7C-1F28-477C-BF33-7CDEA3586D0D}" srcOrd="1" destOrd="0" presId="urn:microsoft.com/office/officeart/2005/8/layout/bProcess4"/>
    <dgm:cxn modelId="{15D3D239-AB64-45D9-AA37-9591648EE614}" type="presParOf" srcId="{883D1A45-138A-4778-AC92-321E9CC9AEFD}" destId="{1C46FB8E-7B27-4BB5-B2DC-A009808FEAA2}" srcOrd="3" destOrd="0" presId="urn:microsoft.com/office/officeart/2005/8/layout/bProcess4"/>
    <dgm:cxn modelId="{5536834E-79F3-4D8E-B7BC-3D4182708006}" type="presParOf" srcId="{883D1A45-138A-4778-AC92-321E9CC9AEFD}" destId="{7AA19073-C14D-4362-9843-4C6608DD9C19}" srcOrd="4" destOrd="0" presId="urn:microsoft.com/office/officeart/2005/8/layout/bProcess4"/>
    <dgm:cxn modelId="{F7B464CF-DCF3-4AE0-BE1A-5083BF990553}" type="presParOf" srcId="{7AA19073-C14D-4362-9843-4C6608DD9C19}" destId="{CD499D96-7CE5-4042-9689-F272F3EC4872}" srcOrd="0" destOrd="0" presId="urn:microsoft.com/office/officeart/2005/8/layout/bProcess4"/>
    <dgm:cxn modelId="{F0D65539-31D5-492A-A794-E247994B90F3}" type="presParOf" srcId="{7AA19073-C14D-4362-9843-4C6608DD9C19}" destId="{EAA329AB-859E-4618-A4FD-A188D484A57C}" srcOrd="1" destOrd="0" presId="urn:microsoft.com/office/officeart/2005/8/layout/bProcess4"/>
    <dgm:cxn modelId="{D5CA76A2-0E30-46B4-9BB2-263E72FBB105}" type="presParOf" srcId="{883D1A45-138A-4778-AC92-321E9CC9AEFD}" destId="{34F3C17D-2F30-4276-BC32-23AE2DE0FB5A}" srcOrd="5" destOrd="0" presId="urn:microsoft.com/office/officeart/2005/8/layout/bProcess4"/>
    <dgm:cxn modelId="{8843C445-A792-43C3-B82A-6DE2573D42E3}" type="presParOf" srcId="{883D1A45-138A-4778-AC92-321E9CC9AEFD}" destId="{1521ED32-A677-489D-A267-1DA9751EAFBF}" srcOrd="6" destOrd="0" presId="urn:microsoft.com/office/officeart/2005/8/layout/bProcess4"/>
    <dgm:cxn modelId="{DABF7760-9DDC-4F9B-9AC1-AA876D3CFA15}" type="presParOf" srcId="{1521ED32-A677-489D-A267-1DA9751EAFBF}" destId="{5109D406-9694-47F0-BE54-2652A810E0AF}" srcOrd="0" destOrd="0" presId="urn:microsoft.com/office/officeart/2005/8/layout/bProcess4"/>
    <dgm:cxn modelId="{6375AADD-7429-4284-B257-BC916F497140}" type="presParOf" srcId="{1521ED32-A677-489D-A267-1DA9751EAFBF}" destId="{792A989E-BCBD-4323-A7D0-BD4671B633B0}" srcOrd="1" destOrd="0" presId="urn:microsoft.com/office/officeart/2005/8/layout/bProcess4"/>
    <dgm:cxn modelId="{8EA60CB1-0926-49DA-A157-66DA322B035F}" type="presParOf" srcId="{883D1A45-138A-4778-AC92-321E9CC9AEFD}" destId="{AFC3FFE3-39ED-429F-9959-E1889A508C97}" srcOrd="7" destOrd="0" presId="urn:microsoft.com/office/officeart/2005/8/layout/bProcess4"/>
    <dgm:cxn modelId="{6D1D5D59-128C-48B4-87C7-10DC8F5FE60F}" type="presParOf" srcId="{883D1A45-138A-4778-AC92-321E9CC9AEFD}" destId="{E6A267D3-15F7-4927-8452-241A07F6C84D}" srcOrd="8" destOrd="0" presId="urn:microsoft.com/office/officeart/2005/8/layout/bProcess4"/>
    <dgm:cxn modelId="{75595CA1-192D-4A9D-A5F9-F36773F30B44}" type="presParOf" srcId="{E6A267D3-15F7-4927-8452-241A07F6C84D}" destId="{E1AB5EBB-9C96-4032-805F-5A3DCED7CCEA}" srcOrd="0" destOrd="0" presId="urn:microsoft.com/office/officeart/2005/8/layout/bProcess4"/>
    <dgm:cxn modelId="{D11F0CFB-69DE-46FA-BF07-2E6C89F245E9}" type="presParOf" srcId="{E6A267D3-15F7-4927-8452-241A07F6C84D}" destId="{C935BAD9-324A-4E37-AFD2-63B76CD94642}" srcOrd="1" destOrd="0" presId="urn:microsoft.com/office/officeart/2005/8/layout/bProcess4"/>
    <dgm:cxn modelId="{3C40AAB7-F6E2-4D40-A28C-55CF25F50EFB}" type="presParOf" srcId="{883D1A45-138A-4778-AC92-321E9CC9AEFD}" destId="{63AD6810-E58B-4A52-92B3-3FDE6A7FDEAD}" srcOrd="9" destOrd="0" presId="urn:microsoft.com/office/officeart/2005/8/layout/bProcess4"/>
    <dgm:cxn modelId="{5F85B76E-2DA2-4459-B3B8-E77B6BDAB7DB}" type="presParOf" srcId="{883D1A45-138A-4778-AC92-321E9CC9AEFD}" destId="{E2C3D5B4-4B11-4747-8D45-7729164E4B29}" srcOrd="10" destOrd="0" presId="urn:microsoft.com/office/officeart/2005/8/layout/bProcess4"/>
    <dgm:cxn modelId="{5AAA982A-4339-4A50-BDB3-8FFCE72E67FF}" type="presParOf" srcId="{E2C3D5B4-4B11-4747-8D45-7729164E4B29}" destId="{8CAC888A-C96D-46B2-8E11-C3CBC88A85E2}" srcOrd="0" destOrd="0" presId="urn:microsoft.com/office/officeart/2005/8/layout/bProcess4"/>
    <dgm:cxn modelId="{1E818F34-7208-4AAE-B12C-D30266352221}" type="presParOf" srcId="{E2C3D5B4-4B11-4747-8D45-7729164E4B29}" destId="{F5AA9872-2C7F-4C61-9379-3812354FAA6B}" srcOrd="1" destOrd="0" presId="urn:microsoft.com/office/officeart/2005/8/layout/bProcess4"/>
    <dgm:cxn modelId="{0F2DE35C-3BCE-4E33-B9BD-DD051A14709A}" type="presParOf" srcId="{883D1A45-138A-4778-AC92-321E9CC9AEFD}" destId="{BD07C25C-9A4E-45A4-BBD6-A907DC32191A}" srcOrd="11" destOrd="0" presId="urn:microsoft.com/office/officeart/2005/8/layout/bProcess4"/>
    <dgm:cxn modelId="{E6CAFAE1-FB8C-4BB5-8233-9475F4DF88A6}" type="presParOf" srcId="{883D1A45-138A-4778-AC92-321E9CC9AEFD}" destId="{690BCAE6-C24E-4961-8B53-395004700306}" srcOrd="12" destOrd="0" presId="urn:microsoft.com/office/officeart/2005/8/layout/bProcess4"/>
    <dgm:cxn modelId="{9D62E500-3E86-4250-8B00-CFAC8F52732A}" type="presParOf" srcId="{690BCAE6-C24E-4961-8B53-395004700306}" destId="{C8A464F9-0F4D-4AD9-85AB-8B4F3B0618C0}" srcOrd="0" destOrd="0" presId="urn:microsoft.com/office/officeart/2005/8/layout/bProcess4"/>
    <dgm:cxn modelId="{F75A3F4C-45EB-407F-8374-5F46422A4DF2}" type="presParOf" srcId="{690BCAE6-C24E-4961-8B53-395004700306}" destId="{17DB155A-4365-45A6-B54D-0C075D1A4DE7}" srcOrd="1" destOrd="0" presId="urn:microsoft.com/office/officeart/2005/8/layout/bProcess4"/>
    <dgm:cxn modelId="{BF9E6AFE-496B-4F85-A205-B19A0A00CF33}" type="presParOf" srcId="{883D1A45-138A-4778-AC92-321E9CC9AEFD}" destId="{97EEF6E7-1727-4600-B7DF-621D8E20DE71}" srcOrd="13" destOrd="0" presId="urn:microsoft.com/office/officeart/2005/8/layout/bProcess4"/>
    <dgm:cxn modelId="{1AA4384F-B432-4236-BC9C-6754AF715F21}" type="presParOf" srcId="{883D1A45-138A-4778-AC92-321E9CC9AEFD}" destId="{630A6C16-6267-4FF1-8042-A1AA79E68674}" srcOrd="14" destOrd="0" presId="urn:microsoft.com/office/officeart/2005/8/layout/bProcess4"/>
    <dgm:cxn modelId="{2E6A80D9-4FE6-412C-975F-C86A66A17458}" type="presParOf" srcId="{630A6C16-6267-4FF1-8042-A1AA79E68674}" destId="{6C2DD56F-6CE9-4661-B4EA-211D59A27825}" srcOrd="0" destOrd="0" presId="urn:microsoft.com/office/officeart/2005/8/layout/bProcess4"/>
    <dgm:cxn modelId="{D3434C89-3E9B-412D-A29D-05CC6920B499}" type="presParOf" srcId="{630A6C16-6267-4FF1-8042-A1AA79E68674}" destId="{874CB4DA-9E44-49F1-9808-164D4269E75F}" srcOrd="1" destOrd="0" presId="urn:microsoft.com/office/officeart/2005/8/layout/bProcess4"/>
    <dgm:cxn modelId="{C7722677-7C8B-4303-86FC-B5A0192E28C3}" type="presParOf" srcId="{883D1A45-138A-4778-AC92-321E9CC9AEFD}" destId="{35C58326-97B2-432E-9776-B644414F25DE}" srcOrd="15" destOrd="0" presId="urn:microsoft.com/office/officeart/2005/8/layout/bProcess4"/>
    <dgm:cxn modelId="{D5AD6D80-BB6B-4364-95D1-854886B23EA6}" type="presParOf" srcId="{883D1A45-138A-4778-AC92-321E9CC9AEFD}" destId="{D4784E19-742D-4318-8A15-5EAA6556315C}" srcOrd="16" destOrd="0" presId="urn:microsoft.com/office/officeart/2005/8/layout/bProcess4"/>
    <dgm:cxn modelId="{A763B554-DF9C-447C-ACA2-39AC8E8AFA27}" type="presParOf" srcId="{D4784E19-742D-4318-8A15-5EAA6556315C}" destId="{B4454E76-FC77-4DFA-BC48-826906B2E72B}" srcOrd="0" destOrd="0" presId="urn:microsoft.com/office/officeart/2005/8/layout/bProcess4"/>
    <dgm:cxn modelId="{B6D164D2-75D0-4F34-A539-F88C9E6FD3DC}" type="presParOf" srcId="{D4784E19-742D-4318-8A15-5EAA6556315C}" destId="{94CAC626-5BB3-494C-B1C2-8586FA995648}" srcOrd="1" destOrd="0" presId="urn:microsoft.com/office/officeart/2005/8/layout/bProcess4"/>
    <dgm:cxn modelId="{BA3986E6-5944-4FA1-91E9-D936C796B4B0}" type="presParOf" srcId="{883D1A45-138A-4778-AC92-321E9CC9AEFD}" destId="{C3218C34-96A0-4319-8DAD-2A5D2318746D}" srcOrd="17" destOrd="0" presId="urn:microsoft.com/office/officeart/2005/8/layout/bProcess4"/>
    <dgm:cxn modelId="{5BD410D6-A5F1-41F9-9814-591C14FA062F}" type="presParOf" srcId="{883D1A45-138A-4778-AC92-321E9CC9AEFD}" destId="{7026B8C4-4F78-4230-80C5-1E658CE72438}" srcOrd="18" destOrd="0" presId="urn:microsoft.com/office/officeart/2005/8/layout/bProcess4"/>
    <dgm:cxn modelId="{3567AF56-FC2A-4D27-8E83-12E0AFCE0950}" type="presParOf" srcId="{7026B8C4-4F78-4230-80C5-1E658CE72438}" destId="{25B68184-B06C-4641-8C03-2343C26EDF70}" srcOrd="0" destOrd="0" presId="urn:microsoft.com/office/officeart/2005/8/layout/bProcess4"/>
    <dgm:cxn modelId="{214078B1-C75E-4674-93B8-8986E28CDEEC}" type="presParOf" srcId="{7026B8C4-4F78-4230-80C5-1E658CE72438}" destId="{EAB87A17-C3E7-4931-9055-32A841432FA4}" srcOrd="1" destOrd="0" presId="urn:microsoft.com/office/officeart/2005/8/layout/bProcess4"/>
    <dgm:cxn modelId="{459A104F-45B6-4B89-8155-1F998326F8DC}" type="presParOf" srcId="{883D1A45-138A-4778-AC92-321E9CC9AEFD}" destId="{BFD4B601-5909-42CC-B2B2-B6F4AB72D4D5}" srcOrd="19" destOrd="0" presId="urn:microsoft.com/office/officeart/2005/8/layout/bProcess4"/>
    <dgm:cxn modelId="{7E3C28BB-2AC1-443A-B8E9-14BD8199A869}" type="presParOf" srcId="{883D1A45-138A-4778-AC92-321E9CC9AEFD}" destId="{97387B2C-9483-4BAC-9D2D-70B93599A23B}" srcOrd="20" destOrd="0" presId="urn:microsoft.com/office/officeart/2005/8/layout/bProcess4"/>
    <dgm:cxn modelId="{5D63A472-74E2-4C81-B23D-CAA795347629}" type="presParOf" srcId="{97387B2C-9483-4BAC-9D2D-70B93599A23B}" destId="{EC8324BD-FF7E-4E13-8163-46135B08432E}" srcOrd="0" destOrd="0" presId="urn:microsoft.com/office/officeart/2005/8/layout/bProcess4"/>
    <dgm:cxn modelId="{552320BA-B953-4660-80BB-4F96D0F1364C}" type="presParOf" srcId="{97387B2C-9483-4BAC-9D2D-70B93599A23B}" destId="{F5BA4003-D545-451A-84A5-5EAE9D4C4439}" srcOrd="1" destOrd="0" presId="urn:microsoft.com/office/officeart/2005/8/layout/bProcess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A2A5D94-C320-4344-AEB9-DDBF38A2E5A6}" type="doc">
      <dgm:prSet loTypeId="urn:microsoft.com/office/officeart/2005/8/layout/process1" loCatId="process" qsTypeId="urn:microsoft.com/office/officeart/2005/8/quickstyle/simple5" qsCatId="simple" csTypeId="urn:microsoft.com/office/officeart/2005/8/colors/accent0_1" csCatId="mainScheme" phldr="1"/>
      <dgm:spPr/>
      <dgm:t>
        <a:bodyPr/>
        <a:lstStyle/>
        <a:p>
          <a:endParaRPr lang="ru-BY"/>
        </a:p>
      </dgm:t>
    </dgm:pt>
    <dgm:pt modelId="{99E94088-6E1F-40CB-8C59-02B755AA1130}">
      <dgm:prSet phldrT="[Текст]" custT="1"/>
      <dgm:spPr/>
      <dgm:t>
        <a:bodyPr/>
        <a:lstStyle/>
        <a:p>
          <a:r>
            <a:rPr lang="ru-RU" sz="1200"/>
            <a:t>наименование аудируемого лица, в отношении отчетности которого проведен аудит, его место нахождения, сведения о государственной регистрации (дата государственной регистрации, регистрационный номер в Едином государственном регистре юридических лиц и индивидуальных предпринимателей);</a:t>
          </a:r>
          <a:endParaRPr lang="ru-BY" sz="1200"/>
        </a:p>
      </dgm:t>
    </dgm:pt>
    <dgm:pt modelId="{6A35CD88-7770-4759-9A65-ACA8C706D9CE}" type="parTrans" cxnId="{A7F3BA02-403E-4B31-8FE2-F6D57E9CF1DD}">
      <dgm:prSet/>
      <dgm:spPr/>
      <dgm:t>
        <a:bodyPr/>
        <a:lstStyle/>
        <a:p>
          <a:endParaRPr lang="ru-BY" sz="4000"/>
        </a:p>
      </dgm:t>
    </dgm:pt>
    <dgm:pt modelId="{2BE28E49-7C29-4D2D-9968-8B13BA43E945}" type="sibTrans" cxnId="{A7F3BA02-403E-4B31-8FE2-F6D57E9CF1DD}">
      <dgm:prSet custT="1"/>
      <dgm:spPr/>
      <dgm:t>
        <a:bodyPr/>
        <a:lstStyle/>
        <a:p>
          <a:endParaRPr lang="ru-BY" sz="1100"/>
        </a:p>
      </dgm:t>
    </dgm:pt>
    <dgm:pt modelId="{2E2D8326-0FEE-4B55-B8A0-D6D7453727B0}">
      <dgm:prSet custT="1"/>
      <dgm:spPr/>
      <dgm:t>
        <a:bodyPr/>
        <a:lstStyle/>
        <a:p>
          <a:r>
            <a:rPr lang="ru-RU" sz="1200"/>
            <a:t>указание на факт проведения аудита данной отчетности;</a:t>
          </a:r>
          <a:endParaRPr lang="ru-RU" sz="1200" dirty="0"/>
        </a:p>
      </dgm:t>
    </dgm:pt>
    <dgm:pt modelId="{CBB72415-EC83-4FB1-A6F3-6F675E23D635}" type="parTrans" cxnId="{615608CA-883F-460E-B942-CB2C2E65E36A}">
      <dgm:prSet/>
      <dgm:spPr/>
      <dgm:t>
        <a:bodyPr/>
        <a:lstStyle/>
        <a:p>
          <a:endParaRPr lang="ru-BY" sz="4000"/>
        </a:p>
      </dgm:t>
    </dgm:pt>
    <dgm:pt modelId="{8BB72637-169A-4AB7-BBE2-3B87893458C0}" type="sibTrans" cxnId="{615608CA-883F-460E-B942-CB2C2E65E36A}">
      <dgm:prSet custT="1"/>
      <dgm:spPr/>
      <dgm:t>
        <a:bodyPr/>
        <a:lstStyle/>
        <a:p>
          <a:endParaRPr lang="ru-BY" sz="1100"/>
        </a:p>
      </dgm:t>
    </dgm:pt>
    <dgm:pt modelId="{327D899F-14B9-42E2-A66C-2B4FE33EA335}">
      <dgm:prSet custT="1"/>
      <dgm:spPr/>
      <dgm:t>
        <a:bodyPr/>
        <a:lstStyle/>
        <a:p>
          <a:r>
            <a:rPr lang="ru-RU" sz="1200"/>
            <a:t>состав отчетности, в отношении которой проведен аудит;</a:t>
          </a:r>
          <a:endParaRPr lang="ru-RU" sz="1200" dirty="0"/>
        </a:p>
      </dgm:t>
    </dgm:pt>
    <dgm:pt modelId="{3085E8FE-1BF7-4A4C-BB83-51B9D690854C}" type="parTrans" cxnId="{557E5792-69BD-4E55-BA04-F072C61E0F9F}">
      <dgm:prSet/>
      <dgm:spPr/>
      <dgm:t>
        <a:bodyPr/>
        <a:lstStyle/>
        <a:p>
          <a:endParaRPr lang="ru-BY" sz="4000"/>
        </a:p>
      </dgm:t>
    </dgm:pt>
    <dgm:pt modelId="{C92174DF-47A1-4468-93BE-0A4638832F02}" type="sibTrans" cxnId="{557E5792-69BD-4E55-BA04-F072C61E0F9F}">
      <dgm:prSet custT="1"/>
      <dgm:spPr/>
      <dgm:t>
        <a:bodyPr/>
        <a:lstStyle/>
        <a:p>
          <a:endParaRPr lang="ru-BY" sz="1100"/>
        </a:p>
      </dgm:t>
    </dgm:pt>
    <dgm:pt modelId="{D2117EF8-EE06-4CB7-8E3D-32E8F306AAB0}">
      <dgm:prSet custT="1"/>
      <dgm:spPr/>
      <dgm:t>
        <a:bodyPr/>
        <a:lstStyle/>
        <a:p>
          <a:r>
            <a:rPr lang="ru-RU" sz="1200"/>
            <a:t>дату или период, за который составлена отчетность;</a:t>
          </a:r>
          <a:endParaRPr lang="ru-RU" sz="1200" dirty="0"/>
        </a:p>
      </dgm:t>
    </dgm:pt>
    <dgm:pt modelId="{8440FEE7-0D75-430C-B7C7-D07EEB27FA57}" type="parTrans" cxnId="{22B204B1-8182-41C0-8EC2-210E947F20E2}">
      <dgm:prSet/>
      <dgm:spPr/>
      <dgm:t>
        <a:bodyPr/>
        <a:lstStyle/>
        <a:p>
          <a:endParaRPr lang="ru-BY" sz="4000"/>
        </a:p>
      </dgm:t>
    </dgm:pt>
    <dgm:pt modelId="{05F0FE24-4F96-45EE-83CF-6A0DA6218F1A}" type="sibTrans" cxnId="{22B204B1-8182-41C0-8EC2-210E947F20E2}">
      <dgm:prSet custT="1"/>
      <dgm:spPr/>
      <dgm:t>
        <a:bodyPr/>
        <a:lstStyle/>
        <a:p>
          <a:endParaRPr lang="ru-BY" sz="1100"/>
        </a:p>
      </dgm:t>
    </dgm:pt>
    <dgm:pt modelId="{78F54593-3E92-49DC-B061-3FDFB6F316A7}">
      <dgm:prSet custT="1"/>
      <dgm:spPr/>
      <dgm:t>
        <a:bodyPr/>
        <a:lstStyle/>
        <a:p>
          <a:r>
            <a:rPr lang="ru-RU" sz="1200"/>
            <a:t>выраженное в установленной форме аудиторское мнение о достоверности отчетности аудируемого лица, составленной в соответствии с конкретной применимой основой составления и представления отчетности.</a:t>
          </a:r>
          <a:endParaRPr lang="ru-RU" sz="1200" dirty="0"/>
        </a:p>
      </dgm:t>
    </dgm:pt>
    <dgm:pt modelId="{05D4480B-E159-4814-AD10-85C40966D08E}" type="parTrans" cxnId="{2922B5F5-2916-49C4-A154-4080C9B4CFC3}">
      <dgm:prSet/>
      <dgm:spPr/>
      <dgm:t>
        <a:bodyPr/>
        <a:lstStyle/>
        <a:p>
          <a:endParaRPr lang="ru-BY" sz="4000"/>
        </a:p>
      </dgm:t>
    </dgm:pt>
    <dgm:pt modelId="{7EDAB05B-A741-4CE5-A35B-A25CF668B904}" type="sibTrans" cxnId="{2922B5F5-2916-49C4-A154-4080C9B4CFC3}">
      <dgm:prSet/>
      <dgm:spPr/>
      <dgm:t>
        <a:bodyPr/>
        <a:lstStyle/>
        <a:p>
          <a:endParaRPr lang="ru-BY" sz="4000"/>
        </a:p>
      </dgm:t>
    </dgm:pt>
    <dgm:pt modelId="{3ADCB430-420D-4FB2-9B60-E252C27DB265}" type="pres">
      <dgm:prSet presAssocID="{8A2A5D94-C320-4344-AEB9-DDBF38A2E5A6}" presName="Name0" presStyleCnt="0">
        <dgm:presLayoutVars>
          <dgm:dir/>
          <dgm:resizeHandles val="exact"/>
        </dgm:presLayoutVars>
      </dgm:prSet>
      <dgm:spPr/>
    </dgm:pt>
    <dgm:pt modelId="{80FAD27B-9425-4337-BF24-045D9242CBD4}" type="pres">
      <dgm:prSet presAssocID="{99E94088-6E1F-40CB-8C59-02B755AA1130}" presName="node" presStyleLbl="node1" presStyleIdx="0" presStyleCnt="5">
        <dgm:presLayoutVars>
          <dgm:bulletEnabled val="1"/>
        </dgm:presLayoutVars>
      </dgm:prSet>
      <dgm:spPr/>
    </dgm:pt>
    <dgm:pt modelId="{4DA3E1F5-89F8-403F-A8BD-B705E2E43A5C}" type="pres">
      <dgm:prSet presAssocID="{2BE28E49-7C29-4D2D-9968-8B13BA43E945}" presName="sibTrans" presStyleLbl="sibTrans2D1" presStyleIdx="0" presStyleCnt="4"/>
      <dgm:spPr/>
    </dgm:pt>
    <dgm:pt modelId="{09F3CC55-D983-4B60-92AA-0800D0A40BEF}" type="pres">
      <dgm:prSet presAssocID="{2BE28E49-7C29-4D2D-9968-8B13BA43E945}" presName="connectorText" presStyleLbl="sibTrans2D1" presStyleIdx="0" presStyleCnt="4"/>
      <dgm:spPr/>
    </dgm:pt>
    <dgm:pt modelId="{DCB19775-7560-4B62-8923-829D52115258}" type="pres">
      <dgm:prSet presAssocID="{2E2D8326-0FEE-4B55-B8A0-D6D7453727B0}" presName="node" presStyleLbl="node1" presStyleIdx="1" presStyleCnt="5">
        <dgm:presLayoutVars>
          <dgm:bulletEnabled val="1"/>
        </dgm:presLayoutVars>
      </dgm:prSet>
      <dgm:spPr/>
    </dgm:pt>
    <dgm:pt modelId="{00B2CB55-3007-42D9-A8AB-4918F5DE5299}" type="pres">
      <dgm:prSet presAssocID="{8BB72637-169A-4AB7-BBE2-3B87893458C0}" presName="sibTrans" presStyleLbl="sibTrans2D1" presStyleIdx="1" presStyleCnt="4"/>
      <dgm:spPr/>
    </dgm:pt>
    <dgm:pt modelId="{C5310348-515F-4B3E-B661-62E8C1C12BDA}" type="pres">
      <dgm:prSet presAssocID="{8BB72637-169A-4AB7-BBE2-3B87893458C0}" presName="connectorText" presStyleLbl="sibTrans2D1" presStyleIdx="1" presStyleCnt="4"/>
      <dgm:spPr/>
    </dgm:pt>
    <dgm:pt modelId="{F089E016-C23A-4B10-B57E-D390F65A0E74}" type="pres">
      <dgm:prSet presAssocID="{327D899F-14B9-42E2-A66C-2B4FE33EA335}" presName="node" presStyleLbl="node1" presStyleIdx="2" presStyleCnt="5">
        <dgm:presLayoutVars>
          <dgm:bulletEnabled val="1"/>
        </dgm:presLayoutVars>
      </dgm:prSet>
      <dgm:spPr/>
    </dgm:pt>
    <dgm:pt modelId="{0D42D13E-73BB-4A80-92CF-6F9C99C8CB14}" type="pres">
      <dgm:prSet presAssocID="{C92174DF-47A1-4468-93BE-0A4638832F02}" presName="sibTrans" presStyleLbl="sibTrans2D1" presStyleIdx="2" presStyleCnt="4"/>
      <dgm:spPr/>
    </dgm:pt>
    <dgm:pt modelId="{101891DD-CF6F-4E0F-8C11-00F9DA795D11}" type="pres">
      <dgm:prSet presAssocID="{C92174DF-47A1-4468-93BE-0A4638832F02}" presName="connectorText" presStyleLbl="sibTrans2D1" presStyleIdx="2" presStyleCnt="4"/>
      <dgm:spPr/>
    </dgm:pt>
    <dgm:pt modelId="{EDBCC993-8BC1-4C5B-A9F1-860639CC3F9C}" type="pres">
      <dgm:prSet presAssocID="{D2117EF8-EE06-4CB7-8E3D-32E8F306AAB0}" presName="node" presStyleLbl="node1" presStyleIdx="3" presStyleCnt="5">
        <dgm:presLayoutVars>
          <dgm:bulletEnabled val="1"/>
        </dgm:presLayoutVars>
      </dgm:prSet>
      <dgm:spPr/>
    </dgm:pt>
    <dgm:pt modelId="{9D36D08A-7E49-4A01-B1B1-F89872DC3604}" type="pres">
      <dgm:prSet presAssocID="{05F0FE24-4F96-45EE-83CF-6A0DA6218F1A}" presName="sibTrans" presStyleLbl="sibTrans2D1" presStyleIdx="3" presStyleCnt="4"/>
      <dgm:spPr/>
    </dgm:pt>
    <dgm:pt modelId="{901CAA12-343B-40DF-B27B-C7244CD06138}" type="pres">
      <dgm:prSet presAssocID="{05F0FE24-4F96-45EE-83CF-6A0DA6218F1A}" presName="connectorText" presStyleLbl="sibTrans2D1" presStyleIdx="3" presStyleCnt="4"/>
      <dgm:spPr/>
    </dgm:pt>
    <dgm:pt modelId="{D0301BF2-D3C3-43C2-964A-CD9DFD0792D0}" type="pres">
      <dgm:prSet presAssocID="{78F54593-3E92-49DC-B061-3FDFB6F316A7}" presName="node" presStyleLbl="node1" presStyleIdx="4" presStyleCnt="5">
        <dgm:presLayoutVars>
          <dgm:bulletEnabled val="1"/>
        </dgm:presLayoutVars>
      </dgm:prSet>
      <dgm:spPr/>
    </dgm:pt>
  </dgm:ptLst>
  <dgm:cxnLst>
    <dgm:cxn modelId="{A7F3BA02-403E-4B31-8FE2-F6D57E9CF1DD}" srcId="{8A2A5D94-C320-4344-AEB9-DDBF38A2E5A6}" destId="{99E94088-6E1F-40CB-8C59-02B755AA1130}" srcOrd="0" destOrd="0" parTransId="{6A35CD88-7770-4759-9A65-ACA8C706D9CE}" sibTransId="{2BE28E49-7C29-4D2D-9968-8B13BA43E945}"/>
    <dgm:cxn modelId="{197C450C-6772-456E-A427-C0A51519B89E}" type="presOf" srcId="{05F0FE24-4F96-45EE-83CF-6A0DA6218F1A}" destId="{901CAA12-343B-40DF-B27B-C7244CD06138}" srcOrd="1" destOrd="0" presId="urn:microsoft.com/office/officeart/2005/8/layout/process1"/>
    <dgm:cxn modelId="{CA9A6815-DD65-411D-B2F9-804F6A1EB427}" type="presOf" srcId="{8BB72637-169A-4AB7-BBE2-3B87893458C0}" destId="{C5310348-515F-4B3E-B661-62E8C1C12BDA}" srcOrd="1" destOrd="0" presId="urn:microsoft.com/office/officeart/2005/8/layout/process1"/>
    <dgm:cxn modelId="{061DC117-AAAB-42FE-A8F4-EBE3688C7C65}" type="presOf" srcId="{2BE28E49-7C29-4D2D-9968-8B13BA43E945}" destId="{09F3CC55-D983-4B60-92AA-0800D0A40BEF}" srcOrd="1" destOrd="0" presId="urn:microsoft.com/office/officeart/2005/8/layout/process1"/>
    <dgm:cxn modelId="{DD23915F-DDFB-45AE-8CCC-67632B203A19}" type="presOf" srcId="{C92174DF-47A1-4468-93BE-0A4638832F02}" destId="{101891DD-CF6F-4E0F-8C11-00F9DA795D11}" srcOrd="1" destOrd="0" presId="urn:microsoft.com/office/officeart/2005/8/layout/process1"/>
    <dgm:cxn modelId="{E0B09444-2D87-4F40-81B3-176790176169}" type="presOf" srcId="{C92174DF-47A1-4468-93BE-0A4638832F02}" destId="{0D42D13E-73BB-4A80-92CF-6F9C99C8CB14}" srcOrd="0" destOrd="0" presId="urn:microsoft.com/office/officeart/2005/8/layout/process1"/>
    <dgm:cxn modelId="{ED736051-4878-4DC6-8998-D8E3B87CE0BC}" type="presOf" srcId="{8A2A5D94-C320-4344-AEB9-DDBF38A2E5A6}" destId="{3ADCB430-420D-4FB2-9B60-E252C27DB265}" srcOrd="0" destOrd="0" presId="urn:microsoft.com/office/officeart/2005/8/layout/process1"/>
    <dgm:cxn modelId="{F8A14358-284C-4C23-A891-8BD13577E1CA}" type="presOf" srcId="{8BB72637-169A-4AB7-BBE2-3B87893458C0}" destId="{00B2CB55-3007-42D9-A8AB-4918F5DE5299}" srcOrd="0" destOrd="0" presId="urn:microsoft.com/office/officeart/2005/8/layout/process1"/>
    <dgm:cxn modelId="{DE40D889-3B27-4213-8189-44DEC76ADA23}" type="presOf" srcId="{2BE28E49-7C29-4D2D-9968-8B13BA43E945}" destId="{4DA3E1F5-89F8-403F-A8BD-B705E2E43A5C}" srcOrd="0" destOrd="0" presId="urn:microsoft.com/office/officeart/2005/8/layout/process1"/>
    <dgm:cxn modelId="{557E5792-69BD-4E55-BA04-F072C61E0F9F}" srcId="{8A2A5D94-C320-4344-AEB9-DDBF38A2E5A6}" destId="{327D899F-14B9-42E2-A66C-2B4FE33EA335}" srcOrd="2" destOrd="0" parTransId="{3085E8FE-1BF7-4A4C-BB83-51B9D690854C}" sibTransId="{C92174DF-47A1-4468-93BE-0A4638832F02}"/>
    <dgm:cxn modelId="{D3A61B98-B241-43B3-AB10-3D38FD46160F}" type="presOf" srcId="{327D899F-14B9-42E2-A66C-2B4FE33EA335}" destId="{F089E016-C23A-4B10-B57E-D390F65A0E74}" srcOrd="0" destOrd="0" presId="urn:microsoft.com/office/officeart/2005/8/layout/process1"/>
    <dgm:cxn modelId="{CB5EFBAC-31CE-4FC6-856D-CBD89331C709}" type="presOf" srcId="{D2117EF8-EE06-4CB7-8E3D-32E8F306AAB0}" destId="{EDBCC993-8BC1-4C5B-A9F1-860639CC3F9C}" srcOrd="0" destOrd="0" presId="urn:microsoft.com/office/officeart/2005/8/layout/process1"/>
    <dgm:cxn modelId="{22B204B1-8182-41C0-8EC2-210E947F20E2}" srcId="{8A2A5D94-C320-4344-AEB9-DDBF38A2E5A6}" destId="{D2117EF8-EE06-4CB7-8E3D-32E8F306AAB0}" srcOrd="3" destOrd="0" parTransId="{8440FEE7-0D75-430C-B7C7-D07EEB27FA57}" sibTransId="{05F0FE24-4F96-45EE-83CF-6A0DA6218F1A}"/>
    <dgm:cxn modelId="{4089C3B3-23ED-4DD1-A125-E0D83AD558F0}" type="presOf" srcId="{99E94088-6E1F-40CB-8C59-02B755AA1130}" destId="{80FAD27B-9425-4337-BF24-045D9242CBD4}" srcOrd="0" destOrd="0" presId="urn:microsoft.com/office/officeart/2005/8/layout/process1"/>
    <dgm:cxn modelId="{54ACA6BB-F5DC-47C0-9BAC-77B36FE1D0D7}" type="presOf" srcId="{05F0FE24-4F96-45EE-83CF-6A0DA6218F1A}" destId="{9D36D08A-7E49-4A01-B1B1-F89872DC3604}" srcOrd="0" destOrd="0" presId="urn:microsoft.com/office/officeart/2005/8/layout/process1"/>
    <dgm:cxn modelId="{2DB53DBE-7A58-4659-853C-500C83A36EA6}" type="presOf" srcId="{78F54593-3E92-49DC-B061-3FDFB6F316A7}" destId="{D0301BF2-D3C3-43C2-964A-CD9DFD0792D0}" srcOrd="0" destOrd="0" presId="urn:microsoft.com/office/officeart/2005/8/layout/process1"/>
    <dgm:cxn modelId="{B3315FC5-8F48-4539-84C3-B3EE94A6334B}" type="presOf" srcId="{2E2D8326-0FEE-4B55-B8A0-D6D7453727B0}" destId="{DCB19775-7560-4B62-8923-829D52115258}" srcOrd="0" destOrd="0" presId="urn:microsoft.com/office/officeart/2005/8/layout/process1"/>
    <dgm:cxn modelId="{615608CA-883F-460E-B942-CB2C2E65E36A}" srcId="{8A2A5D94-C320-4344-AEB9-DDBF38A2E5A6}" destId="{2E2D8326-0FEE-4B55-B8A0-D6D7453727B0}" srcOrd="1" destOrd="0" parTransId="{CBB72415-EC83-4FB1-A6F3-6F675E23D635}" sibTransId="{8BB72637-169A-4AB7-BBE2-3B87893458C0}"/>
    <dgm:cxn modelId="{2922B5F5-2916-49C4-A154-4080C9B4CFC3}" srcId="{8A2A5D94-C320-4344-AEB9-DDBF38A2E5A6}" destId="{78F54593-3E92-49DC-B061-3FDFB6F316A7}" srcOrd="4" destOrd="0" parTransId="{05D4480B-E159-4814-AD10-85C40966D08E}" sibTransId="{7EDAB05B-A741-4CE5-A35B-A25CF668B904}"/>
    <dgm:cxn modelId="{AC6F41BD-2085-4140-B2BF-635D2639F08F}" type="presParOf" srcId="{3ADCB430-420D-4FB2-9B60-E252C27DB265}" destId="{80FAD27B-9425-4337-BF24-045D9242CBD4}" srcOrd="0" destOrd="0" presId="urn:microsoft.com/office/officeart/2005/8/layout/process1"/>
    <dgm:cxn modelId="{729CE77C-6887-41B4-98B5-896DF760F520}" type="presParOf" srcId="{3ADCB430-420D-4FB2-9B60-E252C27DB265}" destId="{4DA3E1F5-89F8-403F-A8BD-B705E2E43A5C}" srcOrd="1" destOrd="0" presId="urn:microsoft.com/office/officeart/2005/8/layout/process1"/>
    <dgm:cxn modelId="{93829081-ACE2-4161-ABB0-A1BCAC125861}" type="presParOf" srcId="{4DA3E1F5-89F8-403F-A8BD-B705E2E43A5C}" destId="{09F3CC55-D983-4B60-92AA-0800D0A40BEF}" srcOrd="0" destOrd="0" presId="urn:microsoft.com/office/officeart/2005/8/layout/process1"/>
    <dgm:cxn modelId="{22C418D6-D97B-4D12-858F-B96FABEEA6E4}" type="presParOf" srcId="{3ADCB430-420D-4FB2-9B60-E252C27DB265}" destId="{DCB19775-7560-4B62-8923-829D52115258}" srcOrd="2" destOrd="0" presId="urn:microsoft.com/office/officeart/2005/8/layout/process1"/>
    <dgm:cxn modelId="{C4A52E5C-1F2F-4858-8319-B307DE11C9EB}" type="presParOf" srcId="{3ADCB430-420D-4FB2-9B60-E252C27DB265}" destId="{00B2CB55-3007-42D9-A8AB-4918F5DE5299}" srcOrd="3" destOrd="0" presId="urn:microsoft.com/office/officeart/2005/8/layout/process1"/>
    <dgm:cxn modelId="{2165A2FF-3C4B-44DC-A3BA-41A1F09F55B3}" type="presParOf" srcId="{00B2CB55-3007-42D9-A8AB-4918F5DE5299}" destId="{C5310348-515F-4B3E-B661-62E8C1C12BDA}" srcOrd="0" destOrd="0" presId="urn:microsoft.com/office/officeart/2005/8/layout/process1"/>
    <dgm:cxn modelId="{F176C2F5-01C6-42D4-ABCA-364F7B9132D7}" type="presParOf" srcId="{3ADCB430-420D-4FB2-9B60-E252C27DB265}" destId="{F089E016-C23A-4B10-B57E-D390F65A0E74}" srcOrd="4" destOrd="0" presId="urn:microsoft.com/office/officeart/2005/8/layout/process1"/>
    <dgm:cxn modelId="{0D547EFC-0476-4A0D-8CB9-44DE588BFAE3}" type="presParOf" srcId="{3ADCB430-420D-4FB2-9B60-E252C27DB265}" destId="{0D42D13E-73BB-4A80-92CF-6F9C99C8CB14}" srcOrd="5" destOrd="0" presId="urn:microsoft.com/office/officeart/2005/8/layout/process1"/>
    <dgm:cxn modelId="{E09940F4-2463-420A-B905-3871C2737CED}" type="presParOf" srcId="{0D42D13E-73BB-4A80-92CF-6F9C99C8CB14}" destId="{101891DD-CF6F-4E0F-8C11-00F9DA795D11}" srcOrd="0" destOrd="0" presId="urn:microsoft.com/office/officeart/2005/8/layout/process1"/>
    <dgm:cxn modelId="{10619488-68D1-4140-8E92-1D294A50BF1F}" type="presParOf" srcId="{3ADCB430-420D-4FB2-9B60-E252C27DB265}" destId="{EDBCC993-8BC1-4C5B-A9F1-860639CC3F9C}" srcOrd="6" destOrd="0" presId="urn:microsoft.com/office/officeart/2005/8/layout/process1"/>
    <dgm:cxn modelId="{53CF3055-3FBD-41F5-BF9F-A0CD9257DFB6}" type="presParOf" srcId="{3ADCB430-420D-4FB2-9B60-E252C27DB265}" destId="{9D36D08A-7E49-4A01-B1B1-F89872DC3604}" srcOrd="7" destOrd="0" presId="urn:microsoft.com/office/officeart/2005/8/layout/process1"/>
    <dgm:cxn modelId="{6D4B571F-956C-4A23-AE2A-36D1972C13DC}" type="presParOf" srcId="{9D36D08A-7E49-4A01-B1B1-F89872DC3604}" destId="{901CAA12-343B-40DF-B27B-C7244CD06138}" srcOrd="0" destOrd="0" presId="urn:microsoft.com/office/officeart/2005/8/layout/process1"/>
    <dgm:cxn modelId="{77CBB568-051C-49C7-B3F2-41ED412227F0}" type="presParOf" srcId="{3ADCB430-420D-4FB2-9B60-E252C27DB265}" destId="{D0301BF2-D3C3-43C2-964A-CD9DFD0792D0}" srcOrd="8"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223BBC2-0604-4499-B63A-533A065412DB}" type="doc">
      <dgm:prSet loTypeId="urn:microsoft.com/office/officeart/2005/8/layout/vProcess5" loCatId="process" qsTypeId="urn:microsoft.com/office/officeart/2005/8/quickstyle/simple5" qsCatId="simple" csTypeId="urn:microsoft.com/office/officeart/2005/8/colors/accent0_3" csCatId="mainScheme" phldr="1"/>
      <dgm:spPr/>
      <dgm:t>
        <a:bodyPr/>
        <a:lstStyle/>
        <a:p>
          <a:endParaRPr lang="ru-BY"/>
        </a:p>
      </dgm:t>
    </dgm:pt>
    <dgm:pt modelId="{EF6249A2-83B7-4D63-806D-93A7A1CFBA5C}">
      <dgm:prSet phldrT="[Текст]" custT="1"/>
      <dgm:spPr/>
      <dgm:t>
        <a:bodyPr/>
        <a:lstStyle/>
        <a:p>
          <a:r>
            <a:rPr lang="ru-RU" sz="1200" dirty="0">
              <a:latin typeface="Arial Narrow" panose="020B0606020202030204" pitchFamily="34" charset="0"/>
            </a:rPr>
            <a:t>заявление о том, что аудит был проведен в соответствии с требованиями Закона Республики Беларусь "Об аудиторской деятельности" и национальных правил аудиторской деятельности. При проведении аудита аудиторская организация (аудитор - индивидуальный предприниматель) может в дополнение к национальным правилам аудиторской деятельности соблюдать иные стандарты аудита, если иное не установлено законодательством об аудиторской деятельности. В этом случае заявление должно содержать указание на стандарты аудита, которые соблюдались в дополнение к национальным правилам аудиторской деятельности;</a:t>
          </a:r>
          <a:endParaRPr lang="ru-BY" sz="1200" dirty="0">
            <a:latin typeface="Arial Narrow" panose="020B0606020202030204" pitchFamily="34" charset="0"/>
          </a:endParaRPr>
        </a:p>
      </dgm:t>
    </dgm:pt>
    <dgm:pt modelId="{AEFB327E-7AFC-473C-9A5E-B2B77499CAFD}" type="parTrans" cxnId="{9D2F64D9-8AF1-49D9-8D8E-704CA308F97A}">
      <dgm:prSet/>
      <dgm:spPr/>
      <dgm:t>
        <a:bodyPr/>
        <a:lstStyle/>
        <a:p>
          <a:endParaRPr lang="ru-BY" sz="1200">
            <a:latin typeface="Arial Narrow" panose="020B0606020202030204" pitchFamily="34" charset="0"/>
          </a:endParaRPr>
        </a:p>
      </dgm:t>
    </dgm:pt>
    <dgm:pt modelId="{9C73E175-EFD9-4CF5-8E5E-69095B2386CB}" type="sibTrans" cxnId="{9D2F64D9-8AF1-49D9-8D8E-704CA308F97A}">
      <dgm:prSet custT="1"/>
      <dgm:spPr/>
      <dgm:t>
        <a:bodyPr/>
        <a:lstStyle/>
        <a:p>
          <a:endParaRPr lang="ru-BY" sz="1200">
            <a:latin typeface="Arial Narrow" panose="020B0606020202030204" pitchFamily="34" charset="0"/>
          </a:endParaRPr>
        </a:p>
      </dgm:t>
    </dgm:pt>
    <dgm:pt modelId="{F16A9B72-DAFB-41F1-AB72-FF155C2520C7}">
      <dgm:prSet custT="1"/>
      <dgm:spPr/>
      <dgm:t>
        <a:bodyPr/>
        <a:lstStyle/>
        <a:p>
          <a:r>
            <a:rPr lang="ru-RU" sz="1200">
              <a:latin typeface="Arial Narrow" panose="020B0606020202030204" pitchFamily="34" charset="0"/>
            </a:rPr>
            <a:t>ссылку на раздел аудиторского заключения, описывающий обязанности аудиторской организации (аудитора - индивидуального предпринимателя) в соответствии с национальными правилами аудиторской деятельности или иными стандартами аудита;</a:t>
          </a:r>
          <a:endParaRPr lang="ru-RU" sz="1200" dirty="0">
            <a:latin typeface="Arial Narrow" panose="020B0606020202030204" pitchFamily="34" charset="0"/>
          </a:endParaRPr>
        </a:p>
      </dgm:t>
    </dgm:pt>
    <dgm:pt modelId="{4D96A17F-48CC-4C72-9772-BF4592ADAC82}" type="parTrans" cxnId="{F55DDB15-698F-4537-9548-362BD40D500F}">
      <dgm:prSet/>
      <dgm:spPr/>
      <dgm:t>
        <a:bodyPr/>
        <a:lstStyle/>
        <a:p>
          <a:endParaRPr lang="ru-BY" sz="1200">
            <a:latin typeface="Arial Narrow" panose="020B0606020202030204" pitchFamily="34" charset="0"/>
          </a:endParaRPr>
        </a:p>
      </dgm:t>
    </dgm:pt>
    <dgm:pt modelId="{0358D248-733F-4601-AC5B-8655FAC78686}" type="sibTrans" cxnId="{F55DDB15-698F-4537-9548-362BD40D500F}">
      <dgm:prSet custT="1"/>
      <dgm:spPr/>
      <dgm:t>
        <a:bodyPr/>
        <a:lstStyle/>
        <a:p>
          <a:endParaRPr lang="ru-BY" sz="1200">
            <a:latin typeface="Arial Narrow" panose="020B0606020202030204" pitchFamily="34" charset="0"/>
          </a:endParaRPr>
        </a:p>
      </dgm:t>
    </dgm:pt>
    <dgm:pt modelId="{8784DF55-BB64-46A4-BFA4-3011E64766EF}">
      <dgm:prSet custT="1"/>
      <dgm:spPr/>
      <dgm:t>
        <a:bodyPr/>
        <a:lstStyle/>
        <a:p>
          <a:r>
            <a:rPr lang="ru-RU" sz="1200">
              <a:latin typeface="Arial Narrow" panose="020B0606020202030204" pitchFamily="34" charset="0"/>
            </a:rPr>
            <a:t>заявление о том, что аудиторской организацией (аудитором - индивидуальным предпринимателем) соблюдались принцип независимости по отношению к аудируемому лицу согласно требованиям законодательства и принципы профессиональной этики;</a:t>
          </a:r>
          <a:endParaRPr lang="ru-RU" sz="1200" dirty="0">
            <a:latin typeface="Arial Narrow" panose="020B0606020202030204" pitchFamily="34" charset="0"/>
          </a:endParaRPr>
        </a:p>
      </dgm:t>
    </dgm:pt>
    <dgm:pt modelId="{68F88882-79DA-48D6-AB49-CF00A4340207}" type="parTrans" cxnId="{C30D7EFC-A95D-42F4-999A-3444402B38E9}">
      <dgm:prSet/>
      <dgm:spPr/>
      <dgm:t>
        <a:bodyPr/>
        <a:lstStyle/>
        <a:p>
          <a:endParaRPr lang="ru-BY" sz="1200">
            <a:latin typeface="Arial Narrow" panose="020B0606020202030204" pitchFamily="34" charset="0"/>
          </a:endParaRPr>
        </a:p>
      </dgm:t>
    </dgm:pt>
    <dgm:pt modelId="{517E2355-1C65-4B43-A367-255F90950243}" type="sibTrans" cxnId="{C30D7EFC-A95D-42F4-999A-3444402B38E9}">
      <dgm:prSet custT="1"/>
      <dgm:spPr/>
      <dgm:t>
        <a:bodyPr/>
        <a:lstStyle/>
        <a:p>
          <a:endParaRPr lang="ru-BY" sz="1200">
            <a:latin typeface="Arial Narrow" panose="020B0606020202030204" pitchFamily="34" charset="0"/>
          </a:endParaRPr>
        </a:p>
      </dgm:t>
    </dgm:pt>
    <dgm:pt modelId="{8A68872D-B501-432C-8FB1-E8022B9CE199}">
      <dgm:prSet custT="1"/>
      <dgm:spPr/>
      <dgm:t>
        <a:bodyPr/>
        <a:lstStyle/>
        <a:p>
          <a:r>
            <a:rPr lang="ru-RU" sz="1200">
              <a:latin typeface="Arial Narrow" panose="020B0606020202030204" pitchFamily="34" charset="0"/>
            </a:rPr>
            <a:t>заявление о том, считает ли аудиторская организация (аудитор - индивидуальный предприниматель), что полученные аудиторские доказательства являются достаточными и надлежащими, чтобы служить основанием для выражения аудиторского мнения.</a:t>
          </a:r>
          <a:endParaRPr lang="ru-RU" sz="1200" dirty="0">
            <a:latin typeface="Arial Narrow" panose="020B0606020202030204" pitchFamily="34" charset="0"/>
          </a:endParaRPr>
        </a:p>
      </dgm:t>
    </dgm:pt>
    <dgm:pt modelId="{300FC1A9-9A5D-4273-B2ED-D91331CE871B}" type="parTrans" cxnId="{FECEDA5A-4551-4E00-B9FA-0ED21904EE08}">
      <dgm:prSet/>
      <dgm:spPr/>
      <dgm:t>
        <a:bodyPr/>
        <a:lstStyle/>
        <a:p>
          <a:endParaRPr lang="ru-BY" sz="1200">
            <a:latin typeface="Arial Narrow" panose="020B0606020202030204" pitchFamily="34" charset="0"/>
          </a:endParaRPr>
        </a:p>
      </dgm:t>
    </dgm:pt>
    <dgm:pt modelId="{DBC20183-3312-477C-8ADF-F68752A011CE}" type="sibTrans" cxnId="{FECEDA5A-4551-4E00-B9FA-0ED21904EE08}">
      <dgm:prSet/>
      <dgm:spPr/>
      <dgm:t>
        <a:bodyPr/>
        <a:lstStyle/>
        <a:p>
          <a:endParaRPr lang="ru-BY" sz="1200">
            <a:latin typeface="Arial Narrow" panose="020B0606020202030204" pitchFamily="34" charset="0"/>
          </a:endParaRPr>
        </a:p>
      </dgm:t>
    </dgm:pt>
    <dgm:pt modelId="{98D76397-26D3-4AD2-97E1-CE641BF899A8}" type="pres">
      <dgm:prSet presAssocID="{6223BBC2-0604-4499-B63A-533A065412DB}" presName="outerComposite" presStyleCnt="0">
        <dgm:presLayoutVars>
          <dgm:chMax val="5"/>
          <dgm:dir/>
          <dgm:resizeHandles val="exact"/>
        </dgm:presLayoutVars>
      </dgm:prSet>
      <dgm:spPr/>
    </dgm:pt>
    <dgm:pt modelId="{07815443-61E7-49A2-AE7F-54D9E275FC2A}" type="pres">
      <dgm:prSet presAssocID="{6223BBC2-0604-4499-B63A-533A065412DB}" presName="dummyMaxCanvas" presStyleCnt="0">
        <dgm:presLayoutVars/>
      </dgm:prSet>
      <dgm:spPr/>
    </dgm:pt>
    <dgm:pt modelId="{BF3B14A2-4975-43A2-8586-849245808A10}" type="pres">
      <dgm:prSet presAssocID="{6223BBC2-0604-4499-B63A-533A065412DB}" presName="FourNodes_1" presStyleLbl="node1" presStyleIdx="0" presStyleCnt="4" custScaleX="124668">
        <dgm:presLayoutVars>
          <dgm:bulletEnabled val="1"/>
        </dgm:presLayoutVars>
      </dgm:prSet>
      <dgm:spPr/>
    </dgm:pt>
    <dgm:pt modelId="{0497DF06-83A8-40FC-B7B7-6BEE8A25B7C5}" type="pres">
      <dgm:prSet presAssocID="{6223BBC2-0604-4499-B63A-533A065412DB}" presName="FourNodes_2" presStyleLbl="node1" presStyleIdx="1" presStyleCnt="4">
        <dgm:presLayoutVars>
          <dgm:bulletEnabled val="1"/>
        </dgm:presLayoutVars>
      </dgm:prSet>
      <dgm:spPr/>
    </dgm:pt>
    <dgm:pt modelId="{9CAAD47D-367C-4FF9-ABBB-61A349C57265}" type="pres">
      <dgm:prSet presAssocID="{6223BBC2-0604-4499-B63A-533A065412DB}" presName="FourNodes_3" presStyleLbl="node1" presStyleIdx="2" presStyleCnt="4">
        <dgm:presLayoutVars>
          <dgm:bulletEnabled val="1"/>
        </dgm:presLayoutVars>
      </dgm:prSet>
      <dgm:spPr/>
    </dgm:pt>
    <dgm:pt modelId="{B4636ED4-02C0-4EDE-8C91-B8B5992FF904}" type="pres">
      <dgm:prSet presAssocID="{6223BBC2-0604-4499-B63A-533A065412DB}" presName="FourNodes_4" presStyleLbl="node1" presStyleIdx="3" presStyleCnt="4">
        <dgm:presLayoutVars>
          <dgm:bulletEnabled val="1"/>
        </dgm:presLayoutVars>
      </dgm:prSet>
      <dgm:spPr/>
    </dgm:pt>
    <dgm:pt modelId="{664E8A20-2F9E-44F6-9660-8FC2EE1D30F3}" type="pres">
      <dgm:prSet presAssocID="{6223BBC2-0604-4499-B63A-533A065412DB}" presName="FourConn_1-2" presStyleLbl="fgAccFollowNode1" presStyleIdx="0" presStyleCnt="3">
        <dgm:presLayoutVars>
          <dgm:bulletEnabled val="1"/>
        </dgm:presLayoutVars>
      </dgm:prSet>
      <dgm:spPr/>
    </dgm:pt>
    <dgm:pt modelId="{908D12C7-4158-4F8D-89F9-599338292742}" type="pres">
      <dgm:prSet presAssocID="{6223BBC2-0604-4499-B63A-533A065412DB}" presName="FourConn_2-3" presStyleLbl="fgAccFollowNode1" presStyleIdx="1" presStyleCnt="3">
        <dgm:presLayoutVars>
          <dgm:bulletEnabled val="1"/>
        </dgm:presLayoutVars>
      </dgm:prSet>
      <dgm:spPr/>
    </dgm:pt>
    <dgm:pt modelId="{BCB8F191-EAE9-49DA-B0B4-80F906F1425C}" type="pres">
      <dgm:prSet presAssocID="{6223BBC2-0604-4499-B63A-533A065412DB}" presName="FourConn_3-4" presStyleLbl="fgAccFollowNode1" presStyleIdx="2" presStyleCnt="3">
        <dgm:presLayoutVars>
          <dgm:bulletEnabled val="1"/>
        </dgm:presLayoutVars>
      </dgm:prSet>
      <dgm:spPr/>
    </dgm:pt>
    <dgm:pt modelId="{7A570C2B-0FC4-4484-982F-497907B723D4}" type="pres">
      <dgm:prSet presAssocID="{6223BBC2-0604-4499-B63A-533A065412DB}" presName="FourNodes_1_text" presStyleLbl="node1" presStyleIdx="3" presStyleCnt="4">
        <dgm:presLayoutVars>
          <dgm:bulletEnabled val="1"/>
        </dgm:presLayoutVars>
      </dgm:prSet>
      <dgm:spPr/>
    </dgm:pt>
    <dgm:pt modelId="{441BE232-2BA2-49B3-91B2-4289BE567C5A}" type="pres">
      <dgm:prSet presAssocID="{6223BBC2-0604-4499-B63A-533A065412DB}" presName="FourNodes_2_text" presStyleLbl="node1" presStyleIdx="3" presStyleCnt="4">
        <dgm:presLayoutVars>
          <dgm:bulletEnabled val="1"/>
        </dgm:presLayoutVars>
      </dgm:prSet>
      <dgm:spPr/>
    </dgm:pt>
    <dgm:pt modelId="{24F96C29-37EA-4026-BB34-9AC4DFB221E3}" type="pres">
      <dgm:prSet presAssocID="{6223BBC2-0604-4499-B63A-533A065412DB}" presName="FourNodes_3_text" presStyleLbl="node1" presStyleIdx="3" presStyleCnt="4">
        <dgm:presLayoutVars>
          <dgm:bulletEnabled val="1"/>
        </dgm:presLayoutVars>
      </dgm:prSet>
      <dgm:spPr/>
    </dgm:pt>
    <dgm:pt modelId="{84616B62-EFD5-4532-B485-4FE8AAC7200E}" type="pres">
      <dgm:prSet presAssocID="{6223BBC2-0604-4499-B63A-533A065412DB}" presName="FourNodes_4_text" presStyleLbl="node1" presStyleIdx="3" presStyleCnt="4">
        <dgm:presLayoutVars>
          <dgm:bulletEnabled val="1"/>
        </dgm:presLayoutVars>
      </dgm:prSet>
      <dgm:spPr/>
    </dgm:pt>
  </dgm:ptLst>
  <dgm:cxnLst>
    <dgm:cxn modelId="{59BEFF0D-0EA8-4D8B-95F5-035C8A2959F0}" type="presOf" srcId="{8A68872D-B501-432C-8FB1-E8022B9CE199}" destId="{84616B62-EFD5-4532-B485-4FE8AAC7200E}" srcOrd="1" destOrd="0" presId="urn:microsoft.com/office/officeart/2005/8/layout/vProcess5"/>
    <dgm:cxn modelId="{F55DDB15-698F-4537-9548-362BD40D500F}" srcId="{6223BBC2-0604-4499-B63A-533A065412DB}" destId="{F16A9B72-DAFB-41F1-AB72-FF155C2520C7}" srcOrd="1" destOrd="0" parTransId="{4D96A17F-48CC-4C72-9772-BF4592ADAC82}" sibTransId="{0358D248-733F-4601-AC5B-8655FAC78686}"/>
    <dgm:cxn modelId="{AF698734-C724-4309-B040-5219AC545DAB}" type="presOf" srcId="{EF6249A2-83B7-4D63-806D-93A7A1CFBA5C}" destId="{7A570C2B-0FC4-4484-982F-497907B723D4}" srcOrd="1" destOrd="0" presId="urn:microsoft.com/office/officeart/2005/8/layout/vProcess5"/>
    <dgm:cxn modelId="{A4087038-38E5-4383-AC6C-6A02A6FF3588}" type="presOf" srcId="{517E2355-1C65-4B43-A367-255F90950243}" destId="{BCB8F191-EAE9-49DA-B0B4-80F906F1425C}" srcOrd="0" destOrd="0" presId="urn:microsoft.com/office/officeart/2005/8/layout/vProcess5"/>
    <dgm:cxn modelId="{0830C53A-1D81-41D2-8960-8037298995AD}" type="presOf" srcId="{9C73E175-EFD9-4CF5-8E5E-69095B2386CB}" destId="{664E8A20-2F9E-44F6-9660-8FC2EE1D30F3}" srcOrd="0" destOrd="0" presId="urn:microsoft.com/office/officeart/2005/8/layout/vProcess5"/>
    <dgm:cxn modelId="{8410A778-D07D-40BC-B0F7-8CAD51AFFF67}" type="presOf" srcId="{0358D248-733F-4601-AC5B-8655FAC78686}" destId="{908D12C7-4158-4F8D-89F9-599338292742}" srcOrd="0" destOrd="0" presId="urn:microsoft.com/office/officeart/2005/8/layout/vProcess5"/>
    <dgm:cxn modelId="{FECEDA5A-4551-4E00-B9FA-0ED21904EE08}" srcId="{6223BBC2-0604-4499-B63A-533A065412DB}" destId="{8A68872D-B501-432C-8FB1-E8022B9CE199}" srcOrd="3" destOrd="0" parTransId="{300FC1A9-9A5D-4273-B2ED-D91331CE871B}" sibTransId="{DBC20183-3312-477C-8ADF-F68752A011CE}"/>
    <dgm:cxn modelId="{04626C8D-761D-4D2D-B8E0-B8B3F12ECD67}" type="presOf" srcId="{8784DF55-BB64-46A4-BFA4-3011E64766EF}" destId="{24F96C29-37EA-4026-BB34-9AC4DFB221E3}" srcOrd="1" destOrd="0" presId="urn:microsoft.com/office/officeart/2005/8/layout/vProcess5"/>
    <dgm:cxn modelId="{DE2B3F8F-EF4F-4F29-A068-B2CCAEE8A01E}" type="presOf" srcId="{8A68872D-B501-432C-8FB1-E8022B9CE199}" destId="{B4636ED4-02C0-4EDE-8C91-B8B5992FF904}" srcOrd="0" destOrd="0" presId="urn:microsoft.com/office/officeart/2005/8/layout/vProcess5"/>
    <dgm:cxn modelId="{29C2BD95-8741-444F-AECA-57E7C5DFE683}" type="presOf" srcId="{F16A9B72-DAFB-41F1-AB72-FF155C2520C7}" destId="{0497DF06-83A8-40FC-B7B7-6BEE8A25B7C5}" srcOrd="0" destOrd="0" presId="urn:microsoft.com/office/officeart/2005/8/layout/vProcess5"/>
    <dgm:cxn modelId="{21DBD39A-7C87-4FC9-A003-68EAC0170C5C}" type="presOf" srcId="{EF6249A2-83B7-4D63-806D-93A7A1CFBA5C}" destId="{BF3B14A2-4975-43A2-8586-849245808A10}" srcOrd="0" destOrd="0" presId="urn:microsoft.com/office/officeart/2005/8/layout/vProcess5"/>
    <dgm:cxn modelId="{F06F79B3-4B61-48FF-BF8A-9F05A3006761}" type="presOf" srcId="{8784DF55-BB64-46A4-BFA4-3011E64766EF}" destId="{9CAAD47D-367C-4FF9-ABBB-61A349C57265}" srcOrd="0" destOrd="0" presId="urn:microsoft.com/office/officeart/2005/8/layout/vProcess5"/>
    <dgm:cxn modelId="{8D2075B8-D4E1-49E5-8223-5A621E4DF304}" type="presOf" srcId="{6223BBC2-0604-4499-B63A-533A065412DB}" destId="{98D76397-26D3-4AD2-97E1-CE641BF899A8}" srcOrd="0" destOrd="0" presId="urn:microsoft.com/office/officeart/2005/8/layout/vProcess5"/>
    <dgm:cxn modelId="{9D2F64D9-8AF1-49D9-8D8E-704CA308F97A}" srcId="{6223BBC2-0604-4499-B63A-533A065412DB}" destId="{EF6249A2-83B7-4D63-806D-93A7A1CFBA5C}" srcOrd="0" destOrd="0" parTransId="{AEFB327E-7AFC-473C-9A5E-B2B77499CAFD}" sibTransId="{9C73E175-EFD9-4CF5-8E5E-69095B2386CB}"/>
    <dgm:cxn modelId="{D38C3FF8-FEB2-4211-A4C2-F4AB1CD6323B}" type="presOf" srcId="{F16A9B72-DAFB-41F1-AB72-FF155C2520C7}" destId="{441BE232-2BA2-49B3-91B2-4289BE567C5A}" srcOrd="1" destOrd="0" presId="urn:microsoft.com/office/officeart/2005/8/layout/vProcess5"/>
    <dgm:cxn modelId="{C30D7EFC-A95D-42F4-999A-3444402B38E9}" srcId="{6223BBC2-0604-4499-B63A-533A065412DB}" destId="{8784DF55-BB64-46A4-BFA4-3011E64766EF}" srcOrd="2" destOrd="0" parTransId="{68F88882-79DA-48D6-AB49-CF00A4340207}" sibTransId="{517E2355-1C65-4B43-A367-255F90950243}"/>
    <dgm:cxn modelId="{A077B21E-30D6-4B4D-9949-A3BF62E5667B}" type="presParOf" srcId="{98D76397-26D3-4AD2-97E1-CE641BF899A8}" destId="{07815443-61E7-49A2-AE7F-54D9E275FC2A}" srcOrd="0" destOrd="0" presId="urn:microsoft.com/office/officeart/2005/8/layout/vProcess5"/>
    <dgm:cxn modelId="{5643B70C-9E8E-4909-9960-23DC5317440C}" type="presParOf" srcId="{98D76397-26D3-4AD2-97E1-CE641BF899A8}" destId="{BF3B14A2-4975-43A2-8586-849245808A10}" srcOrd="1" destOrd="0" presId="urn:microsoft.com/office/officeart/2005/8/layout/vProcess5"/>
    <dgm:cxn modelId="{81DC13AF-4458-43CE-A458-CBD872244B3D}" type="presParOf" srcId="{98D76397-26D3-4AD2-97E1-CE641BF899A8}" destId="{0497DF06-83A8-40FC-B7B7-6BEE8A25B7C5}" srcOrd="2" destOrd="0" presId="urn:microsoft.com/office/officeart/2005/8/layout/vProcess5"/>
    <dgm:cxn modelId="{5F7C2668-4BFB-4594-81FB-1BCD5FB3E53A}" type="presParOf" srcId="{98D76397-26D3-4AD2-97E1-CE641BF899A8}" destId="{9CAAD47D-367C-4FF9-ABBB-61A349C57265}" srcOrd="3" destOrd="0" presId="urn:microsoft.com/office/officeart/2005/8/layout/vProcess5"/>
    <dgm:cxn modelId="{DDADD91A-AE42-4F4D-BE46-B5E9AEB67CB8}" type="presParOf" srcId="{98D76397-26D3-4AD2-97E1-CE641BF899A8}" destId="{B4636ED4-02C0-4EDE-8C91-B8B5992FF904}" srcOrd="4" destOrd="0" presId="urn:microsoft.com/office/officeart/2005/8/layout/vProcess5"/>
    <dgm:cxn modelId="{156174FB-669A-468D-B36C-03A33C35D5B2}" type="presParOf" srcId="{98D76397-26D3-4AD2-97E1-CE641BF899A8}" destId="{664E8A20-2F9E-44F6-9660-8FC2EE1D30F3}" srcOrd="5" destOrd="0" presId="urn:microsoft.com/office/officeart/2005/8/layout/vProcess5"/>
    <dgm:cxn modelId="{3BD147A5-9B67-4BD4-B411-1B9EB360BEE5}" type="presParOf" srcId="{98D76397-26D3-4AD2-97E1-CE641BF899A8}" destId="{908D12C7-4158-4F8D-89F9-599338292742}" srcOrd="6" destOrd="0" presId="urn:microsoft.com/office/officeart/2005/8/layout/vProcess5"/>
    <dgm:cxn modelId="{E35B1E19-6772-4933-A620-DF784C79D4D3}" type="presParOf" srcId="{98D76397-26D3-4AD2-97E1-CE641BF899A8}" destId="{BCB8F191-EAE9-49DA-B0B4-80F906F1425C}" srcOrd="7" destOrd="0" presId="urn:microsoft.com/office/officeart/2005/8/layout/vProcess5"/>
    <dgm:cxn modelId="{7B35A365-FAA4-4423-8C8D-7A49D656086A}" type="presParOf" srcId="{98D76397-26D3-4AD2-97E1-CE641BF899A8}" destId="{7A570C2B-0FC4-4484-982F-497907B723D4}" srcOrd="8" destOrd="0" presId="urn:microsoft.com/office/officeart/2005/8/layout/vProcess5"/>
    <dgm:cxn modelId="{5F96651E-8E67-447B-A692-2598434051DB}" type="presParOf" srcId="{98D76397-26D3-4AD2-97E1-CE641BF899A8}" destId="{441BE232-2BA2-49B3-91B2-4289BE567C5A}" srcOrd="9" destOrd="0" presId="urn:microsoft.com/office/officeart/2005/8/layout/vProcess5"/>
    <dgm:cxn modelId="{DCACF8C7-08E1-408C-A538-908012EE323B}" type="presParOf" srcId="{98D76397-26D3-4AD2-97E1-CE641BF899A8}" destId="{24F96C29-37EA-4026-BB34-9AC4DFB221E3}" srcOrd="10" destOrd="0" presId="urn:microsoft.com/office/officeart/2005/8/layout/vProcess5"/>
    <dgm:cxn modelId="{CEEC64F2-4B7A-4D43-B480-54FA0A2CDCE3}" type="presParOf" srcId="{98D76397-26D3-4AD2-97E1-CE641BF899A8}" destId="{84616B62-EFD5-4532-B485-4FE8AAC7200E}" srcOrd="11" destOrd="0" presId="urn:microsoft.com/office/officeart/2005/8/layout/vProcess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FCCFAF4-A908-4B79-BAF7-BD72964E8073}" type="doc">
      <dgm:prSet loTypeId="urn:microsoft.com/office/officeart/2005/8/layout/default" loCatId="list" qsTypeId="urn:microsoft.com/office/officeart/2005/8/quickstyle/simple5" qsCatId="simple" csTypeId="urn:microsoft.com/office/officeart/2005/8/colors/accent0_3" csCatId="mainScheme" phldr="1"/>
      <dgm:spPr/>
      <dgm:t>
        <a:bodyPr/>
        <a:lstStyle/>
        <a:p>
          <a:endParaRPr lang="ru-BY"/>
        </a:p>
      </dgm:t>
    </dgm:pt>
    <dgm:pt modelId="{47915F2A-FF5C-40F1-818E-8162761153E3}">
      <dgm:prSet phldrT="[Текст]"/>
      <dgm:spPr/>
      <dgm:t>
        <a:bodyPr/>
        <a:lstStyle/>
        <a:p>
          <a:pPr algn="r"/>
          <a:r>
            <a:rPr lang="ru-RU" dirty="0">
              <a:latin typeface="Arial Narrow" panose="020B0606020202030204" pitchFamily="34" charset="0"/>
            </a:rPr>
            <a:t>Резерв под снижение стоимости запасов</a:t>
          </a:r>
          <a:endParaRPr lang="ru-BY" dirty="0">
            <a:latin typeface="Arial Narrow" panose="020B0606020202030204" pitchFamily="34" charset="0"/>
          </a:endParaRPr>
        </a:p>
      </dgm:t>
    </dgm:pt>
    <dgm:pt modelId="{E20BD5BB-F19A-419F-9ED0-4F261174DCD5}" type="parTrans" cxnId="{B5EA13B1-B0B3-42A6-99D5-1F4174276ECF}">
      <dgm:prSet/>
      <dgm:spPr/>
      <dgm:t>
        <a:bodyPr/>
        <a:lstStyle/>
        <a:p>
          <a:pPr algn="r"/>
          <a:endParaRPr lang="ru-BY">
            <a:latin typeface="Arial Narrow" panose="020B0606020202030204" pitchFamily="34" charset="0"/>
          </a:endParaRPr>
        </a:p>
      </dgm:t>
    </dgm:pt>
    <dgm:pt modelId="{6C0D15FE-A5FE-400A-AE48-56C87FFCBEB7}" type="sibTrans" cxnId="{B5EA13B1-B0B3-42A6-99D5-1F4174276ECF}">
      <dgm:prSet/>
      <dgm:spPr/>
      <dgm:t>
        <a:bodyPr/>
        <a:lstStyle/>
        <a:p>
          <a:pPr algn="r"/>
          <a:endParaRPr lang="ru-BY">
            <a:latin typeface="Arial Narrow" panose="020B0606020202030204" pitchFamily="34" charset="0"/>
          </a:endParaRPr>
        </a:p>
      </dgm:t>
    </dgm:pt>
    <dgm:pt modelId="{92004CF9-94DE-43D2-89A8-FA844440F3EC}">
      <dgm:prSet/>
      <dgm:spPr/>
      <dgm:t>
        <a:bodyPr/>
        <a:lstStyle/>
        <a:p>
          <a:pPr algn="r"/>
          <a:r>
            <a:rPr lang="ru-RU" dirty="0">
              <a:latin typeface="Arial Narrow" panose="020B0606020202030204" pitchFamily="34" charset="0"/>
            </a:rPr>
            <a:t>Соблюдение обязательных условий кредитных соглашений</a:t>
          </a:r>
        </a:p>
      </dgm:t>
    </dgm:pt>
    <dgm:pt modelId="{6163E901-6BE4-46BF-8475-9BC2498E8ED7}" type="parTrans" cxnId="{0F870DA4-00DE-49A2-B4C6-7C18C001C818}">
      <dgm:prSet/>
      <dgm:spPr/>
      <dgm:t>
        <a:bodyPr/>
        <a:lstStyle/>
        <a:p>
          <a:pPr algn="r"/>
          <a:endParaRPr lang="ru-BY">
            <a:latin typeface="Arial Narrow" panose="020B0606020202030204" pitchFamily="34" charset="0"/>
          </a:endParaRPr>
        </a:p>
      </dgm:t>
    </dgm:pt>
    <dgm:pt modelId="{394E28FF-3A52-4C55-B820-65F6ABA46405}" type="sibTrans" cxnId="{0F870DA4-00DE-49A2-B4C6-7C18C001C818}">
      <dgm:prSet/>
      <dgm:spPr/>
      <dgm:t>
        <a:bodyPr/>
        <a:lstStyle/>
        <a:p>
          <a:pPr algn="r"/>
          <a:endParaRPr lang="ru-BY">
            <a:latin typeface="Arial Narrow" panose="020B0606020202030204" pitchFamily="34" charset="0"/>
          </a:endParaRPr>
        </a:p>
      </dgm:t>
    </dgm:pt>
    <dgm:pt modelId="{04FAA650-B519-4B3F-A9FC-2509F6527992}">
      <dgm:prSet/>
      <dgm:spPr/>
      <dgm:t>
        <a:bodyPr/>
        <a:lstStyle/>
        <a:p>
          <a:pPr algn="r"/>
          <a:r>
            <a:rPr lang="ru-RU" dirty="0">
              <a:latin typeface="Arial Narrow" panose="020B0606020202030204" pitchFamily="34" charset="0"/>
            </a:rPr>
            <a:t>Полнота раскрытия информации в примечаниях к бухгалтерской отчетности</a:t>
          </a:r>
        </a:p>
      </dgm:t>
    </dgm:pt>
    <dgm:pt modelId="{86EE0435-AF9B-4F50-8454-2FFC54B386D7}" type="parTrans" cxnId="{CF88EFBE-7D57-431B-BCBC-5192AADF34C3}">
      <dgm:prSet/>
      <dgm:spPr/>
      <dgm:t>
        <a:bodyPr/>
        <a:lstStyle/>
        <a:p>
          <a:pPr algn="r"/>
          <a:endParaRPr lang="ru-BY">
            <a:latin typeface="Arial Narrow" panose="020B0606020202030204" pitchFamily="34" charset="0"/>
          </a:endParaRPr>
        </a:p>
      </dgm:t>
    </dgm:pt>
    <dgm:pt modelId="{96DD68C1-8AED-478A-BC7D-C85961B30B20}" type="sibTrans" cxnId="{CF88EFBE-7D57-431B-BCBC-5192AADF34C3}">
      <dgm:prSet/>
      <dgm:spPr/>
      <dgm:t>
        <a:bodyPr/>
        <a:lstStyle/>
        <a:p>
          <a:pPr algn="r"/>
          <a:endParaRPr lang="ru-BY">
            <a:latin typeface="Arial Narrow" panose="020B0606020202030204" pitchFamily="34" charset="0"/>
          </a:endParaRPr>
        </a:p>
      </dgm:t>
    </dgm:pt>
    <dgm:pt modelId="{3117993D-BC1A-464D-A574-0B88AC58246F}">
      <dgm:prSet/>
      <dgm:spPr/>
      <dgm:t>
        <a:bodyPr/>
        <a:lstStyle/>
        <a:p>
          <a:pPr algn="r"/>
          <a:r>
            <a:rPr lang="ru-RU" dirty="0">
              <a:latin typeface="Arial Narrow" panose="020B0606020202030204" pitchFamily="34" charset="0"/>
            </a:rPr>
            <a:t>Продажа имущества филиала</a:t>
          </a:r>
        </a:p>
      </dgm:t>
    </dgm:pt>
    <dgm:pt modelId="{4BB0D8AE-EB2C-4358-B1D9-E78B62BDB79A}" type="parTrans" cxnId="{27036526-7B93-4A7C-BBBE-289F8F5F139C}">
      <dgm:prSet/>
      <dgm:spPr/>
      <dgm:t>
        <a:bodyPr/>
        <a:lstStyle/>
        <a:p>
          <a:pPr algn="r"/>
          <a:endParaRPr lang="ru-BY">
            <a:latin typeface="Arial Narrow" panose="020B0606020202030204" pitchFamily="34" charset="0"/>
          </a:endParaRPr>
        </a:p>
      </dgm:t>
    </dgm:pt>
    <dgm:pt modelId="{8E503474-212E-4C5A-8313-469170D416A0}" type="sibTrans" cxnId="{27036526-7B93-4A7C-BBBE-289F8F5F139C}">
      <dgm:prSet/>
      <dgm:spPr/>
      <dgm:t>
        <a:bodyPr/>
        <a:lstStyle/>
        <a:p>
          <a:pPr algn="r"/>
          <a:endParaRPr lang="ru-BY">
            <a:latin typeface="Arial Narrow" panose="020B0606020202030204" pitchFamily="34" charset="0"/>
          </a:endParaRPr>
        </a:p>
      </dgm:t>
    </dgm:pt>
    <dgm:pt modelId="{24DC7C45-8068-4AE3-B7FF-ABC30DA6BF75}">
      <dgm:prSet/>
      <dgm:spPr/>
      <dgm:t>
        <a:bodyPr/>
        <a:lstStyle/>
        <a:p>
          <a:pPr algn="r"/>
          <a:r>
            <a:rPr lang="ru-RU" dirty="0">
              <a:latin typeface="Arial Narrow" panose="020B0606020202030204" pitchFamily="34" charset="0"/>
            </a:rPr>
            <a:t>Резерв по сомнительным долгам</a:t>
          </a:r>
        </a:p>
      </dgm:t>
    </dgm:pt>
    <dgm:pt modelId="{DB644E48-8774-4C59-B32F-EF0CFC883B44}" type="parTrans" cxnId="{3611528F-3291-4271-854F-75E495628B29}">
      <dgm:prSet/>
      <dgm:spPr/>
      <dgm:t>
        <a:bodyPr/>
        <a:lstStyle/>
        <a:p>
          <a:pPr algn="r"/>
          <a:endParaRPr lang="ru-BY">
            <a:latin typeface="Arial Narrow" panose="020B0606020202030204" pitchFamily="34" charset="0"/>
          </a:endParaRPr>
        </a:p>
      </dgm:t>
    </dgm:pt>
    <dgm:pt modelId="{A540C913-2B59-43D0-83F9-C1F86FB2FEA9}" type="sibTrans" cxnId="{3611528F-3291-4271-854F-75E495628B29}">
      <dgm:prSet/>
      <dgm:spPr/>
      <dgm:t>
        <a:bodyPr/>
        <a:lstStyle/>
        <a:p>
          <a:pPr algn="r"/>
          <a:endParaRPr lang="ru-BY">
            <a:latin typeface="Arial Narrow" panose="020B0606020202030204" pitchFamily="34" charset="0"/>
          </a:endParaRPr>
        </a:p>
      </dgm:t>
    </dgm:pt>
    <dgm:pt modelId="{88534D21-8B33-4671-A996-437FDE00376A}">
      <dgm:prSet/>
      <dgm:spPr/>
      <dgm:t>
        <a:bodyPr/>
        <a:lstStyle/>
        <a:p>
          <a:pPr algn="r"/>
          <a:r>
            <a:rPr lang="ru-RU" dirty="0">
              <a:latin typeface="Arial Narrow" panose="020B0606020202030204" pitchFamily="34" charset="0"/>
            </a:rPr>
            <a:t>Признание и оценка стоимости оборудования, подлежащего монтажу</a:t>
          </a:r>
        </a:p>
      </dgm:t>
    </dgm:pt>
    <dgm:pt modelId="{CE092CA6-3AC5-4B0A-809D-CB230DF20436}" type="parTrans" cxnId="{2A543DC9-BBC9-41B7-B609-AD991831BB13}">
      <dgm:prSet/>
      <dgm:spPr/>
      <dgm:t>
        <a:bodyPr/>
        <a:lstStyle/>
        <a:p>
          <a:pPr algn="r"/>
          <a:endParaRPr lang="ru-BY">
            <a:latin typeface="Arial Narrow" panose="020B0606020202030204" pitchFamily="34" charset="0"/>
          </a:endParaRPr>
        </a:p>
      </dgm:t>
    </dgm:pt>
    <dgm:pt modelId="{5708299F-C07A-4141-9C39-5DE3831DC5F5}" type="sibTrans" cxnId="{2A543DC9-BBC9-41B7-B609-AD991831BB13}">
      <dgm:prSet/>
      <dgm:spPr/>
      <dgm:t>
        <a:bodyPr/>
        <a:lstStyle/>
        <a:p>
          <a:pPr algn="r"/>
          <a:endParaRPr lang="ru-BY">
            <a:latin typeface="Arial Narrow" panose="020B0606020202030204" pitchFamily="34" charset="0"/>
          </a:endParaRPr>
        </a:p>
      </dgm:t>
    </dgm:pt>
    <dgm:pt modelId="{2ABA6212-59AF-474F-A819-3CD6FCA83731}">
      <dgm:prSet/>
      <dgm:spPr/>
      <dgm:t>
        <a:bodyPr/>
        <a:lstStyle/>
        <a:p>
          <a:pPr algn="r"/>
          <a:r>
            <a:rPr lang="ru-RU" dirty="0">
              <a:latin typeface="Arial Narrow" panose="020B0606020202030204" pitchFamily="34" charset="0"/>
            </a:rPr>
            <a:t>Правильность исчисления и перечисления в бюджет налогов, сборов</a:t>
          </a:r>
        </a:p>
      </dgm:t>
    </dgm:pt>
    <dgm:pt modelId="{F35B4038-F9A3-40EF-9E75-A6D1E8CF1BA5}" type="parTrans" cxnId="{F4D9E444-C568-45C1-9860-D7EFB13F0503}">
      <dgm:prSet/>
      <dgm:spPr/>
      <dgm:t>
        <a:bodyPr/>
        <a:lstStyle/>
        <a:p>
          <a:pPr algn="r"/>
          <a:endParaRPr lang="ru-BY">
            <a:latin typeface="Arial Narrow" panose="020B0606020202030204" pitchFamily="34" charset="0"/>
          </a:endParaRPr>
        </a:p>
      </dgm:t>
    </dgm:pt>
    <dgm:pt modelId="{A8701C72-51A6-4B7A-B2A8-6EC3FB4A6F99}" type="sibTrans" cxnId="{F4D9E444-C568-45C1-9860-D7EFB13F0503}">
      <dgm:prSet/>
      <dgm:spPr/>
      <dgm:t>
        <a:bodyPr/>
        <a:lstStyle/>
        <a:p>
          <a:pPr algn="r"/>
          <a:endParaRPr lang="ru-BY">
            <a:latin typeface="Arial Narrow" panose="020B0606020202030204" pitchFamily="34" charset="0"/>
          </a:endParaRPr>
        </a:p>
      </dgm:t>
    </dgm:pt>
    <dgm:pt modelId="{A08212E0-5630-4B9F-9783-843DA00B417A}" type="pres">
      <dgm:prSet presAssocID="{CFCCFAF4-A908-4B79-BAF7-BD72964E8073}" presName="diagram" presStyleCnt="0">
        <dgm:presLayoutVars>
          <dgm:dir/>
          <dgm:resizeHandles val="exact"/>
        </dgm:presLayoutVars>
      </dgm:prSet>
      <dgm:spPr/>
    </dgm:pt>
    <dgm:pt modelId="{6933DAE8-0179-403B-8F84-18AEB97A1697}" type="pres">
      <dgm:prSet presAssocID="{47915F2A-FF5C-40F1-818E-8162761153E3}" presName="node" presStyleLbl="node1" presStyleIdx="0" presStyleCnt="7">
        <dgm:presLayoutVars>
          <dgm:bulletEnabled val="1"/>
        </dgm:presLayoutVars>
      </dgm:prSet>
      <dgm:spPr/>
    </dgm:pt>
    <dgm:pt modelId="{A999B8BB-3747-45A4-9C10-02B4DEFB269F}" type="pres">
      <dgm:prSet presAssocID="{6C0D15FE-A5FE-400A-AE48-56C87FFCBEB7}" presName="sibTrans" presStyleCnt="0"/>
      <dgm:spPr/>
    </dgm:pt>
    <dgm:pt modelId="{0C47D7A2-34AC-4D99-8292-AA9FDE3CED97}" type="pres">
      <dgm:prSet presAssocID="{92004CF9-94DE-43D2-89A8-FA844440F3EC}" presName="node" presStyleLbl="node1" presStyleIdx="1" presStyleCnt="7">
        <dgm:presLayoutVars>
          <dgm:bulletEnabled val="1"/>
        </dgm:presLayoutVars>
      </dgm:prSet>
      <dgm:spPr/>
    </dgm:pt>
    <dgm:pt modelId="{573D18F3-0E6F-4CC3-B3A0-7C2D866E3E82}" type="pres">
      <dgm:prSet presAssocID="{394E28FF-3A52-4C55-B820-65F6ABA46405}" presName="sibTrans" presStyleCnt="0"/>
      <dgm:spPr/>
    </dgm:pt>
    <dgm:pt modelId="{C52F02DB-E28F-4C83-87D1-687D2EF85D49}" type="pres">
      <dgm:prSet presAssocID="{04FAA650-B519-4B3F-A9FC-2509F6527992}" presName="node" presStyleLbl="node1" presStyleIdx="2" presStyleCnt="7">
        <dgm:presLayoutVars>
          <dgm:bulletEnabled val="1"/>
        </dgm:presLayoutVars>
      </dgm:prSet>
      <dgm:spPr/>
    </dgm:pt>
    <dgm:pt modelId="{CDAD810E-15F9-42D8-8D5C-C3FA92292573}" type="pres">
      <dgm:prSet presAssocID="{96DD68C1-8AED-478A-BC7D-C85961B30B20}" presName="sibTrans" presStyleCnt="0"/>
      <dgm:spPr/>
    </dgm:pt>
    <dgm:pt modelId="{FA37A2B9-4C91-46A8-B164-83F3334BD1B0}" type="pres">
      <dgm:prSet presAssocID="{3117993D-BC1A-464D-A574-0B88AC58246F}" presName="node" presStyleLbl="node1" presStyleIdx="3" presStyleCnt="7">
        <dgm:presLayoutVars>
          <dgm:bulletEnabled val="1"/>
        </dgm:presLayoutVars>
      </dgm:prSet>
      <dgm:spPr/>
    </dgm:pt>
    <dgm:pt modelId="{3008EB84-69A8-4A9A-8387-2EDA725E0062}" type="pres">
      <dgm:prSet presAssocID="{8E503474-212E-4C5A-8313-469170D416A0}" presName="sibTrans" presStyleCnt="0"/>
      <dgm:spPr/>
    </dgm:pt>
    <dgm:pt modelId="{B6BC0893-0581-4179-9D1B-7F82C0A5BFDA}" type="pres">
      <dgm:prSet presAssocID="{24DC7C45-8068-4AE3-B7FF-ABC30DA6BF75}" presName="node" presStyleLbl="node1" presStyleIdx="4" presStyleCnt="7">
        <dgm:presLayoutVars>
          <dgm:bulletEnabled val="1"/>
        </dgm:presLayoutVars>
      </dgm:prSet>
      <dgm:spPr/>
    </dgm:pt>
    <dgm:pt modelId="{8890378A-C65B-4DF2-A5FD-F2D4E6A881B9}" type="pres">
      <dgm:prSet presAssocID="{A540C913-2B59-43D0-83F9-C1F86FB2FEA9}" presName="sibTrans" presStyleCnt="0"/>
      <dgm:spPr/>
    </dgm:pt>
    <dgm:pt modelId="{7A5B2268-18C1-4379-B531-482F853B141F}" type="pres">
      <dgm:prSet presAssocID="{88534D21-8B33-4671-A996-437FDE00376A}" presName="node" presStyleLbl="node1" presStyleIdx="5" presStyleCnt="7">
        <dgm:presLayoutVars>
          <dgm:bulletEnabled val="1"/>
        </dgm:presLayoutVars>
      </dgm:prSet>
      <dgm:spPr/>
    </dgm:pt>
    <dgm:pt modelId="{DE16D513-B043-4276-B9A6-18D196542F6E}" type="pres">
      <dgm:prSet presAssocID="{5708299F-C07A-4141-9C39-5DE3831DC5F5}" presName="sibTrans" presStyleCnt="0"/>
      <dgm:spPr/>
    </dgm:pt>
    <dgm:pt modelId="{FD4F4FB8-5C81-4DED-887F-10CD0C7B900E}" type="pres">
      <dgm:prSet presAssocID="{2ABA6212-59AF-474F-A819-3CD6FCA83731}" presName="node" presStyleLbl="node1" presStyleIdx="6" presStyleCnt="7">
        <dgm:presLayoutVars>
          <dgm:bulletEnabled val="1"/>
        </dgm:presLayoutVars>
      </dgm:prSet>
      <dgm:spPr/>
    </dgm:pt>
  </dgm:ptLst>
  <dgm:cxnLst>
    <dgm:cxn modelId="{034FFA03-508F-427F-8D46-89FE34FC423F}" type="presOf" srcId="{24DC7C45-8068-4AE3-B7FF-ABC30DA6BF75}" destId="{B6BC0893-0581-4179-9D1B-7F82C0A5BFDA}" srcOrd="0" destOrd="0" presId="urn:microsoft.com/office/officeart/2005/8/layout/default"/>
    <dgm:cxn modelId="{94A51A1B-159A-476B-BA01-5DBEFBBC9EE9}" type="presOf" srcId="{04FAA650-B519-4B3F-A9FC-2509F6527992}" destId="{C52F02DB-E28F-4C83-87D1-687D2EF85D49}" srcOrd="0" destOrd="0" presId="urn:microsoft.com/office/officeart/2005/8/layout/default"/>
    <dgm:cxn modelId="{27036526-7B93-4A7C-BBBE-289F8F5F139C}" srcId="{CFCCFAF4-A908-4B79-BAF7-BD72964E8073}" destId="{3117993D-BC1A-464D-A574-0B88AC58246F}" srcOrd="3" destOrd="0" parTransId="{4BB0D8AE-EB2C-4358-B1D9-E78B62BDB79A}" sibTransId="{8E503474-212E-4C5A-8313-469170D416A0}"/>
    <dgm:cxn modelId="{BFE4B626-4FB1-4DD7-BCF2-4BD09677AE3D}" type="presOf" srcId="{47915F2A-FF5C-40F1-818E-8162761153E3}" destId="{6933DAE8-0179-403B-8F84-18AEB97A1697}" srcOrd="0" destOrd="0" presId="urn:microsoft.com/office/officeart/2005/8/layout/default"/>
    <dgm:cxn modelId="{44BABC29-2384-4BFF-A58A-18FCA21A4A97}" type="presOf" srcId="{88534D21-8B33-4671-A996-437FDE00376A}" destId="{7A5B2268-18C1-4379-B531-482F853B141F}" srcOrd="0" destOrd="0" presId="urn:microsoft.com/office/officeart/2005/8/layout/default"/>
    <dgm:cxn modelId="{F4D9E444-C568-45C1-9860-D7EFB13F0503}" srcId="{CFCCFAF4-A908-4B79-BAF7-BD72964E8073}" destId="{2ABA6212-59AF-474F-A819-3CD6FCA83731}" srcOrd="6" destOrd="0" parTransId="{F35B4038-F9A3-40EF-9E75-A6D1E8CF1BA5}" sibTransId="{A8701C72-51A6-4B7A-B2A8-6EC3FB4A6F99}"/>
    <dgm:cxn modelId="{96FCFD55-1443-4D37-9B04-40A3AD4601B4}" type="presOf" srcId="{CFCCFAF4-A908-4B79-BAF7-BD72964E8073}" destId="{A08212E0-5630-4B9F-9783-843DA00B417A}" srcOrd="0" destOrd="0" presId="urn:microsoft.com/office/officeart/2005/8/layout/default"/>
    <dgm:cxn modelId="{8C3AF68E-5E88-4BD4-AA47-6D3278FF0EC0}" type="presOf" srcId="{2ABA6212-59AF-474F-A819-3CD6FCA83731}" destId="{FD4F4FB8-5C81-4DED-887F-10CD0C7B900E}" srcOrd="0" destOrd="0" presId="urn:microsoft.com/office/officeart/2005/8/layout/default"/>
    <dgm:cxn modelId="{3611528F-3291-4271-854F-75E495628B29}" srcId="{CFCCFAF4-A908-4B79-BAF7-BD72964E8073}" destId="{24DC7C45-8068-4AE3-B7FF-ABC30DA6BF75}" srcOrd="4" destOrd="0" parTransId="{DB644E48-8774-4C59-B32F-EF0CFC883B44}" sibTransId="{A540C913-2B59-43D0-83F9-C1F86FB2FEA9}"/>
    <dgm:cxn modelId="{0F870DA4-00DE-49A2-B4C6-7C18C001C818}" srcId="{CFCCFAF4-A908-4B79-BAF7-BD72964E8073}" destId="{92004CF9-94DE-43D2-89A8-FA844440F3EC}" srcOrd="1" destOrd="0" parTransId="{6163E901-6BE4-46BF-8475-9BC2498E8ED7}" sibTransId="{394E28FF-3A52-4C55-B820-65F6ABA46405}"/>
    <dgm:cxn modelId="{B5EA13B1-B0B3-42A6-99D5-1F4174276ECF}" srcId="{CFCCFAF4-A908-4B79-BAF7-BD72964E8073}" destId="{47915F2A-FF5C-40F1-818E-8162761153E3}" srcOrd="0" destOrd="0" parTransId="{E20BD5BB-F19A-419F-9ED0-4F261174DCD5}" sibTransId="{6C0D15FE-A5FE-400A-AE48-56C87FFCBEB7}"/>
    <dgm:cxn modelId="{CF88EFBE-7D57-431B-BCBC-5192AADF34C3}" srcId="{CFCCFAF4-A908-4B79-BAF7-BD72964E8073}" destId="{04FAA650-B519-4B3F-A9FC-2509F6527992}" srcOrd="2" destOrd="0" parTransId="{86EE0435-AF9B-4F50-8454-2FFC54B386D7}" sibTransId="{96DD68C1-8AED-478A-BC7D-C85961B30B20}"/>
    <dgm:cxn modelId="{2A543DC9-BBC9-41B7-B609-AD991831BB13}" srcId="{CFCCFAF4-A908-4B79-BAF7-BD72964E8073}" destId="{88534D21-8B33-4671-A996-437FDE00376A}" srcOrd="5" destOrd="0" parTransId="{CE092CA6-3AC5-4B0A-809D-CB230DF20436}" sibTransId="{5708299F-C07A-4141-9C39-5DE3831DC5F5}"/>
    <dgm:cxn modelId="{B8CEFFDC-0A6A-4354-99A1-1F1CB8DC3E6B}" type="presOf" srcId="{3117993D-BC1A-464D-A574-0B88AC58246F}" destId="{FA37A2B9-4C91-46A8-B164-83F3334BD1B0}" srcOrd="0" destOrd="0" presId="urn:microsoft.com/office/officeart/2005/8/layout/default"/>
    <dgm:cxn modelId="{03FB81EA-63B9-4D31-B490-7AF54ED88962}" type="presOf" srcId="{92004CF9-94DE-43D2-89A8-FA844440F3EC}" destId="{0C47D7A2-34AC-4D99-8292-AA9FDE3CED97}" srcOrd="0" destOrd="0" presId="urn:microsoft.com/office/officeart/2005/8/layout/default"/>
    <dgm:cxn modelId="{963B51FB-E910-40C4-96C4-561CA95C7E81}" type="presParOf" srcId="{A08212E0-5630-4B9F-9783-843DA00B417A}" destId="{6933DAE8-0179-403B-8F84-18AEB97A1697}" srcOrd="0" destOrd="0" presId="urn:microsoft.com/office/officeart/2005/8/layout/default"/>
    <dgm:cxn modelId="{06BF9BC1-F7DB-4C90-9B02-C1EACB606E88}" type="presParOf" srcId="{A08212E0-5630-4B9F-9783-843DA00B417A}" destId="{A999B8BB-3747-45A4-9C10-02B4DEFB269F}" srcOrd="1" destOrd="0" presId="urn:microsoft.com/office/officeart/2005/8/layout/default"/>
    <dgm:cxn modelId="{1494C2CD-FFC3-4F80-802E-E5D7C5F8D016}" type="presParOf" srcId="{A08212E0-5630-4B9F-9783-843DA00B417A}" destId="{0C47D7A2-34AC-4D99-8292-AA9FDE3CED97}" srcOrd="2" destOrd="0" presId="urn:microsoft.com/office/officeart/2005/8/layout/default"/>
    <dgm:cxn modelId="{69BF9A27-2F03-4A53-AB6A-C3C9C9F24DBB}" type="presParOf" srcId="{A08212E0-5630-4B9F-9783-843DA00B417A}" destId="{573D18F3-0E6F-4CC3-B3A0-7C2D866E3E82}" srcOrd="3" destOrd="0" presId="urn:microsoft.com/office/officeart/2005/8/layout/default"/>
    <dgm:cxn modelId="{E2B4BA01-4323-46FB-AD4D-3540F3772830}" type="presParOf" srcId="{A08212E0-5630-4B9F-9783-843DA00B417A}" destId="{C52F02DB-E28F-4C83-87D1-687D2EF85D49}" srcOrd="4" destOrd="0" presId="urn:microsoft.com/office/officeart/2005/8/layout/default"/>
    <dgm:cxn modelId="{542E9701-A16F-4C2B-91BA-601FFE900CC6}" type="presParOf" srcId="{A08212E0-5630-4B9F-9783-843DA00B417A}" destId="{CDAD810E-15F9-42D8-8D5C-C3FA92292573}" srcOrd="5" destOrd="0" presId="urn:microsoft.com/office/officeart/2005/8/layout/default"/>
    <dgm:cxn modelId="{812829EC-1EDE-450A-BBB5-0F34CF90615D}" type="presParOf" srcId="{A08212E0-5630-4B9F-9783-843DA00B417A}" destId="{FA37A2B9-4C91-46A8-B164-83F3334BD1B0}" srcOrd="6" destOrd="0" presId="urn:microsoft.com/office/officeart/2005/8/layout/default"/>
    <dgm:cxn modelId="{A56A56F9-0E53-4FA7-96FF-D5136E205AC0}" type="presParOf" srcId="{A08212E0-5630-4B9F-9783-843DA00B417A}" destId="{3008EB84-69A8-4A9A-8387-2EDA725E0062}" srcOrd="7" destOrd="0" presId="urn:microsoft.com/office/officeart/2005/8/layout/default"/>
    <dgm:cxn modelId="{AF428019-C220-4D33-B19A-B71FE0AD624C}" type="presParOf" srcId="{A08212E0-5630-4B9F-9783-843DA00B417A}" destId="{B6BC0893-0581-4179-9D1B-7F82C0A5BFDA}" srcOrd="8" destOrd="0" presId="urn:microsoft.com/office/officeart/2005/8/layout/default"/>
    <dgm:cxn modelId="{46D02E38-2CED-44E6-9198-26AC3A6E6EFF}" type="presParOf" srcId="{A08212E0-5630-4B9F-9783-843DA00B417A}" destId="{8890378A-C65B-4DF2-A5FD-F2D4E6A881B9}" srcOrd="9" destOrd="0" presId="urn:microsoft.com/office/officeart/2005/8/layout/default"/>
    <dgm:cxn modelId="{FF046B23-8BE5-4269-B4EB-2103005BEB3B}" type="presParOf" srcId="{A08212E0-5630-4B9F-9783-843DA00B417A}" destId="{7A5B2268-18C1-4379-B531-482F853B141F}" srcOrd="10" destOrd="0" presId="urn:microsoft.com/office/officeart/2005/8/layout/default"/>
    <dgm:cxn modelId="{365B1EDC-7281-43D9-B442-A3C46A4B2AD3}" type="presParOf" srcId="{A08212E0-5630-4B9F-9783-843DA00B417A}" destId="{DE16D513-B043-4276-B9A6-18D196542F6E}" srcOrd="11" destOrd="0" presId="urn:microsoft.com/office/officeart/2005/8/layout/default"/>
    <dgm:cxn modelId="{77927328-8E65-4FE4-9CBB-3A9B5DF99312}" type="presParOf" srcId="{A08212E0-5630-4B9F-9783-843DA00B417A}" destId="{FD4F4FB8-5C81-4DED-887F-10CD0C7B900E}" srcOrd="12"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5E54BDF-2EF3-46BA-8C45-EE483C856C95}" type="doc">
      <dgm:prSet loTypeId="urn:microsoft.com/office/officeart/2005/8/layout/hierarchy3" loCatId="hierarchy" qsTypeId="urn:microsoft.com/office/officeart/2005/8/quickstyle/simple3" qsCatId="simple" csTypeId="urn:microsoft.com/office/officeart/2005/8/colors/accent1_2" csCatId="accent1" phldr="1"/>
      <dgm:spPr/>
      <dgm:t>
        <a:bodyPr/>
        <a:lstStyle/>
        <a:p>
          <a:endParaRPr lang="ru-BY"/>
        </a:p>
      </dgm:t>
    </dgm:pt>
    <dgm:pt modelId="{B574ACFF-C6EF-4D37-BA6E-4D98B85E7713}">
      <dgm:prSet phldrT="[Текст]" custT="1"/>
      <dgm:spPr/>
      <dgm:t>
        <a:bodyPr/>
        <a:lstStyle/>
        <a:p>
          <a:pPr>
            <a:buNone/>
          </a:pPr>
          <a:r>
            <a:rPr lang="ru-RU" sz="1400" dirty="0"/>
            <a:t>Получателем отчета может быть только:</a:t>
          </a:r>
          <a:endParaRPr lang="ru-BY" sz="1400" dirty="0"/>
        </a:p>
      </dgm:t>
    </dgm:pt>
    <dgm:pt modelId="{20BFCCF5-261A-465B-B005-F0203483BC0F}" type="parTrans" cxnId="{AC0ECD5F-C0C8-4289-95C6-67E64405B14B}">
      <dgm:prSet/>
      <dgm:spPr/>
      <dgm:t>
        <a:bodyPr/>
        <a:lstStyle/>
        <a:p>
          <a:endParaRPr lang="ru-BY" sz="1400"/>
        </a:p>
      </dgm:t>
    </dgm:pt>
    <dgm:pt modelId="{E23E1BCE-9059-4D51-80F9-63785367FAB4}" type="sibTrans" cxnId="{AC0ECD5F-C0C8-4289-95C6-67E64405B14B}">
      <dgm:prSet/>
      <dgm:spPr/>
      <dgm:t>
        <a:bodyPr/>
        <a:lstStyle/>
        <a:p>
          <a:endParaRPr lang="ru-BY" sz="1400"/>
        </a:p>
      </dgm:t>
    </dgm:pt>
    <dgm:pt modelId="{50C64157-4EA1-4207-951A-929A1D949227}">
      <dgm:prSet custT="1"/>
      <dgm:spPr/>
      <dgm:t>
        <a:bodyPr/>
        <a:lstStyle/>
        <a:p>
          <a:r>
            <a:rPr lang="ru-RU" sz="1400" dirty="0"/>
            <a:t>лицо, подписавшее договор оказания аудиторских услуг (заказчик аудита);</a:t>
          </a:r>
        </a:p>
      </dgm:t>
    </dgm:pt>
    <dgm:pt modelId="{B440D84E-74EF-48D7-9B71-FFCCEABC5BA9}" type="parTrans" cxnId="{D2E9FEF9-B0F4-4A93-B090-E6A8B5573A07}">
      <dgm:prSet/>
      <dgm:spPr/>
      <dgm:t>
        <a:bodyPr/>
        <a:lstStyle/>
        <a:p>
          <a:endParaRPr lang="ru-BY" sz="1400"/>
        </a:p>
      </dgm:t>
    </dgm:pt>
    <dgm:pt modelId="{AAB34711-10F9-49EF-9D88-8E57CD6DC3FC}" type="sibTrans" cxnId="{D2E9FEF9-B0F4-4A93-B090-E6A8B5573A07}">
      <dgm:prSet/>
      <dgm:spPr/>
      <dgm:t>
        <a:bodyPr/>
        <a:lstStyle/>
        <a:p>
          <a:endParaRPr lang="ru-BY" sz="1400"/>
        </a:p>
      </dgm:t>
    </dgm:pt>
    <dgm:pt modelId="{CE585ECC-B532-4C8B-8B4F-AF9A9B5098FF}">
      <dgm:prSet custT="1"/>
      <dgm:spPr/>
      <dgm:t>
        <a:bodyPr/>
        <a:lstStyle/>
        <a:p>
          <a:r>
            <a:rPr lang="ru-RU" sz="1400" dirty="0"/>
            <a:t>лицо, названное получателем отчета в договоре оказания аудиторских услуг;</a:t>
          </a:r>
        </a:p>
      </dgm:t>
    </dgm:pt>
    <dgm:pt modelId="{43398737-70D8-4C71-AD49-0D6906C2B3A9}" type="parTrans" cxnId="{CE29589E-14C8-4A67-94BA-66CB2260DE23}">
      <dgm:prSet/>
      <dgm:spPr/>
      <dgm:t>
        <a:bodyPr/>
        <a:lstStyle/>
        <a:p>
          <a:endParaRPr lang="ru-BY" sz="1400"/>
        </a:p>
      </dgm:t>
    </dgm:pt>
    <dgm:pt modelId="{A7ABF9F9-1F29-4053-895E-713D8A7CA1BE}" type="sibTrans" cxnId="{CE29589E-14C8-4A67-94BA-66CB2260DE23}">
      <dgm:prSet/>
      <dgm:spPr/>
      <dgm:t>
        <a:bodyPr/>
        <a:lstStyle/>
        <a:p>
          <a:endParaRPr lang="ru-BY" sz="1400"/>
        </a:p>
      </dgm:t>
    </dgm:pt>
    <dgm:pt modelId="{8A083F63-9AD4-4C82-A611-92F0D2E388AA}">
      <dgm:prSet custT="1"/>
      <dgm:spPr/>
      <dgm:t>
        <a:bodyPr/>
        <a:lstStyle/>
        <a:p>
          <a:r>
            <a:rPr lang="ru-RU" sz="1400" dirty="0"/>
            <a:t>любое другое лицо - в случае письменного указания, полученного аудиторской организацией от заказчика аудита.</a:t>
          </a:r>
        </a:p>
      </dgm:t>
    </dgm:pt>
    <dgm:pt modelId="{C72BCD26-8379-4DC9-BBBC-902F9ADAB6D5}" type="parTrans" cxnId="{7A7118E1-BB86-4453-8722-4B07953C3680}">
      <dgm:prSet/>
      <dgm:spPr/>
      <dgm:t>
        <a:bodyPr/>
        <a:lstStyle/>
        <a:p>
          <a:endParaRPr lang="ru-BY" sz="1400"/>
        </a:p>
      </dgm:t>
    </dgm:pt>
    <dgm:pt modelId="{8C143E14-0F00-4A89-9035-6C20298C8033}" type="sibTrans" cxnId="{7A7118E1-BB86-4453-8722-4B07953C3680}">
      <dgm:prSet/>
      <dgm:spPr/>
      <dgm:t>
        <a:bodyPr/>
        <a:lstStyle/>
        <a:p>
          <a:endParaRPr lang="ru-BY" sz="1400"/>
        </a:p>
      </dgm:t>
    </dgm:pt>
    <dgm:pt modelId="{F7917645-9672-4F82-A93B-D2A0B9DBA475}" type="pres">
      <dgm:prSet presAssocID="{A5E54BDF-2EF3-46BA-8C45-EE483C856C95}" presName="diagram" presStyleCnt="0">
        <dgm:presLayoutVars>
          <dgm:chPref val="1"/>
          <dgm:dir/>
          <dgm:animOne val="branch"/>
          <dgm:animLvl val="lvl"/>
          <dgm:resizeHandles/>
        </dgm:presLayoutVars>
      </dgm:prSet>
      <dgm:spPr/>
    </dgm:pt>
    <dgm:pt modelId="{EDE83209-C4D0-4636-B8A7-8D2C9BD70C6F}" type="pres">
      <dgm:prSet presAssocID="{B574ACFF-C6EF-4D37-BA6E-4D98B85E7713}" presName="root" presStyleCnt="0"/>
      <dgm:spPr/>
    </dgm:pt>
    <dgm:pt modelId="{90F4827E-9AB6-4A14-AECD-F4A84C6A8E37}" type="pres">
      <dgm:prSet presAssocID="{B574ACFF-C6EF-4D37-BA6E-4D98B85E7713}" presName="rootComposite" presStyleCnt="0"/>
      <dgm:spPr/>
    </dgm:pt>
    <dgm:pt modelId="{B4436ED9-DA4D-48B0-A165-4EE1B5B8CFC7}" type="pres">
      <dgm:prSet presAssocID="{B574ACFF-C6EF-4D37-BA6E-4D98B85E7713}" presName="rootText" presStyleLbl="node1" presStyleIdx="0" presStyleCnt="1" custScaleY="33547"/>
      <dgm:spPr/>
    </dgm:pt>
    <dgm:pt modelId="{8B1EB39B-9C2E-45FF-A7B9-F9606C2C5A1A}" type="pres">
      <dgm:prSet presAssocID="{B574ACFF-C6EF-4D37-BA6E-4D98B85E7713}" presName="rootConnector" presStyleLbl="node1" presStyleIdx="0" presStyleCnt="1"/>
      <dgm:spPr/>
    </dgm:pt>
    <dgm:pt modelId="{5C67D99B-814A-4E9E-B0A4-C1A0AAF18409}" type="pres">
      <dgm:prSet presAssocID="{B574ACFF-C6EF-4D37-BA6E-4D98B85E7713}" presName="childShape" presStyleCnt="0"/>
      <dgm:spPr/>
    </dgm:pt>
    <dgm:pt modelId="{98AF3DCC-32CB-43A4-AE73-7E2FA1B0C49C}" type="pres">
      <dgm:prSet presAssocID="{B440D84E-74EF-48D7-9B71-FFCCEABC5BA9}" presName="Name13" presStyleLbl="parChTrans1D2" presStyleIdx="0" presStyleCnt="3"/>
      <dgm:spPr/>
    </dgm:pt>
    <dgm:pt modelId="{59ED89C5-38D4-46DA-9E07-46E9BADB5A27}" type="pres">
      <dgm:prSet presAssocID="{50C64157-4EA1-4207-951A-929A1D949227}" presName="childText" presStyleLbl="bgAcc1" presStyleIdx="0" presStyleCnt="3" custScaleX="89165" custScaleY="66489">
        <dgm:presLayoutVars>
          <dgm:bulletEnabled val="1"/>
        </dgm:presLayoutVars>
      </dgm:prSet>
      <dgm:spPr/>
    </dgm:pt>
    <dgm:pt modelId="{2480847E-DA2A-423C-944B-F424E3509381}" type="pres">
      <dgm:prSet presAssocID="{43398737-70D8-4C71-AD49-0D6906C2B3A9}" presName="Name13" presStyleLbl="parChTrans1D2" presStyleIdx="1" presStyleCnt="3"/>
      <dgm:spPr/>
    </dgm:pt>
    <dgm:pt modelId="{8BA82782-F74A-4A22-A3F8-363ADBEC0FE6}" type="pres">
      <dgm:prSet presAssocID="{CE585ECC-B532-4C8B-8B4F-AF9A9B5098FF}" presName="childText" presStyleLbl="bgAcc1" presStyleIdx="1" presStyleCnt="3" custScaleX="89165" custScaleY="66489" custLinFactNeighborX="722" custLinFactNeighborY="-16758">
        <dgm:presLayoutVars>
          <dgm:bulletEnabled val="1"/>
        </dgm:presLayoutVars>
      </dgm:prSet>
      <dgm:spPr/>
    </dgm:pt>
    <dgm:pt modelId="{520F5E08-3E86-43AF-8081-A9CCACD652E8}" type="pres">
      <dgm:prSet presAssocID="{C72BCD26-8379-4DC9-BBBC-902F9ADAB6D5}" presName="Name13" presStyleLbl="parChTrans1D2" presStyleIdx="2" presStyleCnt="3"/>
      <dgm:spPr/>
    </dgm:pt>
    <dgm:pt modelId="{49AA3464-D827-4360-97FA-9D8369AFD11D}" type="pres">
      <dgm:prSet presAssocID="{8A083F63-9AD4-4C82-A611-92F0D2E388AA}" presName="childText" presStyleLbl="bgAcc1" presStyleIdx="2" presStyleCnt="3" custScaleX="89165" custScaleY="66489" custLinFactNeighborX="362" custLinFactNeighborY="-30807">
        <dgm:presLayoutVars>
          <dgm:bulletEnabled val="1"/>
        </dgm:presLayoutVars>
      </dgm:prSet>
      <dgm:spPr/>
    </dgm:pt>
  </dgm:ptLst>
  <dgm:cxnLst>
    <dgm:cxn modelId="{0F72370A-F856-4394-B71F-9AC06FC11F55}" type="presOf" srcId="{C72BCD26-8379-4DC9-BBBC-902F9ADAB6D5}" destId="{520F5E08-3E86-43AF-8081-A9CCACD652E8}" srcOrd="0" destOrd="0" presId="urn:microsoft.com/office/officeart/2005/8/layout/hierarchy3"/>
    <dgm:cxn modelId="{6D4B221D-5D98-40F0-B960-DDFFFD059EA9}" type="presOf" srcId="{43398737-70D8-4C71-AD49-0D6906C2B3A9}" destId="{2480847E-DA2A-423C-944B-F424E3509381}" srcOrd="0" destOrd="0" presId="urn:microsoft.com/office/officeart/2005/8/layout/hierarchy3"/>
    <dgm:cxn modelId="{A44D8831-7CA3-4D15-B05E-979E9D5269C4}" type="presOf" srcId="{8A083F63-9AD4-4C82-A611-92F0D2E388AA}" destId="{49AA3464-D827-4360-97FA-9D8369AFD11D}" srcOrd="0" destOrd="0" presId="urn:microsoft.com/office/officeart/2005/8/layout/hierarchy3"/>
    <dgm:cxn modelId="{B318F140-2739-4EDF-95D3-59160C6CFC43}" type="presOf" srcId="{B574ACFF-C6EF-4D37-BA6E-4D98B85E7713}" destId="{8B1EB39B-9C2E-45FF-A7B9-F9606C2C5A1A}" srcOrd="1" destOrd="0" presId="urn:microsoft.com/office/officeart/2005/8/layout/hierarchy3"/>
    <dgm:cxn modelId="{AC0ECD5F-C0C8-4289-95C6-67E64405B14B}" srcId="{A5E54BDF-2EF3-46BA-8C45-EE483C856C95}" destId="{B574ACFF-C6EF-4D37-BA6E-4D98B85E7713}" srcOrd="0" destOrd="0" parTransId="{20BFCCF5-261A-465B-B005-F0203483BC0F}" sibTransId="{E23E1BCE-9059-4D51-80F9-63785367FAB4}"/>
    <dgm:cxn modelId="{F898476C-799E-4FCD-AC0C-11FFF5730734}" type="presOf" srcId="{CE585ECC-B532-4C8B-8B4F-AF9A9B5098FF}" destId="{8BA82782-F74A-4A22-A3F8-363ADBEC0FE6}" srcOrd="0" destOrd="0" presId="urn:microsoft.com/office/officeart/2005/8/layout/hierarchy3"/>
    <dgm:cxn modelId="{7D7DCD95-D08D-409D-9417-DA9CCB82689F}" type="presOf" srcId="{B440D84E-74EF-48D7-9B71-FFCCEABC5BA9}" destId="{98AF3DCC-32CB-43A4-AE73-7E2FA1B0C49C}" srcOrd="0" destOrd="0" presId="urn:microsoft.com/office/officeart/2005/8/layout/hierarchy3"/>
    <dgm:cxn modelId="{CE29589E-14C8-4A67-94BA-66CB2260DE23}" srcId="{B574ACFF-C6EF-4D37-BA6E-4D98B85E7713}" destId="{CE585ECC-B532-4C8B-8B4F-AF9A9B5098FF}" srcOrd="1" destOrd="0" parTransId="{43398737-70D8-4C71-AD49-0D6906C2B3A9}" sibTransId="{A7ABF9F9-1F29-4053-895E-713D8A7CA1BE}"/>
    <dgm:cxn modelId="{0CD7BAAB-2CCA-4BA3-892F-A7034EEDC6B6}" type="presOf" srcId="{50C64157-4EA1-4207-951A-929A1D949227}" destId="{59ED89C5-38D4-46DA-9E07-46E9BADB5A27}" srcOrd="0" destOrd="0" presId="urn:microsoft.com/office/officeart/2005/8/layout/hierarchy3"/>
    <dgm:cxn modelId="{E24C26D2-7CE1-45B3-AA9E-DEA7AE4075B7}" type="presOf" srcId="{A5E54BDF-2EF3-46BA-8C45-EE483C856C95}" destId="{F7917645-9672-4F82-A93B-D2A0B9DBA475}" srcOrd="0" destOrd="0" presId="urn:microsoft.com/office/officeart/2005/8/layout/hierarchy3"/>
    <dgm:cxn modelId="{7A7118E1-BB86-4453-8722-4B07953C3680}" srcId="{B574ACFF-C6EF-4D37-BA6E-4D98B85E7713}" destId="{8A083F63-9AD4-4C82-A611-92F0D2E388AA}" srcOrd="2" destOrd="0" parTransId="{C72BCD26-8379-4DC9-BBBC-902F9ADAB6D5}" sibTransId="{8C143E14-0F00-4A89-9035-6C20298C8033}"/>
    <dgm:cxn modelId="{883F22F0-1B12-4722-84D1-07F4F44A226E}" type="presOf" srcId="{B574ACFF-C6EF-4D37-BA6E-4D98B85E7713}" destId="{B4436ED9-DA4D-48B0-A165-4EE1B5B8CFC7}" srcOrd="0" destOrd="0" presId="urn:microsoft.com/office/officeart/2005/8/layout/hierarchy3"/>
    <dgm:cxn modelId="{D2E9FEF9-B0F4-4A93-B090-E6A8B5573A07}" srcId="{B574ACFF-C6EF-4D37-BA6E-4D98B85E7713}" destId="{50C64157-4EA1-4207-951A-929A1D949227}" srcOrd="0" destOrd="0" parTransId="{B440D84E-74EF-48D7-9B71-FFCCEABC5BA9}" sibTransId="{AAB34711-10F9-49EF-9D88-8E57CD6DC3FC}"/>
    <dgm:cxn modelId="{ABC9B8F0-63BE-401C-936A-C09AE74EA022}" type="presParOf" srcId="{F7917645-9672-4F82-A93B-D2A0B9DBA475}" destId="{EDE83209-C4D0-4636-B8A7-8D2C9BD70C6F}" srcOrd="0" destOrd="0" presId="urn:microsoft.com/office/officeart/2005/8/layout/hierarchy3"/>
    <dgm:cxn modelId="{2B77E658-01E6-4CBF-93DC-965C583B5867}" type="presParOf" srcId="{EDE83209-C4D0-4636-B8A7-8D2C9BD70C6F}" destId="{90F4827E-9AB6-4A14-AECD-F4A84C6A8E37}" srcOrd="0" destOrd="0" presId="urn:microsoft.com/office/officeart/2005/8/layout/hierarchy3"/>
    <dgm:cxn modelId="{3A7DB394-5302-4BCF-B232-10C4F747BD51}" type="presParOf" srcId="{90F4827E-9AB6-4A14-AECD-F4A84C6A8E37}" destId="{B4436ED9-DA4D-48B0-A165-4EE1B5B8CFC7}" srcOrd="0" destOrd="0" presId="urn:microsoft.com/office/officeart/2005/8/layout/hierarchy3"/>
    <dgm:cxn modelId="{89418F5A-DFCC-4962-81EC-DDAB118C11B7}" type="presParOf" srcId="{90F4827E-9AB6-4A14-AECD-F4A84C6A8E37}" destId="{8B1EB39B-9C2E-45FF-A7B9-F9606C2C5A1A}" srcOrd="1" destOrd="0" presId="urn:microsoft.com/office/officeart/2005/8/layout/hierarchy3"/>
    <dgm:cxn modelId="{C6308522-1D3F-4005-AB9D-EC1C0538055D}" type="presParOf" srcId="{EDE83209-C4D0-4636-B8A7-8D2C9BD70C6F}" destId="{5C67D99B-814A-4E9E-B0A4-C1A0AAF18409}" srcOrd="1" destOrd="0" presId="urn:microsoft.com/office/officeart/2005/8/layout/hierarchy3"/>
    <dgm:cxn modelId="{9D938E80-4306-4832-A38B-5753335D3315}" type="presParOf" srcId="{5C67D99B-814A-4E9E-B0A4-C1A0AAF18409}" destId="{98AF3DCC-32CB-43A4-AE73-7E2FA1B0C49C}" srcOrd="0" destOrd="0" presId="urn:microsoft.com/office/officeart/2005/8/layout/hierarchy3"/>
    <dgm:cxn modelId="{385613A9-4987-4CE5-94F8-014A7E6FE07F}" type="presParOf" srcId="{5C67D99B-814A-4E9E-B0A4-C1A0AAF18409}" destId="{59ED89C5-38D4-46DA-9E07-46E9BADB5A27}" srcOrd="1" destOrd="0" presId="urn:microsoft.com/office/officeart/2005/8/layout/hierarchy3"/>
    <dgm:cxn modelId="{E1A91A27-0B1C-4931-8473-989CD9404A07}" type="presParOf" srcId="{5C67D99B-814A-4E9E-B0A4-C1A0AAF18409}" destId="{2480847E-DA2A-423C-944B-F424E3509381}" srcOrd="2" destOrd="0" presId="urn:microsoft.com/office/officeart/2005/8/layout/hierarchy3"/>
    <dgm:cxn modelId="{83BC26BE-DC79-42E5-92A1-1608315FFAC9}" type="presParOf" srcId="{5C67D99B-814A-4E9E-B0A4-C1A0AAF18409}" destId="{8BA82782-F74A-4A22-A3F8-363ADBEC0FE6}" srcOrd="3" destOrd="0" presId="urn:microsoft.com/office/officeart/2005/8/layout/hierarchy3"/>
    <dgm:cxn modelId="{22AC9F2B-163C-4D1A-B705-ACB1F7A5F82F}" type="presParOf" srcId="{5C67D99B-814A-4E9E-B0A4-C1A0AAF18409}" destId="{520F5E08-3E86-43AF-8081-A9CCACD652E8}" srcOrd="4" destOrd="0" presId="urn:microsoft.com/office/officeart/2005/8/layout/hierarchy3"/>
    <dgm:cxn modelId="{10AAEB96-6E3F-4485-AD86-F9DEB543289F}" type="presParOf" srcId="{5C67D99B-814A-4E9E-B0A4-C1A0AAF18409}" destId="{49AA3464-D827-4360-97FA-9D8369AFD11D}" srcOrd="5" destOrd="0" presId="urn:microsoft.com/office/officeart/2005/8/layout/hierarchy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442932F-01F6-4CEF-A500-D79583B0457B}" type="doc">
      <dgm:prSet loTypeId="urn:microsoft.com/office/officeart/2005/8/layout/hierarchy2" loCatId="hierarchy" qsTypeId="urn:microsoft.com/office/officeart/2005/8/quickstyle/simple5" qsCatId="simple" csTypeId="urn:microsoft.com/office/officeart/2005/8/colors/accent3_1" csCatId="accent3" phldr="1"/>
      <dgm:spPr/>
      <dgm:t>
        <a:bodyPr/>
        <a:lstStyle/>
        <a:p>
          <a:endParaRPr lang="ru-BY"/>
        </a:p>
      </dgm:t>
    </dgm:pt>
    <dgm:pt modelId="{BCEE0D66-69D5-430E-87EF-ED5D3CA47717}">
      <dgm:prSet phldrT="[Текст]" custT="1"/>
      <dgm:spPr/>
      <dgm:t>
        <a:bodyPr/>
        <a:lstStyle/>
        <a:p>
          <a:r>
            <a:rPr lang="ru-RU" sz="1200" dirty="0">
              <a:latin typeface="Arial Narrow" panose="020B0606020202030204" pitchFamily="34" charset="0"/>
            </a:rPr>
            <a:t>В содержательной части отчета приводятся следующие сведения:</a:t>
          </a:r>
          <a:endParaRPr lang="ru-BY" sz="1200" dirty="0">
            <a:latin typeface="Arial Narrow" panose="020B0606020202030204" pitchFamily="34" charset="0"/>
          </a:endParaRPr>
        </a:p>
      </dgm:t>
    </dgm:pt>
    <dgm:pt modelId="{8BE1CA31-D0E0-4CC8-BA1E-879FC9C64CA9}" type="parTrans" cxnId="{B4CBA466-BAFC-4BD6-8354-259E908AD8BB}">
      <dgm:prSet/>
      <dgm:spPr/>
      <dgm:t>
        <a:bodyPr/>
        <a:lstStyle/>
        <a:p>
          <a:endParaRPr lang="ru-BY">
            <a:latin typeface="Arial Narrow" panose="020B0606020202030204" pitchFamily="34" charset="0"/>
          </a:endParaRPr>
        </a:p>
      </dgm:t>
    </dgm:pt>
    <dgm:pt modelId="{786D590E-00A3-4494-9114-79250CE331F0}" type="sibTrans" cxnId="{B4CBA466-BAFC-4BD6-8354-259E908AD8BB}">
      <dgm:prSet/>
      <dgm:spPr/>
      <dgm:t>
        <a:bodyPr/>
        <a:lstStyle/>
        <a:p>
          <a:endParaRPr lang="ru-BY">
            <a:latin typeface="Arial Narrow" panose="020B0606020202030204" pitchFamily="34" charset="0"/>
          </a:endParaRPr>
        </a:p>
      </dgm:t>
    </dgm:pt>
    <dgm:pt modelId="{43C39BC2-445D-43F5-AD17-95E46D8D2CEB}">
      <dgm:prSet custT="1"/>
      <dgm:spPr/>
      <dgm:t>
        <a:bodyPr/>
        <a:lstStyle/>
        <a:p>
          <a:r>
            <a:rPr lang="ru-RU" sz="1200" dirty="0">
              <a:latin typeface="Arial Narrow" panose="020B0606020202030204" pitchFamily="34" charset="0"/>
            </a:rPr>
            <a:t>развернутая аргументация причин, приведших к модификации аудиторского мнения в аудиторском заключении;</a:t>
          </a:r>
        </a:p>
      </dgm:t>
    </dgm:pt>
    <dgm:pt modelId="{14FF7275-62E6-44A8-B769-DCDEEA39FA13}" type="parTrans" cxnId="{E92CAF0C-E5FE-4FDD-B115-C4C52008EBE1}">
      <dgm:prSet/>
      <dgm:spPr/>
      <dgm:t>
        <a:bodyPr/>
        <a:lstStyle/>
        <a:p>
          <a:endParaRPr lang="ru-BY">
            <a:latin typeface="Arial Narrow" panose="020B0606020202030204" pitchFamily="34" charset="0"/>
          </a:endParaRPr>
        </a:p>
      </dgm:t>
    </dgm:pt>
    <dgm:pt modelId="{F1060B43-980B-48B7-A775-E480E1C4D8B9}" type="sibTrans" cxnId="{E92CAF0C-E5FE-4FDD-B115-C4C52008EBE1}">
      <dgm:prSet/>
      <dgm:spPr/>
      <dgm:t>
        <a:bodyPr/>
        <a:lstStyle/>
        <a:p>
          <a:endParaRPr lang="ru-BY">
            <a:latin typeface="Arial Narrow" panose="020B0606020202030204" pitchFamily="34" charset="0"/>
          </a:endParaRPr>
        </a:p>
      </dgm:t>
    </dgm:pt>
    <dgm:pt modelId="{757092A5-2B98-4043-AF92-CEE5FD0C5631}">
      <dgm:prSet custT="1"/>
      <dgm:spPr/>
      <dgm:t>
        <a:bodyPr/>
        <a:lstStyle/>
        <a:p>
          <a:r>
            <a:rPr lang="ru-RU" sz="1200" dirty="0">
              <a:latin typeface="Arial Narrow" panose="020B0606020202030204" pitchFamily="34" charset="0"/>
            </a:rPr>
            <a:t>факты, вызывающие, по мнению аудиторской организации, значительные сомнения в возможности аудируемого лица продолжать свою деятельность непрерывно;</a:t>
          </a:r>
        </a:p>
      </dgm:t>
    </dgm:pt>
    <dgm:pt modelId="{43334830-40CC-4ED7-86C5-3F1283118F3C}" type="parTrans" cxnId="{6673FC85-C900-4E17-BC08-28D9E6CB7659}">
      <dgm:prSet/>
      <dgm:spPr/>
      <dgm:t>
        <a:bodyPr/>
        <a:lstStyle/>
        <a:p>
          <a:endParaRPr lang="ru-BY">
            <a:latin typeface="Arial Narrow" panose="020B0606020202030204" pitchFamily="34" charset="0"/>
          </a:endParaRPr>
        </a:p>
      </dgm:t>
    </dgm:pt>
    <dgm:pt modelId="{0AD93180-9231-400E-B738-360E24945056}" type="sibTrans" cxnId="{6673FC85-C900-4E17-BC08-28D9E6CB7659}">
      <dgm:prSet/>
      <dgm:spPr/>
      <dgm:t>
        <a:bodyPr/>
        <a:lstStyle/>
        <a:p>
          <a:endParaRPr lang="ru-BY">
            <a:latin typeface="Arial Narrow" panose="020B0606020202030204" pitchFamily="34" charset="0"/>
          </a:endParaRPr>
        </a:p>
      </dgm:t>
    </dgm:pt>
    <dgm:pt modelId="{45CC5CF4-2402-43AE-86AC-241437054573}">
      <dgm:prSet custT="1"/>
      <dgm:spPr/>
      <dgm:t>
        <a:bodyPr/>
        <a:lstStyle/>
        <a:p>
          <a:r>
            <a:rPr lang="ru-RU" sz="1200" dirty="0">
              <a:latin typeface="Arial Narrow" panose="020B0606020202030204" pitchFamily="34" charset="0"/>
            </a:rPr>
            <a:t>выявленные в ходе аудита нарушения установленного законодательством порядка ведения бухгалтерского учета и составления бухгалтерской и (или) финансовой отчетности и (или) иной финансовой информации, порядка совершения финансовых (хозяйственных) операций с указанием конкретных нарушенных норм законодательства, количественной оценки влияния выявленных нарушений на бухгалтерскую и (или) финансовую отчетность и (или) иную финансовую информацию аудируемого лица в целом либо причин, по которым эта оценка не может быть произведена, а также выданные рекомендации по устранению этих нарушений;</a:t>
          </a:r>
        </a:p>
      </dgm:t>
    </dgm:pt>
    <dgm:pt modelId="{1691697F-88A1-44C9-952E-ECBBCA928F0C}" type="parTrans" cxnId="{53A137C6-9928-49E7-8EAB-03750E4EFC28}">
      <dgm:prSet/>
      <dgm:spPr/>
      <dgm:t>
        <a:bodyPr/>
        <a:lstStyle/>
        <a:p>
          <a:endParaRPr lang="ru-BY">
            <a:latin typeface="Arial Narrow" panose="020B0606020202030204" pitchFamily="34" charset="0"/>
          </a:endParaRPr>
        </a:p>
      </dgm:t>
    </dgm:pt>
    <dgm:pt modelId="{DD33C73B-35C7-4DA6-A04D-FE449B69CFC2}" type="sibTrans" cxnId="{53A137C6-9928-49E7-8EAB-03750E4EFC28}">
      <dgm:prSet/>
      <dgm:spPr/>
      <dgm:t>
        <a:bodyPr/>
        <a:lstStyle/>
        <a:p>
          <a:endParaRPr lang="ru-BY">
            <a:latin typeface="Arial Narrow" panose="020B0606020202030204" pitchFamily="34" charset="0"/>
          </a:endParaRPr>
        </a:p>
      </dgm:t>
    </dgm:pt>
    <dgm:pt modelId="{F858F08A-9BC5-4BCA-A8B5-5C2153D4CE2C}">
      <dgm:prSet custT="1"/>
      <dgm:spPr/>
      <dgm:t>
        <a:bodyPr/>
        <a:lstStyle/>
        <a:p>
          <a:r>
            <a:rPr lang="ru-RU" sz="1200" dirty="0">
              <a:latin typeface="Arial Narrow" panose="020B0606020202030204" pitchFamily="34" charset="0"/>
            </a:rPr>
            <a:t>выявленные в ходе аудита недостатки в организации бухгалтерского учета и состоянии системы внутреннего контроля, которые привели или могут привести к существенным искажениям бухгалтерской и (или) финансовой отчетности и (или) иной финансовой информации;</a:t>
          </a:r>
        </a:p>
      </dgm:t>
    </dgm:pt>
    <dgm:pt modelId="{128A5D9F-1C3B-492F-BDF9-10934CE36B76}" type="parTrans" cxnId="{9DBA4F67-ED89-4459-990C-0CEED8D78DB7}">
      <dgm:prSet/>
      <dgm:spPr/>
      <dgm:t>
        <a:bodyPr/>
        <a:lstStyle/>
        <a:p>
          <a:endParaRPr lang="ru-BY">
            <a:latin typeface="Arial Narrow" panose="020B0606020202030204" pitchFamily="34" charset="0"/>
          </a:endParaRPr>
        </a:p>
      </dgm:t>
    </dgm:pt>
    <dgm:pt modelId="{D002A986-F43C-41DD-932B-05457928BE77}" type="sibTrans" cxnId="{9DBA4F67-ED89-4459-990C-0CEED8D78DB7}">
      <dgm:prSet/>
      <dgm:spPr/>
      <dgm:t>
        <a:bodyPr/>
        <a:lstStyle/>
        <a:p>
          <a:endParaRPr lang="ru-BY">
            <a:latin typeface="Arial Narrow" panose="020B0606020202030204" pitchFamily="34" charset="0"/>
          </a:endParaRPr>
        </a:p>
      </dgm:t>
    </dgm:pt>
    <dgm:pt modelId="{0B6390D7-B446-49BB-AAF4-7E59C66C9F81}">
      <dgm:prSet custT="1"/>
      <dgm:spPr/>
      <dgm:t>
        <a:bodyPr/>
        <a:lstStyle/>
        <a:p>
          <a:r>
            <a:rPr lang="ru-RU" sz="1200" dirty="0">
              <a:latin typeface="Arial Narrow" panose="020B0606020202030204" pitchFamily="34" charset="0"/>
            </a:rPr>
            <a:t>в случае если аудируемое лицо имеет сложную организационную структуру - информация о проведении аудита обособленных подразделений и дочерних организаций аудируемого лица, его результаты и влияние на итоги аудита бухгалтерской и (или) финансовой отчетности и (или) иной финансовой информации аудируемого лица в целом;</a:t>
          </a:r>
        </a:p>
      </dgm:t>
    </dgm:pt>
    <dgm:pt modelId="{C8245A16-72CC-41D6-A51E-4D675C08D9DC}" type="parTrans" cxnId="{4DDF3F9A-DDB7-4144-BCB0-F8BF35A46B6B}">
      <dgm:prSet/>
      <dgm:spPr/>
      <dgm:t>
        <a:bodyPr/>
        <a:lstStyle/>
        <a:p>
          <a:endParaRPr lang="ru-BY">
            <a:latin typeface="Arial Narrow" panose="020B0606020202030204" pitchFamily="34" charset="0"/>
          </a:endParaRPr>
        </a:p>
      </dgm:t>
    </dgm:pt>
    <dgm:pt modelId="{2651E639-B5C0-4FF3-B258-CC24CC04D99F}" type="sibTrans" cxnId="{4DDF3F9A-DDB7-4144-BCB0-F8BF35A46B6B}">
      <dgm:prSet/>
      <dgm:spPr/>
      <dgm:t>
        <a:bodyPr/>
        <a:lstStyle/>
        <a:p>
          <a:endParaRPr lang="ru-BY">
            <a:latin typeface="Arial Narrow" panose="020B0606020202030204" pitchFamily="34" charset="0"/>
          </a:endParaRPr>
        </a:p>
      </dgm:t>
    </dgm:pt>
    <dgm:pt modelId="{6D78E839-7E97-41C2-8FBA-53B5696CA113}">
      <dgm:prSet custT="1"/>
      <dgm:spPr/>
      <dgm:t>
        <a:bodyPr/>
        <a:lstStyle/>
        <a:p>
          <a:r>
            <a:rPr lang="ru-RU" sz="1200" dirty="0">
              <a:latin typeface="Arial Narrow" panose="020B0606020202030204" pitchFamily="34" charset="0"/>
            </a:rPr>
            <a:t>некоторые аспекты методики проведения аудита, в частности, указание разделов бухгалтерского учета, проверенных соответственно сплошным или выборочным методом, описание построения аудиторской выборки, указание уровня существенности, используемого при формировании выводов;</a:t>
          </a:r>
        </a:p>
      </dgm:t>
    </dgm:pt>
    <dgm:pt modelId="{03EAF20E-2880-4AF3-B900-E63312BDECAA}" type="parTrans" cxnId="{E7883C81-3160-4454-BD37-164E01C5CA9C}">
      <dgm:prSet/>
      <dgm:spPr/>
      <dgm:t>
        <a:bodyPr/>
        <a:lstStyle/>
        <a:p>
          <a:endParaRPr lang="ru-BY">
            <a:latin typeface="Arial Narrow" panose="020B0606020202030204" pitchFamily="34" charset="0"/>
          </a:endParaRPr>
        </a:p>
      </dgm:t>
    </dgm:pt>
    <dgm:pt modelId="{D78CDC05-7301-4F5A-B9C3-34CCFF973C76}" type="sibTrans" cxnId="{E7883C81-3160-4454-BD37-164E01C5CA9C}">
      <dgm:prSet/>
      <dgm:spPr/>
      <dgm:t>
        <a:bodyPr/>
        <a:lstStyle/>
        <a:p>
          <a:endParaRPr lang="ru-BY">
            <a:latin typeface="Arial Narrow" panose="020B0606020202030204" pitchFamily="34" charset="0"/>
          </a:endParaRPr>
        </a:p>
      </dgm:t>
    </dgm:pt>
    <dgm:pt modelId="{106632CF-3969-4DBF-90BE-401C5D0C0EA7}">
      <dgm:prSet custT="1"/>
      <dgm:spPr/>
      <dgm:t>
        <a:bodyPr/>
        <a:lstStyle/>
        <a:p>
          <a:r>
            <a:rPr lang="ru-RU" sz="1200" dirty="0">
              <a:latin typeface="Arial Narrow" panose="020B0606020202030204" pitchFamily="34" charset="0"/>
            </a:rPr>
            <a:t>в случае если аудит бухгалтерской и (или) финансовой отчетности и (или) иной финансовой информации за аудируемый и предшествующий ему отчетные периоды проводился одной и той же аудиторской организацией - анализ выполнения аудируемым лицом рекомендаций и устранения нарушений, содержащихся в отчете по результатам аудита бухгалтерской и (или) финансовой отчетности и (или) иной финансовой информации за отчетный период, предшествующий аудируемому.</a:t>
          </a:r>
        </a:p>
      </dgm:t>
    </dgm:pt>
    <dgm:pt modelId="{F94F6FAF-A13B-4DAE-943F-939183EE6F8F}" type="parTrans" cxnId="{BF9CDB99-8502-40F5-AF76-0D012E62B051}">
      <dgm:prSet/>
      <dgm:spPr/>
      <dgm:t>
        <a:bodyPr/>
        <a:lstStyle/>
        <a:p>
          <a:endParaRPr lang="ru-BY">
            <a:latin typeface="Arial Narrow" panose="020B0606020202030204" pitchFamily="34" charset="0"/>
          </a:endParaRPr>
        </a:p>
      </dgm:t>
    </dgm:pt>
    <dgm:pt modelId="{8C7CCA52-EA5D-4B8E-9208-DF5498DE3F7C}" type="sibTrans" cxnId="{BF9CDB99-8502-40F5-AF76-0D012E62B051}">
      <dgm:prSet/>
      <dgm:spPr/>
      <dgm:t>
        <a:bodyPr/>
        <a:lstStyle/>
        <a:p>
          <a:endParaRPr lang="ru-BY">
            <a:latin typeface="Arial Narrow" panose="020B0606020202030204" pitchFamily="34" charset="0"/>
          </a:endParaRPr>
        </a:p>
      </dgm:t>
    </dgm:pt>
    <dgm:pt modelId="{4F5BC714-E502-4C55-9320-D56CFCE2AB4F}" type="pres">
      <dgm:prSet presAssocID="{D442932F-01F6-4CEF-A500-D79583B0457B}" presName="diagram" presStyleCnt="0">
        <dgm:presLayoutVars>
          <dgm:chPref val="1"/>
          <dgm:dir/>
          <dgm:animOne val="branch"/>
          <dgm:animLvl val="lvl"/>
          <dgm:resizeHandles val="exact"/>
        </dgm:presLayoutVars>
      </dgm:prSet>
      <dgm:spPr/>
    </dgm:pt>
    <dgm:pt modelId="{7DA61A0D-02C3-4611-B252-76D6A71A0166}" type="pres">
      <dgm:prSet presAssocID="{BCEE0D66-69D5-430E-87EF-ED5D3CA47717}" presName="root1" presStyleCnt="0"/>
      <dgm:spPr/>
    </dgm:pt>
    <dgm:pt modelId="{B7E233D8-0FAB-46A9-AC0F-082C65EBABFD}" type="pres">
      <dgm:prSet presAssocID="{BCEE0D66-69D5-430E-87EF-ED5D3CA47717}" presName="LevelOneTextNode" presStyleLbl="node0" presStyleIdx="0" presStyleCnt="1" custScaleX="83764" custScaleY="143480">
        <dgm:presLayoutVars>
          <dgm:chPref val="3"/>
        </dgm:presLayoutVars>
      </dgm:prSet>
      <dgm:spPr/>
    </dgm:pt>
    <dgm:pt modelId="{2C41745E-D150-4D36-BFF8-B8E1DB9A3061}" type="pres">
      <dgm:prSet presAssocID="{BCEE0D66-69D5-430E-87EF-ED5D3CA47717}" presName="level2hierChild" presStyleCnt="0"/>
      <dgm:spPr/>
    </dgm:pt>
    <dgm:pt modelId="{70805F0D-6E2E-408D-A382-C9D73DEB2769}" type="pres">
      <dgm:prSet presAssocID="{14FF7275-62E6-44A8-B769-DCDEEA39FA13}" presName="conn2-1" presStyleLbl="parChTrans1D2" presStyleIdx="0" presStyleCnt="7"/>
      <dgm:spPr/>
    </dgm:pt>
    <dgm:pt modelId="{1EB01442-5851-4038-8A5B-FE7C937D754A}" type="pres">
      <dgm:prSet presAssocID="{14FF7275-62E6-44A8-B769-DCDEEA39FA13}" presName="connTx" presStyleLbl="parChTrans1D2" presStyleIdx="0" presStyleCnt="7"/>
      <dgm:spPr/>
    </dgm:pt>
    <dgm:pt modelId="{3F8EAA13-0DCC-4C5E-902C-2D52F1622676}" type="pres">
      <dgm:prSet presAssocID="{43C39BC2-445D-43F5-AD17-95E46D8D2CEB}" presName="root2" presStyleCnt="0"/>
      <dgm:spPr/>
    </dgm:pt>
    <dgm:pt modelId="{A55432EF-975F-40F7-BDD0-04881C069418}" type="pres">
      <dgm:prSet presAssocID="{43C39BC2-445D-43F5-AD17-95E46D8D2CEB}" presName="LevelTwoTextNode" presStyleLbl="node2" presStyleIdx="0" presStyleCnt="7" custScaleX="566583" custScaleY="42410" custLinFactNeighborY="-753">
        <dgm:presLayoutVars>
          <dgm:chPref val="3"/>
        </dgm:presLayoutVars>
      </dgm:prSet>
      <dgm:spPr/>
    </dgm:pt>
    <dgm:pt modelId="{53903047-BD41-49AF-8421-51105FE3368A}" type="pres">
      <dgm:prSet presAssocID="{43C39BC2-445D-43F5-AD17-95E46D8D2CEB}" presName="level3hierChild" presStyleCnt="0"/>
      <dgm:spPr/>
    </dgm:pt>
    <dgm:pt modelId="{FDC4E302-EB0C-444C-A4C5-CE6AAFE997DD}" type="pres">
      <dgm:prSet presAssocID="{43334830-40CC-4ED7-86C5-3F1283118F3C}" presName="conn2-1" presStyleLbl="parChTrans1D2" presStyleIdx="1" presStyleCnt="7"/>
      <dgm:spPr/>
    </dgm:pt>
    <dgm:pt modelId="{A70FA1A2-424C-4534-A546-5F91E743900D}" type="pres">
      <dgm:prSet presAssocID="{43334830-40CC-4ED7-86C5-3F1283118F3C}" presName="connTx" presStyleLbl="parChTrans1D2" presStyleIdx="1" presStyleCnt="7"/>
      <dgm:spPr/>
    </dgm:pt>
    <dgm:pt modelId="{3616BF8F-1F01-40DC-AF71-F882B342274A}" type="pres">
      <dgm:prSet presAssocID="{757092A5-2B98-4043-AF92-CEE5FD0C5631}" presName="root2" presStyleCnt="0"/>
      <dgm:spPr/>
    </dgm:pt>
    <dgm:pt modelId="{8AEBC446-EA00-41F4-A14B-ED6C804A9E17}" type="pres">
      <dgm:prSet presAssocID="{757092A5-2B98-4043-AF92-CEE5FD0C5631}" presName="LevelTwoTextNode" presStyleLbl="node2" presStyleIdx="1" presStyleCnt="7" custScaleX="566583" custScaleY="31394" custLinFactNeighborY="-753">
        <dgm:presLayoutVars>
          <dgm:chPref val="3"/>
        </dgm:presLayoutVars>
      </dgm:prSet>
      <dgm:spPr/>
    </dgm:pt>
    <dgm:pt modelId="{EB9B9092-45DE-4BDE-864B-C45FAA01F26A}" type="pres">
      <dgm:prSet presAssocID="{757092A5-2B98-4043-AF92-CEE5FD0C5631}" presName="level3hierChild" presStyleCnt="0"/>
      <dgm:spPr/>
    </dgm:pt>
    <dgm:pt modelId="{E527486B-B153-4B73-88A2-C6BF095B3BDA}" type="pres">
      <dgm:prSet presAssocID="{1691697F-88A1-44C9-952E-ECBBCA928F0C}" presName="conn2-1" presStyleLbl="parChTrans1D2" presStyleIdx="2" presStyleCnt="7"/>
      <dgm:spPr/>
    </dgm:pt>
    <dgm:pt modelId="{9D3BCD4B-869C-4FAA-B1DB-6ECA6B033165}" type="pres">
      <dgm:prSet presAssocID="{1691697F-88A1-44C9-952E-ECBBCA928F0C}" presName="connTx" presStyleLbl="parChTrans1D2" presStyleIdx="2" presStyleCnt="7"/>
      <dgm:spPr/>
    </dgm:pt>
    <dgm:pt modelId="{E4AD5E2F-5CA3-4341-A635-CEA6C74C1A1D}" type="pres">
      <dgm:prSet presAssocID="{45CC5CF4-2402-43AE-86AC-241437054573}" presName="root2" presStyleCnt="0"/>
      <dgm:spPr/>
    </dgm:pt>
    <dgm:pt modelId="{5A854A57-E43C-4B4D-A41E-FE24C484922E}" type="pres">
      <dgm:prSet presAssocID="{45CC5CF4-2402-43AE-86AC-241437054573}" presName="LevelTwoTextNode" presStyleLbl="node2" presStyleIdx="2" presStyleCnt="7" custScaleX="566583" custLinFactNeighborY="-753">
        <dgm:presLayoutVars>
          <dgm:chPref val="3"/>
        </dgm:presLayoutVars>
      </dgm:prSet>
      <dgm:spPr/>
    </dgm:pt>
    <dgm:pt modelId="{1C3EC645-C2EA-4E85-A69A-BC8FD0859CDD}" type="pres">
      <dgm:prSet presAssocID="{45CC5CF4-2402-43AE-86AC-241437054573}" presName="level3hierChild" presStyleCnt="0"/>
      <dgm:spPr/>
    </dgm:pt>
    <dgm:pt modelId="{1583FC45-8D7D-4808-98EC-80D2FD2515EC}" type="pres">
      <dgm:prSet presAssocID="{128A5D9F-1C3B-492F-BDF9-10934CE36B76}" presName="conn2-1" presStyleLbl="parChTrans1D2" presStyleIdx="3" presStyleCnt="7"/>
      <dgm:spPr/>
    </dgm:pt>
    <dgm:pt modelId="{1FC928DE-BB3E-4611-ADEA-AA76CE56F4D1}" type="pres">
      <dgm:prSet presAssocID="{128A5D9F-1C3B-492F-BDF9-10934CE36B76}" presName="connTx" presStyleLbl="parChTrans1D2" presStyleIdx="3" presStyleCnt="7"/>
      <dgm:spPr/>
    </dgm:pt>
    <dgm:pt modelId="{37AB6D4B-7EBE-4B8D-B037-12A229E4DE52}" type="pres">
      <dgm:prSet presAssocID="{F858F08A-9BC5-4BCA-A8B5-5C2153D4CE2C}" presName="root2" presStyleCnt="0"/>
      <dgm:spPr/>
    </dgm:pt>
    <dgm:pt modelId="{931EF44F-886C-41B9-AB2B-EA698B0EDDB1}" type="pres">
      <dgm:prSet presAssocID="{F858F08A-9BC5-4BCA-A8B5-5C2153D4CE2C}" presName="LevelTwoTextNode" presStyleLbl="node2" presStyleIdx="3" presStyleCnt="7" custScaleX="566583" custScaleY="57727" custLinFactNeighborY="-753">
        <dgm:presLayoutVars>
          <dgm:chPref val="3"/>
        </dgm:presLayoutVars>
      </dgm:prSet>
      <dgm:spPr/>
    </dgm:pt>
    <dgm:pt modelId="{D244BF73-B9B1-4A6B-B2AF-5408E4886D9F}" type="pres">
      <dgm:prSet presAssocID="{F858F08A-9BC5-4BCA-A8B5-5C2153D4CE2C}" presName="level3hierChild" presStyleCnt="0"/>
      <dgm:spPr/>
    </dgm:pt>
    <dgm:pt modelId="{F97C52CD-6A15-4A9E-B81D-430AB6A7A020}" type="pres">
      <dgm:prSet presAssocID="{C8245A16-72CC-41D6-A51E-4D675C08D9DC}" presName="conn2-1" presStyleLbl="parChTrans1D2" presStyleIdx="4" presStyleCnt="7"/>
      <dgm:spPr/>
    </dgm:pt>
    <dgm:pt modelId="{94FEAB78-C7D6-47C9-A7C6-C8496367C532}" type="pres">
      <dgm:prSet presAssocID="{C8245A16-72CC-41D6-A51E-4D675C08D9DC}" presName="connTx" presStyleLbl="parChTrans1D2" presStyleIdx="4" presStyleCnt="7"/>
      <dgm:spPr/>
    </dgm:pt>
    <dgm:pt modelId="{8B173639-B496-40B0-9653-6D042C8D52FC}" type="pres">
      <dgm:prSet presAssocID="{0B6390D7-B446-49BB-AAF4-7E59C66C9F81}" presName="root2" presStyleCnt="0"/>
      <dgm:spPr/>
    </dgm:pt>
    <dgm:pt modelId="{02BAF9FF-CC3A-4658-9B44-6EA0C07AF941}" type="pres">
      <dgm:prSet presAssocID="{0B6390D7-B446-49BB-AAF4-7E59C66C9F81}" presName="LevelTwoTextNode" presStyleLbl="node2" presStyleIdx="4" presStyleCnt="7" custScaleX="566583" custScaleY="76490" custLinFactNeighborY="-753">
        <dgm:presLayoutVars>
          <dgm:chPref val="3"/>
        </dgm:presLayoutVars>
      </dgm:prSet>
      <dgm:spPr/>
    </dgm:pt>
    <dgm:pt modelId="{2BB60052-9B6C-4E1C-A27A-0308B670EE12}" type="pres">
      <dgm:prSet presAssocID="{0B6390D7-B446-49BB-AAF4-7E59C66C9F81}" presName="level3hierChild" presStyleCnt="0"/>
      <dgm:spPr/>
    </dgm:pt>
    <dgm:pt modelId="{298EFAB0-A926-4F7B-B06E-71E38B728937}" type="pres">
      <dgm:prSet presAssocID="{03EAF20E-2880-4AF3-B900-E63312BDECAA}" presName="conn2-1" presStyleLbl="parChTrans1D2" presStyleIdx="5" presStyleCnt="7"/>
      <dgm:spPr/>
    </dgm:pt>
    <dgm:pt modelId="{1CD8D73B-FB74-46FB-AD73-CF7FEA341FF6}" type="pres">
      <dgm:prSet presAssocID="{03EAF20E-2880-4AF3-B900-E63312BDECAA}" presName="connTx" presStyleLbl="parChTrans1D2" presStyleIdx="5" presStyleCnt="7"/>
      <dgm:spPr/>
    </dgm:pt>
    <dgm:pt modelId="{BCE1CE05-14FF-43CE-AEC6-3AF8F4922461}" type="pres">
      <dgm:prSet presAssocID="{6D78E839-7E97-41C2-8FBA-53B5696CA113}" presName="root2" presStyleCnt="0"/>
      <dgm:spPr/>
    </dgm:pt>
    <dgm:pt modelId="{DFE718D4-FDC8-4931-83FB-FDDDE3E8AEC0}" type="pres">
      <dgm:prSet presAssocID="{6D78E839-7E97-41C2-8FBA-53B5696CA113}" presName="LevelTwoTextNode" presStyleLbl="node2" presStyleIdx="5" presStyleCnt="7" custScaleX="566583" custScaleY="53623">
        <dgm:presLayoutVars>
          <dgm:chPref val="3"/>
        </dgm:presLayoutVars>
      </dgm:prSet>
      <dgm:spPr/>
    </dgm:pt>
    <dgm:pt modelId="{D3B9541E-CD6A-4093-BDC1-98058A943E60}" type="pres">
      <dgm:prSet presAssocID="{6D78E839-7E97-41C2-8FBA-53B5696CA113}" presName="level3hierChild" presStyleCnt="0"/>
      <dgm:spPr/>
    </dgm:pt>
    <dgm:pt modelId="{3677118F-C7E7-4230-A832-C73065757AB1}" type="pres">
      <dgm:prSet presAssocID="{F94F6FAF-A13B-4DAE-943F-939183EE6F8F}" presName="conn2-1" presStyleLbl="parChTrans1D2" presStyleIdx="6" presStyleCnt="7"/>
      <dgm:spPr/>
    </dgm:pt>
    <dgm:pt modelId="{1F910D9E-EA5A-4488-9482-74B4FB561ABB}" type="pres">
      <dgm:prSet presAssocID="{F94F6FAF-A13B-4DAE-943F-939183EE6F8F}" presName="connTx" presStyleLbl="parChTrans1D2" presStyleIdx="6" presStyleCnt="7"/>
      <dgm:spPr/>
    </dgm:pt>
    <dgm:pt modelId="{625C0B58-01D7-4ED0-9FF9-D9E055FD02E0}" type="pres">
      <dgm:prSet presAssocID="{106632CF-3969-4DBF-90BE-401C5D0C0EA7}" presName="root2" presStyleCnt="0"/>
      <dgm:spPr/>
    </dgm:pt>
    <dgm:pt modelId="{97B42959-9305-4BC5-8B25-FCFA05B853D3}" type="pres">
      <dgm:prSet presAssocID="{106632CF-3969-4DBF-90BE-401C5D0C0EA7}" presName="LevelTwoTextNode" presStyleLbl="node2" presStyleIdx="6" presStyleCnt="7" custScaleX="566583">
        <dgm:presLayoutVars>
          <dgm:chPref val="3"/>
        </dgm:presLayoutVars>
      </dgm:prSet>
      <dgm:spPr/>
    </dgm:pt>
    <dgm:pt modelId="{5BD270FA-4F83-4599-9014-FF8DF99CA875}" type="pres">
      <dgm:prSet presAssocID="{106632CF-3969-4DBF-90BE-401C5D0C0EA7}" presName="level3hierChild" presStyleCnt="0"/>
      <dgm:spPr/>
    </dgm:pt>
  </dgm:ptLst>
  <dgm:cxnLst>
    <dgm:cxn modelId="{D6EDD207-D102-43D3-9F29-6E75D0C14FF6}" type="presOf" srcId="{BCEE0D66-69D5-430E-87EF-ED5D3CA47717}" destId="{B7E233D8-0FAB-46A9-AC0F-082C65EBABFD}" srcOrd="0" destOrd="0" presId="urn:microsoft.com/office/officeart/2005/8/layout/hierarchy2"/>
    <dgm:cxn modelId="{E92CAF0C-E5FE-4FDD-B115-C4C52008EBE1}" srcId="{BCEE0D66-69D5-430E-87EF-ED5D3CA47717}" destId="{43C39BC2-445D-43F5-AD17-95E46D8D2CEB}" srcOrd="0" destOrd="0" parTransId="{14FF7275-62E6-44A8-B769-DCDEEA39FA13}" sibTransId="{F1060B43-980B-48B7-A775-E480E1C4D8B9}"/>
    <dgm:cxn modelId="{6732B80C-4EAA-41BD-8648-D05F297BF8B5}" type="presOf" srcId="{45CC5CF4-2402-43AE-86AC-241437054573}" destId="{5A854A57-E43C-4B4D-A41E-FE24C484922E}" srcOrd="0" destOrd="0" presId="urn:microsoft.com/office/officeart/2005/8/layout/hierarchy2"/>
    <dgm:cxn modelId="{63D84513-66D7-4A23-8444-E22A4C370C31}" type="presOf" srcId="{1691697F-88A1-44C9-952E-ECBBCA928F0C}" destId="{9D3BCD4B-869C-4FAA-B1DB-6ECA6B033165}" srcOrd="1" destOrd="0" presId="urn:microsoft.com/office/officeart/2005/8/layout/hierarchy2"/>
    <dgm:cxn modelId="{85A2583C-6678-4E30-8413-BE428BDF2E95}" type="presOf" srcId="{128A5D9F-1C3B-492F-BDF9-10934CE36B76}" destId="{1FC928DE-BB3E-4611-ADEA-AA76CE56F4D1}" srcOrd="1" destOrd="0" presId="urn:microsoft.com/office/officeart/2005/8/layout/hierarchy2"/>
    <dgm:cxn modelId="{F526423D-CE38-4D6B-A119-7533DDD0EEC4}" type="presOf" srcId="{757092A5-2B98-4043-AF92-CEE5FD0C5631}" destId="{8AEBC446-EA00-41F4-A14B-ED6C804A9E17}" srcOrd="0" destOrd="0" presId="urn:microsoft.com/office/officeart/2005/8/layout/hierarchy2"/>
    <dgm:cxn modelId="{CAF2513D-4A62-4F05-B116-C0E8DAF3E3C3}" type="presOf" srcId="{14FF7275-62E6-44A8-B769-DCDEEA39FA13}" destId="{70805F0D-6E2E-408D-A382-C9D73DEB2769}" srcOrd="0" destOrd="0" presId="urn:microsoft.com/office/officeart/2005/8/layout/hierarchy2"/>
    <dgm:cxn modelId="{13BA5A5C-1C30-44F3-996A-7A2B546F9424}" type="presOf" srcId="{C8245A16-72CC-41D6-A51E-4D675C08D9DC}" destId="{F97C52CD-6A15-4A9E-B81D-430AB6A7A020}" srcOrd="0" destOrd="0" presId="urn:microsoft.com/office/officeart/2005/8/layout/hierarchy2"/>
    <dgm:cxn modelId="{451C1D64-41C9-4B53-AF9B-6EDF79D69187}" type="presOf" srcId="{43C39BC2-445D-43F5-AD17-95E46D8D2CEB}" destId="{A55432EF-975F-40F7-BDD0-04881C069418}" srcOrd="0" destOrd="0" presId="urn:microsoft.com/office/officeart/2005/8/layout/hierarchy2"/>
    <dgm:cxn modelId="{78D84D65-74CC-404D-8161-3DAA166F452E}" type="presOf" srcId="{C8245A16-72CC-41D6-A51E-4D675C08D9DC}" destId="{94FEAB78-C7D6-47C9-A7C6-C8496367C532}" srcOrd="1" destOrd="0" presId="urn:microsoft.com/office/officeart/2005/8/layout/hierarchy2"/>
    <dgm:cxn modelId="{B4CBA466-BAFC-4BD6-8354-259E908AD8BB}" srcId="{D442932F-01F6-4CEF-A500-D79583B0457B}" destId="{BCEE0D66-69D5-430E-87EF-ED5D3CA47717}" srcOrd="0" destOrd="0" parTransId="{8BE1CA31-D0E0-4CC8-BA1E-879FC9C64CA9}" sibTransId="{786D590E-00A3-4494-9114-79250CE331F0}"/>
    <dgm:cxn modelId="{81E42447-03C5-40E4-A633-045B9F60DBA6}" type="presOf" srcId="{F858F08A-9BC5-4BCA-A8B5-5C2153D4CE2C}" destId="{931EF44F-886C-41B9-AB2B-EA698B0EDDB1}" srcOrd="0" destOrd="0" presId="urn:microsoft.com/office/officeart/2005/8/layout/hierarchy2"/>
    <dgm:cxn modelId="{9DBA4F67-ED89-4459-990C-0CEED8D78DB7}" srcId="{BCEE0D66-69D5-430E-87EF-ED5D3CA47717}" destId="{F858F08A-9BC5-4BCA-A8B5-5C2153D4CE2C}" srcOrd="3" destOrd="0" parTransId="{128A5D9F-1C3B-492F-BDF9-10934CE36B76}" sibTransId="{D002A986-F43C-41DD-932B-05457928BE77}"/>
    <dgm:cxn modelId="{E95B904A-3FED-4440-BCBF-A01475A97697}" type="presOf" srcId="{14FF7275-62E6-44A8-B769-DCDEEA39FA13}" destId="{1EB01442-5851-4038-8A5B-FE7C937D754A}" srcOrd="1" destOrd="0" presId="urn:microsoft.com/office/officeart/2005/8/layout/hierarchy2"/>
    <dgm:cxn modelId="{5639AF73-30D9-4025-8011-7E3CA5241807}" type="presOf" srcId="{106632CF-3969-4DBF-90BE-401C5D0C0EA7}" destId="{97B42959-9305-4BC5-8B25-FCFA05B853D3}" srcOrd="0" destOrd="0" presId="urn:microsoft.com/office/officeart/2005/8/layout/hierarchy2"/>
    <dgm:cxn modelId="{E7883C81-3160-4454-BD37-164E01C5CA9C}" srcId="{BCEE0D66-69D5-430E-87EF-ED5D3CA47717}" destId="{6D78E839-7E97-41C2-8FBA-53B5696CA113}" srcOrd="5" destOrd="0" parTransId="{03EAF20E-2880-4AF3-B900-E63312BDECAA}" sibTransId="{D78CDC05-7301-4F5A-B9C3-34CCFF973C76}"/>
    <dgm:cxn modelId="{6673FC85-C900-4E17-BC08-28D9E6CB7659}" srcId="{BCEE0D66-69D5-430E-87EF-ED5D3CA47717}" destId="{757092A5-2B98-4043-AF92-CEE5FD0C5631}" srcOrd="1" destOrd="0" parTransId="{43334830-40CC-4ED7-86C5-3F1283118F3C}" sibTransId="{0AD93180-9231-400E-B738-360E24945056}"/>
    <dgm:cxn modelId="{7D13B388-A3CF-41A4-B00D-3DBA250AAD4A}" type="presOf" srcId="{F94F6FAF-A13B-4DAE-943F-939183EE6F8F}" destId="{1F910D9E-EA5A-4488-9482-74B4FB561ABB}" srcOrd="1" destOrd="0" presId="urn:microsoft.com/office/officeart/2005/8/layout/hierarchy2"/>
    <dgm:cxn modelId="{2DB11A8A-55E0-48FC-AADF-D6F8D62EE335}" type="presOf" srcId="{03EAF20E-2880-4AF3-B900-E63312BDECAA}" destId="{298EFAB0-A926-4F7B-B06E-71E38B728937}" srcOrd="0" destOrd="0" presId="urn:microsoft.com/office/officeart/2005/8/layout/hierarchy2"/>
    <dgm:cxn modelId="{215F9E8F-4E91-4762-B271-5FCD6C42FC20}" type="presOf" srcId="{D442932F-01F6-4CEF-A500-D79583B0457B}" destId="{4F5BC714-E502-4C55-9320-D56CFCE2AB4F}" srcOrd="0" destOrd="0" presId="urn:microsoft.com/office/officeart/2005/8/layout/hierarchy2"/>
    <dgm:cxn modelId="{BF9CDB99-8502-40F5-AF76-0D012E62B051}" srcId="{BCEE0D66-69D5-430E-87EF-ED5D3CA47717}" destId="{106632CF-3969-4DBF-90BE-401C5D0C0EA7}" srcOrd="6" destOrd="0" parTransId="{F94F6FAF-A13B-4DAE-943F-939183EE6F8F}" sibTransId="{8C7CCA52-EA5D-4B8E-9208-DF5498DE3F7C}"/>
    <dgm:cxn modelId="{4DDF3F9A-DDB7-4144-BCB0-F8BF35A46B6B}" srcId="{BCEE0D66-69D5-430E-87EF-ED5D3CA47717}" destId="{0B6390D7-B446-49BB-AAF4-7E59C66C9F81}" srcOrd="4" destOrd="0" parTransId="{C8245A16-72CC-41D6-A51E-4D675C08D9DC}" sibTransId="{2651E639-B5C0-4FF3-B258-CC24CC04D99F}"/>
    <dgm:cxn modelId="{AB86429B-A77C-481E-A903-C015CABE294D}" type="presOf" srcId="{0B6390D7-B446-49BB-AAF4-7E59C66C9F81}" destId="{02BAF9FF-CC3A-4658-9B44-6EA0C07AF941}" srcOrd="0" destOrd="0" presId="urn:microsoft.com/office/officeart/2005/8/layout/hierarchy2"/>
    <dgm:cxn modelId="{BE4767A7-28F3-486C-9D8E-1EBADE7F03DC}" type="presOf" srcId="{1691697F-88A1-44C9-952E-ECBBCA928F0C}" destId="{E527486B-B153-4B73-88A2-C6BF095B3BDA}" srcOrd="0" destOrd="0" presId="urn:microsoft.com/office/officeart/2005/8/layout/hierarchy2"/>
    <dgm:cxn modelId="{DCC80DAA-55D1-43D9-AA6C-71AB76F626D8}" type="presOf" srcId="{43334830-40CC-4ED7-86C5-3F1283118F3C}" destId="{FDC4E302-EB0C-444C-A4C5-CE6AAFE997DD}" srcOrd="0" destOrd="0" presId="urn:microsoft.com/office/officeart/2005/8/layout/hierarchy2"/>
    <dgm:cxn modelId="{8320B4B5-81C0-4421-9E3C-70DB8AE9F23A}" type="presOf" srcId="{128A5D9F-1C3B-492F-BDF9-10934CE36B76}" destId="{1583FC45-8D7D-4808-98EC-80D2FD2515EC}" srcOrd="0" destOrd="0" presId="urn:microsoft.com/office/officeart/2005/8/layout/hierarchy2"/>
    <dgm:cxn modelId="{53A137C6-9928-49E7-8EAB-03750E4EFC28}" srcId="{BCEE0D66-69D5-430E-87EF-ED5D3CA47717}" destId="{45CC5CF4-2402-43AE-86AC-241437054573}" srcOrd="2" destOrd="0" parTransId="{1691697F-88A1-44C9-952E-ECBBCA928F0C}" sibTransId="{DD33C73B-35C7-4DA6-A04D-FE449B69CFC2}"/>
    <dgm:cxn modelId="{C118E2CF-BD8A-4D9F-AC3D-C6E512F2F607}" type="presOf" srcId="{F94F6FAF-A13B-4DAE-943F-939183EE6F8F}" destId="{3677118F-C7E7-4230-A832-C73065757AB1}" srcOrd="0" destOrd="0" presId="urn:microsoft.com/office/officeart/2005/8/layout/hierarchy2"/>
    <dgm:cxn modelId="{6A5C8AD3-90E3-4FDA-B417-A0D234039496}" type="presOf" srcId="{6D78E839-7E97-41C2-8FBA-53B5696CA113}" destId="{DFE718D4-FDC8-4931-83FB-FDDDE3E8AEC0}" srcOrd="0" destOrd="0" presId="urn:microsoft.com/office/officeart/2005/8/layout/hierarchy2"/>
    <dgm:cxn modelId="{2BEA8BDE-E118-4B97-BDB5-D0940B65FAEA}" type="presOf" srcId="{43334830-40CC-4ED7-86C5-3F1283118F3C}" destId="{A70FA1A2-424C-4534-A546-5F91E743900D}" srcOrd="1" destOrd="0" presId="urn:microsoft.com/office/officeart/2005/8/layout/hierarchy2"/>
    <dgm:cxn modelId="{B25AB1E4-EDAA-42F4-A41F-2BAAD1BA8AB8}" type="presOf" srcId="{03EAF20E-2880-4AF3-B900-E63312BDECAA}" destId="{1CD8D73B-FB74-46FB-AD73-CF7FEA341FF6}" srcOrd="1" destOrd="0" presId="urn:microsoft.com/office/officeart/2005/8/layout/hierarchy2"/>
    <dgm:cxn modelId="{32AFCB74-5225-4488-A94E-9B27E693F31F}" type="presParOf" srcId="{4F5BC714-E502-4C55-9320-D56CFCE2AB4F}" destId="{7DA61A0D-02C3-4611-B252-76D6A71A0166}" srcOrd="0" destOrd="0" presId="urn:microsoft.com/office/officeart/2005/8/layout/hierarchy2"/>
    <dgm:cxn modelId="{B0883A22-B143-4A21-9B17-5CC33E0F6FA9}" type="presParOf" srcId="{7DA61A0D-02C3-4611-B252-76D6A71A0166}" destId="{B7E233D8-0FAB-46A9-AC0F-082C65EBABFD}" srcOrd="0" destOrd="0" presId="urn:microsoft.com/office/officeart/2005/8/layout/hierarchy2"/>
    <dgm:cxn modelId="{E98D8DEA-7C0C-4A54-9992-0BC452D9232D}" type="presParOf" srcId="{7DA61A0D-02C3-4611-B252-76D6A71A0166}" destId="{2C41745E-D150-4D36-BFF8-B8E1DB9A3061}" srcOrd="1" destOrd="0" presId="urn:microsoft.com/office/officeart/2005/8/layout/hierarchy2"/>
    <dgm:cxn modelId="{3A51A9F5-08EC-489F-89A1-26516B072F8A}" type="presParOf" srcId="{2C41745E-D150-4D36-BFF8-B8E1DB9A3061}" destId="{70805F0D-6E2E-408D-A382-C9D73DEB2769}" srcOrd="0" destOrd="0" presId="urn:microsoft.com/office/officeart/2005/8/layout/hierarchy2"/>
    <dgm:cxn modelId="{9CA82927-3721-4650-A34F-65908765111A}" type="presParOf" srcId="{70805F0D-6E2E-408D-A382-C9D73DEB2769}" destId="{1EB01442-5851-4038-8A5B-FE7C937D754A}" srcOrd="0" destOrd="0" presId="urn:microsoft.com/office/officeart/2005/8/layout/hierarchy2"/>
    <dgm:cxn modelId="{CB219AD1-6AC4-46A2-80FF-C7E4220A5283}" type="presParOf" srcId="{2C41745E-D150-4D36-BFF8-B8E1DB9A3061}" destId="{3F8EAA13-0DCC-4C5E-902C-2D52F1622676}" srcOrd="1" destOrd="0" presId="urn:microsoft.com/office/officeart/2005/8/layout/hierarchy2"/>
    <dgm:cxn modelId="{B0AC9AE9-27EF-4E5D-B97A-D7C11C085B69}" type="presParOf" srcId="{3F8EAA13-0DCC-4C5E-902C-2D52F1622676}" destId="{A55432EF-975F-40F7-BDD0-04881C069418}" srcOrd="0" destOrd="0" presId="urn:microsoft.com/office/officeart/2005/8/layout/hierarchy2"/>
    <dgm:cxn modelId="{8E651CA5-8D75-4BA2-B669-C17FBA1A76D6}" type="presParOf" srcId="{3F8EAA13-0DCC-4C5E-902C-2D52F1622676}" destId="{53903047-BD41-49AF-8421-51105FE3368A}" srcOrd="1" destOrd="0" presId="urn:microsoft.com/office/officeart/2005/8/layout/hierarchy2"/>
    <dgm:cxn modelId="{33DB6585-A17A-45A9-BAD3-3B1C9AE0831E}" type="presParOf" srcId="{2C41745E-D150-4D36-BFF8-B8E1DB9A3061}" destId="{FDC4E302-EB0C-444C-A4C5-CE6AAFE997DD}" srcOrd="2" destOrd="0" presId="urn:microsoft.com/office/officeart/2005/8/layout/hierarchy2"/>
    <dgm:cxn modelId="{CD206217-0F82-41DC-9AF6-0D21E8451BEF}" type="presParOf" srcId="{FDC4E302-EB0C-444C-A4C5-CE6AAFE997DD}" destId="{A70FA1A2-424C-4534-A546-5F91E743900D}" srcOrd="0" destOrd="0" presId="urn:microsoft.com/office/officeart/2005/8/layout/hierarchy2"/>
    <dgm:cxn modelId="{80456B35-A8AE-4006-BCD6-1F10C7C9B149}" type="presParOf" srcId="{2C41745E-D150-4D36-BFF8-B8E1DB9A3061}" destId="{3616BF8F-1F01-40DC-AF71-F882B342274A}" srcOrd="3" destOrd="0" presId="urn:microsoft.com/office/officeart/2005/8/layout/hierarchy2"/>
    <dgm:cxn modelId="{E92DBC3D-1A90-4F4B-AF98-366FC70B1496}" type="presParOf" srcId="{3616BF8F-1F01-40DC-AF71-F882B342274A}" destId="{8AEBC446-EA00-41F4-A14B-ED6C804A9E17}" srcOrd="0" destOrd="0" presId="urn:microsoft.com/office/officeart/2005/8/layout/hierarchy2"/>
    <dgm:cxn modelId="{77150A4C-1110-4559-9972-E28892CB25ED}" type="presParOf" srcId="{3616BF8F-1F01-40DC-AF71-F882B342274A}" destId="{EB9B9092-45DE-4BDE-864B-C45FAA01F26A}" srcOrd="1" destOrd="0" presId="urn:microsoft.com/office/officeart/2005/8/layout/hierarchy2"/>
    <dgm:cxn modelId="{D709392B-8891-4172-8D6B-099EB878263F}" type="presParOf" srcId="{2C41745E-D150-4D36-BFF8-B8E1DB9A3061}" destId="{E527486B-B153-4B73-88A2-C6BF095B3BDA}" srcOrd="4" destOrd="0" presId="urn:microsoft.com/office/officeart/2005/8/layout/hierarchy2"/>
    <dgm:cxn modelId="{3FDEFD80-4E12-4AC9-BD33-5F7F96C4FA3D}" type="presParOf" srcId="{E527486B-B153-4B73-88A2-C6BF095B3BDA}" destId="{9D3BCD4B-869C-4FAA-B1DB-6ECA6B033165}" srcOrd="0" destOrd="0" presId="urn:microsoft.com/office/officeart/2005/8/layout/hierarchy2"/>
    <dgm:cxn modelId="{EDC5BD70-BC0A-4D9B-859E-742FECFD09A4}" type="presParOf" srcId="{2C41745E-D150-4D36-BFF8-B8E1DB9A3061}" destId="{E4AD5E2F-5CA3-4341-A635-CEA6C74C1A1D}" srcOrd="5" destOrd="0" presId="urn:microsoft.com/office/officeart/2005/8/layout/hierarchy2"/>
    <dgm:cxn modelId="{4F205993-AAE0-42C7-9AF7-C58D0AFB74F1}" type="presParOf" srcId="{E4AD5E2F-5CA3-4341-A635-CEA6C74C1A1D}" destId="{5A854A57-E43C-4B4D-A41E-FE24C484922E}" srcOrd="0" destOrd="0" presId="urn:microsoft.com/office/officeart/2005/8/layout/hierarchy2"/>
    <dgm:cxn modelId="{421C195D-DD90-4640-8094-30439F8CEE35}" type="presParOf" srcId="{E4AD5E2F-5CA3-4341-A635-CEA6C74C1A1D}" destId="{1C3EC645-C2EA-4E85-A69A-BC8FD0859CDD}" srcOrd="1" destOrd="0" presId="urn:microsoft.com/office/officeart/2005/8/layout/hierarchy2"/>
    <dgm:cxn modelId="{2ECB8F36-24FC-4AE2-A52F-611BA52E77EB}" type="presParOf" srcId="{2C41745E-D150-4D36-BFF8-B8E1DB9A3061}" destId="{1583FC45-8D7D-4808-98EC-80D2FD2515EC}" srcOrd="6" destOrd="0" presId="urn:microsoft.com/office/officeart/2005/8/layout/hierarchy2"/>
    <dgm:cxn modelId="{EE85008F-CC3E-4FED-B882-186B583FC7A9}" type="presParOf" srcId="{1583FC45-8D7D-4808-98EC-80D2FD2515EC}" destId="{1FC928DE-BB3E-4611-ADEA-AA76CE56F4D1}" srcOrd="0" destOrd="0" presId="urn:microsoft.com/office/officeart/2005/8/layout/hierarchy2"/>
    <dgm:cxn modelId="{1B19FAB1-ECD1-47D3-91F4-932D1A8C1193}" type="presParOf" srcId="{2C41745E-D150-4D36-BFF8-B8E1DB9A3061}" destId="{37AB6D4B-7EBE-4B8D-B037-12A229E4DE52}" srcOrd="7" destOrd="0" presId="urn:microsoft.com/office/officeart/2005/8/layout/hierarchy2"/>
    <dgm:cxn modelId="{AE521778-B603-42F2-8AC5-5BBE46E39BB1}" type="presParOf" srcId="{37AB6D4B-7EBE-4B8D-B037-12A229E4DE52}" destId="{931EF44F-886C-41B9-AB2B-EA698B0EDDB1}" srcOrd="0" destOrd="0" presId="urn:microsoft.com/office/officeart/2005/8/layout/hierarchy2"/>
    <dgm:cxn modelId="{E8BEF8FF-2026-442F-955D-F5E5589EA3B2}" type="presParOf" srcId="{37AB6D4B-7EBE-4B8D-B037-12A229E4DE52}" destId="{D244BF73-B9B1-4A6B-B2AF-5408E4886D9F}" srcOrd="1" destOrd="0" presId="urn:microsoft.com/office/officeart/2005/8/layout/hierarchy2"/>
    <dgm:cxn modelId="{96F57711-9066-4BF1-8BDF-8A3E95C65E09}" type="presParOf" srcId="{2C41745E-D150-4D36-BFF8-B8E1DB9A3061}" destId="{F97C52CD-6A15-4A9E-B81D-430AB6A7A020}" srcOrd="8" destOrd="0" presId="urn:microsoft.com/office/officeart/2005/8/layout/hierarchy2"/>
    <dgm:cxn modelId="{211CAA6A-510A-44C9-95B1-C65A7FDADE31}" type="presParOf" srcId="{F97C52CD-6A15-4A9E-B81D-430AB6A7A020}" destId="{94FEAB78-C7D6-47C9-A7C6-C8496367C532}" srcOrd="0" destOrd="0" presId="urn:microsoft.com/office/officeart/2005/8/layout/hierarchy2"/>
    <dgm:cxn modelId="{0768D8DE-A668-4419-99AC-942EC6BCC2DA}" type="presParOf" srcId="{2C41745E-D150-4D36-BFF8-B8E1DB9A3061}" destId="{8B173639-B496-40B0-9653-6D042C8D52FC}" srcOrd="9" destOrd="0" presId="urn:microsoft.com/office/officeart/2005/8/layout/hierarchy2"/>
    <dgm:cxn modelId="{DD3BA9B0-04F7-43AA-98D7-3BEFE1D39672}" type="presParOf" srcId="{8B173639-B496-40B0-9653-6D042C8D52FC}" destId="{02BAF9FF-CC3A-4658-9B44-6EA0C07AF941}" srcOrd="0" destOrd="0" presId="urn:microsoft.com/office/officeart/2005/8/layout/hierarchy2"/>
    <dgm:cxn modelId="{3C879823-6405-451A-98C5-503F34E5AC2D}" type="presParOf" srcId="{8B173639-B496-40B0-9653-6D042C8D52FC}" destId="{2BB60052-9B6C-4E1C-A27A-0308B670EE12}" srcOrd="1" destOrd="0" presId="urn:microsoft.com/office/officeart/2005/8/layout/hierarchy2"/>
    <dgm:cxn modelId="{4768DBC6-5D8E-4229-A02D-A18A82186034}" type="presParOf" srcId="{2C41745E-D150-4D36-BFF8-B8E1DB9A3061}" destId="{298EFAB0-A926-4F7B-B06E-71E38B728937}" srcOrd="10" destOrd="0" presId="urn:microsoft.com/office/officeart/2005/8/layout/hierarchy2"/>
    <dgm:cxn modelId="{8A4BE16A-BB11-40E9-A19C-D7EF1C0C0DA5}" type="presParOf" srcId="{298EFAB0-A926-4F7B-B06E-71E38B728937}" destId="{1CD8D73B-FB74-46FB-AD73-CF7FEA341FF6}" srcOrd="0" destOrd="0" presId="urn:microsoft.com/office/officeart/2005/8/layout/hierarchy2"/>
    <dgm:cxn modelId="{D162EE7D-4DF1-4A44-9EAD-C4F2F978C258}" type="presParOf" srcId="{2C41745E-D150-4D36-BFF8-B8E1DB9A3061}" destId="{BCE1CE05-14FF-43CE-AEC6-3AF8F4922461}" srcOrd="11" destOrd="0" presId="urn:microsoft.com/office/officeart/2005/8/layout/hierarchy2"/>
    <dgm:cxn modelId="{FAAC2A33-48E5-42BE-9638-6ADF9437B7A4}" type="presParOf" srcId="{BCE1CE05-14FF-43CE-AEC6-3AF8F4922461}" destId="{DFE718D4-FDC8-4931-83FB-FDDDE3E8AEC0}" srcOrd="0" destOrd="0" presId="urn:microsoft.com/office/officeart/2005/8/layout/hierarchy2"/>
    <dgm:cxn modelId="{3604AB68-8EBF-482A-AA48-56DC8782F37A}" type="presParOf" srcId="{BCE1CE05-14FF-43CE-AEC6-3AF8F4922461}" destId="{D3B9541E-CD6A-4093-BDC1-98058A943E60}" srcOrd="1" destOrd="0" presId="urn:microsoft.com/office/officeart/2005/8/layout/hierarchy2"/>
    <dgm:cxn modelId="{A8EBA756-7C37-48CB-A703-EDF158D504CF}" type="presParOf" srcId="{2C41745E-D150-4D36-BFF8-B8E1DB9A3061}" destId="{3677118F-C7E7-4230-A832-C73065757AB1}" srcOrd="12" destOrd="0" presId="urn:microsoft.com/office/officeart/2005/8/layout/hierarchy2"/>
    <dgm:cxn modelId="{1E15F6F8-A66D-490A-A6E5-8CC781644464}" type="presParOf" srcId="{3677118F-C7E7-4230-A832-C73065757AB1}" destId="{1F910D9E-EA5A-4488-9482-74B4FB561ABB}" srcOrd="0" destOrd="0" presId="urn:microsoft.com/office/officeart/2005/8/layout/hierarchy2"/>
    <dgm:cxn modelId="{59FFA652-4C7E-4117-908A-2B54955B6E67}" type="presParOf" srcId="{2C41745E-D150-4D36-BFF8-B8E1DB9A3061}" destId="{625C0B58-01D7-4ED0-9FF9-D9E055FD02E0}" srcOrd="13" destOrd="0" presId="urn:microsoft.com/office/officeart/2005/8/layout/hierarchy2"/>
    <dgm:cxn modelId="{4CB6A74C-3C7E-45AA-B420-663DB7781D0C}" type="presParOf" srcId="{625C0B58-01D7-4ED0-9FF9-D9E055FD02E0}" destId="{97B42959-9305-4BC5-8B25-FCFA05B853D3}" srcOrd="0" destOrd="0" presId="urn:microsoft.com/office/officeart/2005/8/layout/hierarchy2"/>
    <dgm:cxn modelId="{446568E2-7EE8-4F15-8DE3-583AD74A0041}" type="presParOf" srcId="{625C0B58-01D7-4ED0-9FF9-D9E055FD02E0}" destId="{5BD270FA-4F83-4599-9014-FF8DF99CA875}" srcOrd="1"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FE7B220-4696-4541-9694-98B75F894A02}" type="doc">
      <dgm:prSet loTypeId="urn:microsoft.com/office/officeart/2005/8/layout/default" loCatId="list" qsTypeId="urn:microsoft.com/office/officeart/2005/8/quickstyle/simple5" qsCatId="simple" csTypeId="urn:microsoft.com/office/officeart/2005/8/colors/accent0_3" csCatId="mainScheme" phldr="1"/>
      <dgm:spPr/>
      <dgm:t>
        <a:bodyPr/>
        <a:lstStyle/>
        <a:p>
          <a:endParaRPr lang="ru-BY"/>
        </a:p>
      </dgm:t>
    </dgm:pt>
    <dgm:pt modelId="{234278A5-1EF3-43AF-BFE4-7AEDA3EC03AC}">
      <dgm:prSet phldrT="[Текст]" custT="1"/>
      <dgm:spPr/>
      <dgm:t>
        <a:bodyPr/>
        <a:lstStyle/>
        <a:p>
          <a:r>
            <a:rPr lang="ru-RU" sz="1200" dirty="0">
              <a:latin typeface="Arial Narrow" panose="020B0606020202030204" pitchFamily="34" charset="0"/>
            </a:rPr>
            <a:t>название;</a:t>
          </a:r>
          <a:endParaRPr lang="ru-BY" sz="1200" dirty="0">
            <a:latin typeface="Arial Narrow" panose="020B0606020202030204" pitchFamily="34" charset="0"/>
          </a:endParaRPr>
        </a:p>
      </dgm:t>
    </dgm:pt>
    <dgm:pt modelId="{43BDA5F8-FE88-4C65-B173-2D1B70ECB1D3}" type="parTrans" cxnId="{1BB0C911-435E-41A5-804A-FF1A011CFC58}">
      <dgm:prSet/>
      <dgm:spPr/>
      <dgm:t>
        <a:bodyPr/>
        <a:lstStyle/>
        <a:p>
          <a:endParaRPr lang="ru-BY" sz="1200">
            <a:latin typeface="Arial Narrow" panose="020B0606020202030204" pitchFamily="34" charset="0"/>
          </a:endParaRPr>
        </a:p>
      </dgm:t>
    </dgm:pt>
    <dgm:pt modelId="{35EEA438-7479-404F-82E6-3466150618C9}" type="sibTrans" cxnId="{1BB0C911-435E-41A5-804A-FF1A011CFC58}">
      <dgm:prSet/>
      <dgm:spPr/>
      <dgm:t>
        <a:bodyPr/>
        <a:lstStyle/>
        <a:p>
          <a:endParaRPr lang="ru-BY" sz="1200">
            <a:latin typeface="Arial Narrow" panose="020B0606020202030204" pitchFamily="34" charset="0"/>
          </a:endParaRPr>
        </a:p>
      </dgm:t>
    </dgm:pt>
    <dgm:pt modelId="{B31BF553-546A-4BC9-A184-7EE3F5BE24B2}">
      <dgm:prSet custT="1"/>
      <dgm:spPr/>
      <dgm:t>
        <a:bodyPr/>
        <a:lstStyle/>
        <a:p>
          <a:r>
            <a:rPr lang="ru-RU" sz="1200">
              <a:latin typeface="Arial Narrow" panose="020B0606020202030204" pitchFamily="34" charset="0"/>
            </a:rPr>
            <a:t>указание на лицо, которому адресуется аудиторское заключение;</a:t>
          </a:r>
          <a:endParaRPr lang="ru-RU" sz="1200" dirty="0">
            <a:latin typeface="Arial Narrow" panose="020B0606020202030204" pitchFamily="34" charset="0"/>
          </a:endParaRPr>
        </a:p>
      </dgm:t>
    </dgm:pt>
    <dgm:pt modelId="{409DB0EF-3225-4477-9542-02D3ECADB1D6}" type="parTrans" cxnId="{CEB80D91-2DAF-4B44-8675-95ED12E13847}">
      <dgm:prSet/>
      <dgm:spPr/>
      <dgm:t>
        <a:bodyPr/>
        <a:lstStyle/>
        <a:p>
          <a:endParaRPr lang="ru-BY" sz="1200">
            <a:latin typeface="Arial Narrow" panose="020B0606020202030204" pitchFamily="34" charset="0"/>
          </a:endParaRPr>
        </a:p>
      </dgm:t>
    </dgm:pt>
    <dgm:pt modelId="{1853E60A-826A-42CC-B161-2BFC4F2CFA2A}" type="sibTrans" cxnId="{CEB80D91-2DAF-4B44-8675-95ED12E13847}">
      <dgm:prSet/>
      <dgm:spPr/>
      <dgm:t>
        <a:bodyPr/>
        <a:lstStyle/>
        <a:p>
          <a:endParaRPr lang="ru-BY" sz="1200">
            <a:latin typeface="Arial Narrow" panose="020B0606020202030204" pitchFamily="34" charset="0"/>
          </a:endParaRPr>
        </a:p>
      </dgm:t>
    </dgm:pt>
    <dgm:pt modelId="{31200E7A-A573-4FB1-8CD5-B0DC9770D174}">
      <dgm:prSet custT="1"/>
      <dgm:spPr/>
      <dgm:t>
        <a:bodyPr/>
        <a:lstStyle/>
        <a:p>
          <a:r>
            <a:rPr lang="ru-RU" sz="1200">
              <a:latin typeface="Arial Narrow" panose="020B0606020202030204" pitchFamily="34" charset="0"/>
            </a:rPr>
            <a:t>реквизиты аудируемого лица и аудиторской организации;</a:t>
          </a:r>
          <a:endParaRPr lang="ru-RU" sz="1200" dirty="0">
            <a:latin typeface="Arial Narrow" panose="020B0606020202030204" pitchFamily="34" charset="0"/>
          </a:endParaRPr>
        </a:p>
      </dgm:t>
    </dgm:pt>
    <dgm:pt modelId="{339A1D85-C783-4F88-AD03-EDC35DA74B71}" type="parTrans" cxnId="{0142BCBD-64C4-48D8-9972-FEC7351DBD7E}">
      <dgm:prSet/>
      <dgm:spPr/>
      <dgm:t>
        <a:bodyPr/>
        <a:lstStyle/>
        <a:p>
          <a:endParaRPr lang="ru-BY" sz="1200">
            <a:latin typeface="Arial Narrow" panose="020B0606020202030204" pitchFamily="34" charset="0"/>
          </a:endParaRPr>
        </a:p>
      </dgm:t>
    </dgm:pt>
    <dgm:pt modelId="{D506FC55-1083-47BC-8942-C70746D5934C}" type="sibTrans" cxnId="{0142BCBD-64C4-48D8-9972-FEC7351DBD7E}">
      <dgm:prSet/>
      <dgm:spPr/>
      <dgm:t>
        <a:bodyPr/>
        <a:lstStyle/>
        <a:p>
          <a:endParaRPr lang="ru-BY" sz="1200">
            <a:latin typeface="Arial Narrow" panose="020B0606020202030204" pitchFamily="34" charset="0"/>
          </a:endParaRPr>
        </a:p>
      </dgm:t>
    </dgm:pt>
    <dgm:pt modelId="{A8E1C377-2C76-4610-89F2-2931EB4CF9C0}">
      <dgm:prSet custT="1"/>
      <dgm:spPr/>
      <dgm:t>
        <a:bodyPr/>
        <a:lstStyle/>
        <a:p>
          <a:r>
            <a:rPr lang="ru-RU" sz="1200">
              <a:latin typeface="Arial Narrow" panose="020B0606020202030204" pitchFamily="34" charset="0"/>
            </a:rPr>
            <a:t>вводную часть, содержащую описание проаудированной финансовой информации, а также указание на цель подготовки аудиторского заключения и (в случае необходимости) на ограничение его распространения и использования;</a:t>
          </a:r>
          <a:endParaRPr lang="ru-RU" sz="1200" dirty="0">
            <a:latin typeface="Arial Narrow" panose="020B0606020202030204" pitchFamily="34" charset="0"/>
          </a:endParaRPr>
        </a:p>
      </dgm:t>
    </dgm:pt>
    <dgm:pt modelId="{A837AEA9-A8BA-488C-ADBA-19DCD2C97654}" type="parTrans" cxnId="{D2416A93-CB5A-4ABD-80A6-B47441CFC496}">
      <dgm:prSet/>
      <dgm:spPr/>
      <dgm:t>
        <a:bodyPr/>
        <a:lstStyle/>
        <a:p>
          <a:endParaRPr lang="ru-BY" sz="1200">
            <a:latin typeface="Arial Narrow" panose="020B0606020202030204" pitchFamily="34" charset="0"/>
          </a:endParaRPr>
        </a:p>
      </dgm:t>
    </dgm:pt>
    <dgm:pt modelId="{D4E006A1-F49D-48BF-A556-E710B44154FA}" type="sibTrans" cxnId="{D2416A93-CB5A-4ABD-80A6-B47441CFC496}">
      <dgm:prSet/>
      <dgm:spPr/>
      <dgm:t>
        <a:bodyPr/>
        <a:lstStyle/>
        <a:p>
          <a:endParaRPr lang="ru-BY" sz="1200">
            <a:latin typeface="Arial Narrow" panose="020B0606020202030204" pitchFamily="34" charset="0"/>
          </a:endParaRPr>
        </a:p>
      </dgm:t>
    </dgm:pt>
    <dgm:pt modelId="{A61723B9-9675-4634-8C68-AA5AA4B12977}">
      <dgm:prSet custT="1"/>
      <dgm:spPr/>
      <dgm:t>
        <a:bodyPr/>
        <a:lstStyle/>
        <a:p>
          <a:r>
            <a:rPr lang="ru-RU" sz="1200">
              <a:latin typeface="Arial Narrow" panose="020B0606020202030204" pitchFamily="34" charset="0"/>
            </a:rPr>
            <a:t>часть, указывающую на ответственность руководства аудируемого лица за представленную финансовую информацию;</a:t>
          </a:r>
          <a:endParaRPr lang="ru-RU" sz="1200" dirty="0">
            <a:latin typeface="Arial Narrow" panose="020B0606020202030204" pitchFamily="34" charset="0"/>
          </a:endParaRPr>
        </a:p>
      </dgm:t>
    </dgm:pt>
    <dgm:pt modelId="{5FB76E70-9D50-4577-A035-51594DC99310}" type="parTrans" cxnId="{3D5DA56D-6656-4516-BABD-660EDB042496}">
      <dgm:prSet/>
      <dgm:spPr/>
      <dgm:t>
        <a:bodyPr/>
        <a:lstStyle/>
        <a:p>
          <a:endParaRPr lang="ru-BY" sz="1200">
            <a:latin typeface="Arial Narrow" panose="020B0606020202030204" pitchFamily="34" charset="0"/>
          </a:endParaRPr>
        </a:p>
      </dgm:t>
    </dgm:pt>
    <dgm:pt modelId="{B33D3743-AFE5-4C14-AB4B-C9BF9D932A78}" type="sibTrans" cxnId="{3D5DA56D-6656-4516-BABD-660EDB042496}">
      <dgm:prSet/>
      <dgm:spPr/>
      <dgm:t>
        <a:bodyPr/>
        <a:lstStyle/>
        <a:p>
          <a:endParaRPr lang="ru-BY" sz="1200">
            <a:latin typeface="Arial Narrow" panose="020B0606020202030204" pitchFamily="34" charset="0"/>
          </a:endParaRPr>
        </a:p>
      </dgm:t>
    </dgm:pt>
    <dgm:pt modelId="{D00C8CAB-E679-4026-A70D-DB860FB29669}">
      <dgm:prSet custT="1"/>
      <dgm:spPr/>
      <dgm:t>
        <a:bodyPr/>
        <a:lstStyle/>
        <a:p>
          <a:r>
            <a:rPr lang="ru-RU" sz="1200">
              <a:latin typeface="Arial Narrow" panose="020B0606020202030204" pitchFamily="34" charset="0"/>
            </a:rPr>
            <a:t>часть, указывающую на ответственность аудиторской организации в связи с выполнением специального аудиторского задания;</a:t>
          </a:r>
          <a:endParaRPr lang="ru-RU" sz="1200" dirty="0">
            <a:latin typeface="Arial Narrow" panose="020B0606020202030204" pitchFamily="34" charset="0"/>
          </a:endParaRPr>
        </a:p>
      </dgm:t>
    </dgm:pt>
    <dgm:pt modelId="{7811DE1F-A70C-4EA2-B47E-442A43EC345B}" type="parTrans" cxnId="{4539CE30-552C-4D30-9601-A767DD4607CA}">
      <dgm:prSet/>
      <dgm:spPr/>
      <dgm:t>
        <a:bodyPr/>
        <a:lstStyle/>
        <a:p>
          <a:endParaRPr lang="ru-BY" sz="1200">
            <a:latin typeface="Arial Narrow" panose="020B0606020202030204" pitchFamily="34" charset="0"/>
          </a:endParaRPr>
        </a:p>
      </dgm:t>
    </dgm:pt>
    <dgm:pt modelId="{3935ED11-7C37-4BC2-B565-B7DD5E0BE812}" type="sibTrans" cxnId="{4539CE30-552C-4D30-9601-A767DD4607CA}">
      <dgm:prSet/>
      <dgm:spPr/>
      <dgm:t>
        <a:bodyPr/>
        <a:lstStyle/>
        <a:p>
          <a:endParaRPr lang="ru-BY" sz="1200">
            <a:latin typeface="Arial Narrow" panose="020B0606020202030204" pitchFamily="34" charset="0"/>
          </a:endParaRPr>
        </a:p>
      </dgm:t>
    </dgm:pt>
    <dgm:pt modelId="{CCCE8BB1-9D79-49BF-867E-906853B6714B}">
      <dgm:prSet custT="1"/>
      <dgm:spPr/>
      <dgm:t>
        <a:bodyPr/>
        <a:lstStyle/>
        <a:p>
          <a:r>
            <a:rPr lang="ru-RU" sz="1200">
              <a:latin typeface="Arial Narrow" panose="020B0606020202030204" pitchFamily="34" charset="0"/>
            </a:rPr>
            <a:t>часть, описывающую характер и объем аудита по специальному аудиторскому заданию;</a:t>
          </a:r>
          <a:endParaRPr lang="ru-RU" sz="1200" dirty="0">
            <a:latin typeface="Arial Narrow" panose="020B0606020202030204" pitchFamily="34" charset="0"/>
          </a:endParaRPr>
        </a:p>
      </dgm:t>
    </dgm:pt>
    <dgm:pt modelId="{7EC2D94F-7390-4155-8948-F14685D4C2DC}" type="parTrans" cxnId="{4DFD8034-16F9-4412-9D4C-BC5E12055F99}">
      <dgm:prSet/>
      <dgm:spPr/>
      <dgm:t>
        <a:bodyPr/>
        <a:lstStyle/>
        <a:p>
          <a:endParaRPr lang="ru-BY" sz="1200">
            <a:latin typeface="Arial Narrow" panose="020B0606020202030204" pitchFamily="34" charset="0"/>
          </a:endParaRPr>
        </a:p>
      </dgm:t>
    </dgm:pt>
    <dgm:pt modelId="{713480D2-B4B4-4075-937D-411040CCCB6C}" type="sibTrans" cxnId="{4DFD8034-16F9-4412-9D4C-BC5E12055F99}">
      <dgm:prSet/>
      <dgm:spPr/>
      <dgm:t>
        <a:bodyPr/>
        <a:lstStyle/>
        <a:p>
          <a:endParaRPr lang="ru-BY" sz="1200">
            <a:latin typeface="Arial Narrow" panose="020B0606020202030204" pitchFamily="34" charset="0"/>
          </a:endParaRPr>
        </a:p>
      </dgm:t>
    </dgm:pt>
    <dgm:pt modelId="{9DA953C2-8273-4976-96DC-EC100480374E}">
      <dgm:prSet custT="1"/>
      <dgm:spPr/>
      <dgm:t>
        <a:bodyPr/>
        <a:lstStyle/>
        <a:p>
          <a:r>
            <a:rPr lang="ru-RU" sz="1200">
              <a:latin typeface="Arial Narrow" panose="020B0606020202030204" pitchFamily="34" charset="0"/>
            </a:rPr>
            <a:t>часть, содержащую аудиторское мнение относительно проаудированной финансовой информации;</a:t>
          </a:r>
          <a:endParaRPr lang="ru-RU" sz="1200" dirty="0">
            <a:latin typeface="Arial Narrow" panose="020B0606020202030204" pitchFamily="34" charset="0"/>
          </a:endParaRPr>
        </a:p>
      </dgm:t>
    </dgm:pt>
    <dgm:pt modelId="{7B239571-74F4-48AB-8677-3A69B674CF3B}" type="parTrans" cxnId="{63C01489-FB96-4595-B046-CFF3C1CBBAB2}">
      <dgm:prSet/>
      <dgm:spPr/>
      <dgm:t>
        <a:bodyPr/>
        <a:lstStyle/>
        <a:p>
          <a:endParaRPr lang="ru-BY" sz="1200">
            <a:latin typeface="Arial Narrow" panose="020B0606020202030204" pitchFamily="34" charset="0"/>
          </a:endParaRPr>
        </a:p>
      </dgm:t>
    </dgm:pt>
    <dgm:pt modelId="{2F6BAC3C-239E-4F42-BFB7-C89FBFD87F6D}" type="sibTrans" cxnId="{63C01489-FB96-4595-B046-CFF3C1CBBAB2}">
      <dgm:prSet/>
      <dgm:spPr/>
      <dgm:t>
        <a:bodyPr/>
        <a:lstStyle/>
        <a:p>
          <a:endParaRPr lang="ru-BY" sz="1200">
            <a:latin typeface="Arial Narrow" panose="020B0606020202030204" pitchFamily="34" charset="0"/>
          </a:endParaRPr>
        </a:p>
      </dgm:t>
    </dgm:pt>
    <dgm:pt modelId="{169E372F-E7E9-44C9-B1DA-150E1E80CA4D}">
      <dgm:prSet custT="1"/>
      <dgm:spPr/>
      <dgm:t>
        <a:bodyPr/>
        <a:lstStyle/>
        <a:p>
          <a:r>
            <a:rPr lang="ru-RU" sz="1200">
              <a:latin typeface="Arial Narrow" panose="020B0606020202030204" pitchFamily="34" charset="0"/>
            </a:rPr>
            <a:t>подписи и дату аудиторского заключения.</a:t>
          </a:r>
          <a:endParaRPr lang="ru-RU" sz="1200" dirty="0">
            <a:latin typeface="Arial Narrow" panose="020B0606020202030204" pitchFamily="34" charset="0"/>
          </a:endParaRPr>
        </a:p>
      </dgm:t>
    </dgm:pt>
    <dgm:pt modelId="{E329F73D-5525-4807-8970-CB73F304F741}" type="parTrans" cxnId="{2CF8F8D5-39DC-4DD1-B9A0-1F80406E1D5F}">
      <dgm:prSet/>
      <dgm:spPr/>
      <dgm:t>
        <a:bodyPr/>
        <a:lstStyle/>
        <a:p>
          <a:endParaRPr lang="ru-BY" sz="1200">
            <a:latin typeface="Arial Narrow" panose="020B0606020202030204" pitchFamily="34" charset="0"/>
          </a:endParaRPr>
        </a:p>
      </dgm:t>
    </dgm:pt>
    <dgm:pt modelId="{6492D28E-13B0-41A8-BEFE-CB09A24AD25A}" type="sibTrans" cxnId="{2CF8F8D5-39DC-4DD1-B9A0-1F80406E1D5F}">
      <dgm:prSet/>
      <dgm:spPr/>
      <dgm:t>
        <a:bodyPr/>
        <a:lstStyle/>
        <a:p>
          <a:endParaRPr lang="ru-BY" sz="1200">
            <a:latin typeface="Arial Narrow" panose="020B0606020202030204" pitchFamily="34" charset="0"/>
          </a:endParaRPr>
        </a:p>
      </dgm:t>
    </dgm:pt>
    <dgm:pt modelId="{8B5E4A10-6D74-4556-BFC9-D8406CEB7961}" type="pres">
      <dgm:prSet presAssocID="{4FE7B220-4696-4541-9694-98B75F894A02}" presName="diagram" presStyleCnt="0">
        <dgm:presLayoutVars>
          <dgm:dir/>
          <dgm:resizeHandles val="exact"/>
        </dgm:presLayoutVars>
      </dgm:prSet>
      <dgm:spPr/>
    </dgm:pt>
    <dgm:pt modelId="{C43C5C1B-B936-4429-817A-0EF01E0EAC4B}" type="pres">
      <dgm:prSet presAssocID="{234278A5-1EF3-43AF-BFE4-7AEDA3EC03AC}" presName="node" presStyleLbl="node1" presStyleIdx="0" presStyleCnt="9">
        <dgm:presLayoutVars>
          <dgm:bulletEnabled val="1"/>
        </dgm:presLayoutVars>
      </dgm:prSet>
      <dgm:spPr/>
    </dgm:pt>
    <dgm:pt modelId="{2C677944-BB56-4DE2-B9E9-F7588E461C18}" type="pres">
      <dgm:prSet presAssocID="{35EEA438-7479-404F-82E6-3466150618C9}" presName="sibTrans" presStyleCnt="0"/>
      <dgm:spPr/>
    </dgm:pt>
    <dgm:pt modelId="{54DB4F39-A89F-4B63-B6DB-03D8C059C3A3}" type="pres">
      <dgm:prSet presAssocID="{B31BF553-546A-4BC9-A184-7EE3F5BE24B2}" presName="node" presStyleLbl="node1" presStyleIdx="1" presStyleCnt="9">
        <dgm:presLayoutVars>
          <dgm:bulletEnabled val="1"/>
        </dgm:presLayoutVars>
      </dgm:prSet>
      <dgm:spPr/>
    </dgm:pt>
    <dgm:pt modelId="{1A11B6A5-1857-4D2D-8F8A-8027118CB9C3}" type="pres">
      <dgm:prSet presAssocID="{1853E60A-826A-42CC-B161-2BFC4F2CFA2A}" presName="sibTrans" presStyleCnt="0"/>
      <dgm:spPr/>
    </dgm:pt>
    <dgm:pt modelId="{79FCCEE7-D679-4D8A-BAAE-2448DC1CD749}" type="pres">
      <dgm:prSet presAssocID="{31200E7A-A573-4FB1-8CD5-B0DC9770D174}" presName="node" presStyleLbl="node1" presStyleIdx="2" presStyleCnt="9">
        <dgm:presLayoutVars>
          <dgm:bulletEnabled val="1"/>
        </dgm:presLayoutVars>
      </dgm:prSet>
      <dgm:spPr/>
    </dgm:pt>
    <dgm:pt modelId="{0FF8E332-975D-4103-BB4A-4D93DBF33966}" type="pres">
      <dgm:prSet presAssocID="{D506FC55-1083-47BC-8942-C70746D5934C}" presName="sibTrans" presStyleCnt="0"/>
      <dgm:spPr/>
    </dgm:pt>
    <dgm:pt modelId="{D0FDBA24-32E2-4300-8775-5814C5053609}" type="pres">
      <dgm:prSet presAssocID="{A8E1C377-2C76-4610-89F2-2931EB4CF9C0}" presName="node" presStyleLbl="node1" presStyleIdx="3" presStyleCnt="9">
        <dgm:presLayoutVars>
          <dgm:bulletEnabled val="1"/>
        </dgm:presLayoutVars>
      </dgm:prSet>
      <dgm:spPr/>
    </dgm:pt>
    <dgm:pt modelId="{FFB9888F-A5BC-41C8-83A4-051CA299E865}" type="pres">
      <dgm:prSet presAssocID="{D4E006A1-F49D-48BF-A556-E710B44154FA}" presName="sibTrans" presStyleCnt="0"/>
      <dgm:spPr/>
    </dgm:pt>
    <dgm:pt modelId="{B95659CA-F506-4AC0-9503-ECAE8E3817E5}" type="pres">
      <dgm:prSet presAssocID="{A61723B9-9675-4634-8C68-AA5AA4B12977}" presName="node" presStyleLbl="node1" presStyleIdx="4" presStyleCnt="9">
        <dgm:presLayoutVars>
          <dgm:bulletEnabled val="1"/>
        </dgm:presLayoutVars>
      </dgm:prSet>
      <dgm:spPr/>
    </dgm:pt>
    <dgm:pt modelId="{F9597810-93A8-49C2-AA68-890C6F2E9D2A}" type="pres">
      <dgm:prSet presAssocID="{B33D3743-AFE5-4C14-AB4B-C9BF9D932A78}" presName="sibTrans" presStyleCnt="0"/>
      <dgm:spPr/>
    </dgm:pt>
    <dgm:pt modelId="{FE909A07-DE13-4B8F-92DF-E19CF8E9A428}" type="pres">
      <dgm:prSet presAssocID="{D00C8CAB-E679-4026-A70D-DB860FB29669}" presName="node" presStyleLbl="node1" presStyleIdx="5" presStyleCnt="9">
        <dgm:presLayoutVars>
          <dgm:bulletEnabled val="1"/>
        </dgm:presLayoutVars>
      </dgm:prSet>
      <dgm:spPr/>
    </dgm:pt>
    <dgm:pt modelId="{34535981-25A2-4812-875C-196B00D98837}" type="pres">
      <dgm:prSet presAssocID="{3935ED11-7C37-4BC2-B565-B7DD5E0BE812}" presName="sibTrans" presStyleCnt="0"/>
      <dgm:spPr/>
    </dgm:pt>
    <dgm:pt modelId="{C344C425-D724-4861-A8BA-0EDEC3BA2504}" type="pres">
      <dgm:prSet presAssocID="{CCCE8BB1-9D79-49BF-867E-906853B6714B}" presName="node" presStyleLbl="node1" presStyleIdx="6" presStyleCnt="9">
        <dgm:presLayoutVars>
          <dgm:bulletEnabled val="1"/>
        </dgm:presLayoutVars>
      </dgm:prSet>
      <dgm:spPr/>
    </dgm:pt>
    <dgm:pt modelId="{EAD0CC9E-F497-4521-AF5D-B9A090E5D1C2}" type="pres">
      <dgm:prSet presAssocID="{713480D2-B4B4-4075-937D-411040CCCB6C}" presName="sibTrans" presStyleCnt="0"/>
      <dgm:spPr/>
    </dgm:pt>
    <dgm:pt modelId="{473D7D85-1D02-42C0-A03F-BF473C3ECA8B}" type="pres">
      <dgm:prSet presAssocID="{9DA953C2-8273-4976-96DC-EC100480374E}" presName="node" presStyleLbl="node1" presStyleIdx="7" presStyleCnt="9">
        <dgm:presLayoutVars>
          <dgm:bulletEnabled val="1"/>
        </dgm:presLayoutVars>
      </dgm:prSet>
      <dgm:spPr/>
    </dgm:pt>
    <dgm:pt modelId="{7A30D16D-EAE2-4CE8-B802-C5607924CE67}" type="pres">
      <dgm:prSet presAssocID="{2F6BAC3C-239E-4F42-BFB7-C89FBFD87F6D}" presName="sibTrans" presStyleCnt="0"/>
      <dgm:spPr/>
    </dgm:pt>
    <dgm:pt modelId="{005FA64E-92FD-45BA-934E-5CAFE34DAF4E}" type="pres">
      <dgm:prSet presAssocID="{169E372F-E7E9-44C9-B1DA-150E1E80CA4D}" presName="node" presStyleLbl="node1" presStyleIdx="8" presStyleCnt="9">
        <dgm:presLayoutVars>
          <dgm:bulletEnabled val="1"/>
        </dgm:presLayoutVars>
      </dgm:prSet>
      <dgm:spPr/>
    </dgm:pt>
  </dgm:ptLst>
  <dgm:cxnLst>
    <dgm:cxn modelId="{1BB0C911-435E-41A5-804A-FF1A011CFC58}" srcId="{4FE7B220-4696-4541-9694-98B75F894A02}" destId="{234278A5-1EF3-43AF-BFE4-7AEDA3EC03AC}" srcOrd="0" destOrd="0" parTransId="{43BDA5F8-FE88-4C65-B173-2D1B70ECB1D3}" sibTransId="{35EEA438-7479-404F-82E6-3466150618C9}"/>
    <dgm:cxn modelId="{B2A26E15-76FF-4022-8EC8-D19E3B017EDE}" type="presOf" srcId="{4FE7B220-4696-4541-9694-98B75F894A02}" destId="{8B5E4A10-6D74-4556-BFC9-D8406CEB7961}" srcOrd="0" destOrd="0" presId="urn:microsoft.com/office/officeart/2005/8/layout/default"/>
    <dgm:cxn modelId="{E0FD7F1C-959F-4901-B9CC-BB37AE459A3E}" type="presOf" srcId="{D00C8CAB-E679-4026-A70D-DB860FB29669}" destId="{FE909A07-DE13-4B8F-92DF-E19CF8E9A428}" srcOrd="0" destOrd="0" presId="urn:microsoft.com/office/officeart/2005/8/layout/default"/>
    <dgm:cxn modelId="{DCCDF421-3EC0-4983-AE36-FF35A3D5DC59}" type="presOf" srcId="{169E372F-E7E9-44C9-B1DA-150E1E80CA4D}" destId="{005FA64E-92FD-45BA-934E-5CAFE34DAF4E}" srcOrd="0" destOrd="0" presId="urn:microsoft.com/office/officeart/2005/8/layout/default"/>
    <dgm:cxn modelId="{6BE5EB2D-BDFF-43C6-92A8-EDA7C1D30CC8}" type="presOf" srcId="{31200E7A-A573-4FB1-8CD5-B0DC9770D174}" destId="{79FCCEE7-D679-4D8A-BAAE-2448DC1CD749}" srcOrd="0" destOrd="0" presId="urn:microsoft.com/office/officeart/2005/8/layout/default"/>
    <dgm:cxn modelId="{4539CE30-552C-4D30-9601-A767DD4607CA}" srcId="{4FE7B220-4696-4541-9694-98B75F894A02}" destId="{D00C8CAB-E679-4026-A70D-DB860FB29669}" srcOrd="5" destOrd="0" parTransId="{7811DE1F-A70C-4EA2-B47E-442A43EC345B}" sibTransId="{3935ED11-7C37-4BC2-B565-B7DD5E0BE812}"/>
    <dgm:cxn modelId="{68145632-7F83-48A1-89BF-1637C402AE9D}" type="presOf" srcId="{9DA953C2-8273-4976-96DC-EC100480374E}" destId="{473D7D85-1D02-42C0-A03F-BF473C3ECA8B}" srcOrd="0" destOrd="0" presId="urn:microsoft.com/office/officeart/2005/8/layout/default"/>
    <dgm:cxn modelId="{4DFD8034-16F9-4412-9D4C-BC5E12055F99}" srcId="{4FE7B220-4696-4541-9694-98B75F894A02}" destId="{CCCE8BB1-9D79-49BF-867E-906853B6714B}" srcOrd="6" destOrd="0" parTransId="{7EC2D94F-7390-4155-8948-F14685D4C2DC}" sibTransId="{713480D2-B4B4-4075-937D-411040CCCB6C}"/>
    <dgm:cxn modelId="{BD77DD66-BED9-481A-A71E-9EF4CAC3A419}" type="presOf" srcId="{234278A5-1EF3-43AF-BFE4-7AEDA3EC03AC}" destId="{C43C5C1B-B936-4429-817A-0EF01E0EAC4B}" srcOrd="0" destOrd="0" presId="urn:microsoft.com/office/officeart/2005/8/layout/default"/>
    <dgm:cxn modelId="{3D5DA56D-6656-4516-BABD-660EDB042496}" srcId="{4FE7B220-4696-4541-9694-98B75F894A02}" destId="{A61723B9-9675-4634-8C68-AA5AA4B12977}" srcOrd="4" destOrd="0" parTransId="{5FB76E70-9D50-4577-A035-51594DC99310}" sibTransId="{B33D3743-AFE5-4C14-AB4B-C9BF9D932A78}"/>
    <dgm:cxn modelId="{8D26E071-B0B3-4D42-8254-9F33A1B6ED85}" type="presOf" srcId="{A8E1C377-2C76-4610-89F2-2931EB4CF9C0}" destId="{D0FDBA24-32E2-4300-8775-5814C5053609}" srcOrd="0" destOrd="0" presId="urn:microsoft.com/office/officeart/2005/8/layout/default"/>
    <dgm:cxn modelId="{63C01489-FB96-4595-B046-CFF3C1CBBAB2}" srcId="{4FE7B220-4696-4541-9694-98B75F894A02}" destId="{9DA953C2-8273-4976-96DC-EC100480374E}" srcOrd="7" destOrd="0" parTransId="{7B239571-74F4-48AB-8677-3A69B674CF3B}" sibTransId="{2F6BAC3C-239E-4F42-BFB7-C89FBFD87F6D}"/>
    <dgm:cxn modelId="{7D5C1D90-E426-4FC3-9317-8E57078EE762}" type="presOf" srcId="{B31BF553-546A-4BC9-A184-7EE3F5BE24B2}" destId="{54DB4F39-A89F-4B63-B6DB-03D8C059C3A3}" srcOrd="0" destOrd="0" presId="urn:microsoft.com/office/officeart/2005/8/layout/default"/>
    <dgm:cxn modelId="{CEB80D91-2DAF-4B44-8675-95ED12E13847}" srcId="{4FE7B220-4696-4541-9694-98B75F894A02}" destId="{B31BF553-546A-4BC9-A184-7EE3F5BE24B2}" srcOrd="1" destOrd="0" parTransId="{409DB0EF-3225-4477-9542-02D3ECADB1D6}" sibTransId="{1853E60A-826A-42CC-B161-2BFC4F2CFA2A}"/>
    <dgm:cxn modelId="{D2416A93-CB5A-4ABD-80A6-B47441CFC496}" srcId="{4FE7B220-4696-4541-9694-98B75F894A02}" destId="{A8E1C377-2C76-4610-89F2-2931EB4CF9C0}" srcOrd="3" destOrd="0" parTransId="{A837AEA9-A8BA-488C-ADBA-19DCD2C97654}" sibTransId="{D4E006A1-F49D-48BF-A556-E710B44154FA}"/>
    <dgm:cxn modelId="{FC32F2A0-2D3A-4D70-8E05-C391E5E23EA2}" type="presOf" srcId="{CCCE8BB1-9D79-49BF-867E-906853B6714B}" destId="{C344C425-D724-4861-A8BA-0EDEC3BA2504}" srcOrd="0" destOrd="0" presId="urn:microsoft.com/office/officeart/2005/8/layout/default"/>
    <dgm:cxn modelId="{D62DE6AF-40E8-4DE3-89CB-C0EE4A1CA78A}" type="presOf" srcId="{A61723B9-9675-4634-8C68-AA5AA4B12977}" destId="{B95659CA-F506-4AC0-9503-ECAE8E3817E5}" srcOrd="0" destOrd="0" presId="urn:microsoft.com/office/officeart/2005/8/layout/default"/>
    <dgm:cxn modelId="{0142BCBD-64C4-48D8-9972-FEC7351DBD7E}" srcId="{4FE7B220-4696-4541-9694-98B75F894A02}" destId="{31200E7A-A573-4FB1-8CD5-B0DC9770D174}" srcOrd="2" destOrd="0" parTransId="{339A1D85-C783-4F88-AD03-EDC35DA74B71}" sibTransId="{D506FC55-1083-47BC-8942-C70746D5934C}"/>
    <dgm:cxn modelId="{2CF8F8D5-39DC-4DD1-B9A0-1F80406E1D5F}" srcId="{4FE7B220-4696-4541-9694-98B75F894A02}" destId="{169E372F-E7E9-44C9-B1DA-150E1E80CA4D}" srcOrd="8" destOrd="0" parTransId="{E329F73D-5525-4807-8970-CB73F304F741}" sibTransId="{6492D28E-13B0-41A8-BEFE-CB09A24AD25A}"/>
    <dgm:cxn modelId="{CA26C248-7B14-41B4-A382-6E78640E879B}" type="presParOf" srcId="{8B5E4A10-6D74-4556-BFC9-D8406CEB7961}" destId="{C43C5C1B-B936-4429-817A-0EF01E0EAC4B}" srcOrd="0" destOrd="0" presId="urn:microsoft.com/office/officeart/2005/8/layout/default"/>
    <dgm:cxn modelId="{726B536E-6833-48FF-A074-892567B52EB9}" type="presParOf" srcId="{8B5E4A10-6D74-4556-BFC9-D8406CEB7961}" destId="{2C677944-BB56-4DE2-B9E9-F7588E461C18}" srcOrd="1" destOrd="0" presId="urn:microsoft.com/office/officeart/2005/8/layout/default"/>
    <dgm:cxn modelId="{B988516A-42B4-4AAC-B8CE-9B8D4EF15A42}" type="presParOf" srcId="{8B5E4A10-6D74-4556-BFC9-D8406CEB7961}" destId="{54DB4F39-A89F-4B63-B6DB-03D8C059C3A3}" srcOrd="2" destOrd="0" presId="urn:microsoft.com/office/officeart/2005/8/layout/default"/>
    <dgm:cxn modelId="{3EE26BA5-A45F-43E5-B8D9-1144A1F0DB0F}" type="presParOf" srcId="{8B5E4A10-6D74-4556-BFC9-D8406CEB7961}" destId="{1A11B6A5-1857-4D2D-8F8A-8027118CB9C3}" srcOrd="3" destOrd="0" presId="urn:microsoft.com/office/officeart/2005/8/layout/default"/>
    <dgm:cxn modelId="{CAB0063E-5B84-4733-B04F-3979966B9793}" type="presParOf" srcId="{8B5E4A10-6D74-4556-BFC9-D8406CEB7961}" destId="{79FCCEE7-D679-4D8A-BAAE-2448DC1CD749}" srcOrd="4" destOrd="0" presId="urn:microsoft.com/office/officeart/2005/8/layout/default"/>
    <dgm:cxn modelId="{986E415F-9ECC-4368-89E7-7465CCB3850E}" type="presParOf" srcId="{8B5E4A10-6D74-4556-BFC9-D8406CEB7961}" destId="{0FF8E332-975D-4103-BB4A-4D93DBF33966}" srcOrd="5" destOrd="0" presId="urn:microsoft.com/office/officeart/2005/8/layout/default"/>
    <dgm:cxn modelId="{BA77C0C1-441B-446C-8CBC-5CF9ECF0BE6C}" type="presParOf" srcId="{8B5E4A10-6D74-4556-BFC9-D8406CEB7961}" destId="{D0FDBA24-32E2-4300-8775-5814C5053609}" srcOrd="6" destOrd="0" presId="urn:microsoft.com/office/officeart/2005/8/layout/default"/>
    <dgm:cxn modelId="{EA971FEB-4B0C-4C72-B3F9-ECB8D77176FC}" type="presParOf" srcId="{8B5E4A10-6D74-4556-BFC9-D8406CEB7961}" destId="{FFB9888F-A5BC-41C8-83A4-051CA299E865}" srcOrd="7" destOrd="0" presId="urn:microsoft.com/office/officeart/2005/8/layout/default"/>
    <dgm:cxn modelId="{F1D2B49C-E8A9-4EF5-AB5A-F493AB30A77B}" type="presParOf" srcId="{8B5E4A10-6D74-4556-BFC9-D8406CEB7961}" destId="{B95659CA-F506-4AC0-9503-ECAE8E3817E5}" srcOrd="8" destOrd="0" presId="urn:microsoft.com/office/officeart/2005/8/layout/default"/>
    <dgm:cxn modelId="{ECA0C79E-E087-446C-845B-7053C6A4D03F}" type="presParOf" srcId="{8B5E4A10-6D74-4556-BFC9-D8406CEB7961}" destId="{F9597810-93A8-49C2-AA68-890C6F2E9D2A}" srcOrd="9" destOrd="0" presId="urn:microsoft.com/office/officeart/2005/8/layout/default"/>
    <dgm:cxn modelId="{276763C1-3D6E-4F15-9E80-BD690869640A}" type="presParOf" srcId="{8B5E4A10-6D74-4556-BFC9-D8406CEB7961}" destId="{FE909A07-DE13-4B8F-92DF-E19CF8E9A428}" srcOrd="10" destOrd="0" presId="urn:microsoft.com/office/officeart/2005/8/layout/default"/>
    <dgm:cxn modelId="{7D4563F8-C835-4192-9FC1-ABF05BCE17CC}" type="presParOf" srcId="{8B5E4A10-6D74-4556-BFC9-D8406CEB7961}" destId="{34535981-25A2-4812-875C-196B00D98837}" srcOrd="11" destOrd="0" presId="urn:microsoft.com/office/officeart/2005/8/layout/default"/>
    <dgm:cxn modelId="{B0DA042D-CD33-4EED-8127-2585956B556C}" type="presParOf" srcId="{8B5E4A10-6D74-4556-BFC9-D8406CEB7961}" destId="{C344C425-D724-4861-A8BA-0EDEC3BA2504}" srcOrd="12" destOrd="0" presId="urn:microsoft.com/office/officeart/2005/8/layout/default"/>
    <dgm:cxn modelId="{D3500D09-8CEC-449D-8A14-CCDF18931038}" type="presParOf" srcId="{8B5E4A10-6D74-4556-BFC9-D8406CEB7961}" destId="{EAD0CC9E-F497-4521-AF5D-B9A090E5D1C2}" srcOrd="13" destOrd="0" presId="urn:microsoft.com/office/officeart/2005/8/layout/default"/>
    <dgm:cxn modelId="{DD1F400D-277A-48B8-A051-31CC793C5FCD}" type="presParOf" srcId="{8B5E4A10-6D74-4556-BFC9-D8406CEB7961}" destId="{473D7D85-1D02-42C0-A03F-BF473C3ECA8B}" srcOrd="14" destOrd="0" presId="urn:microsoft.com/office/officeart/2005/8/layout/default"/>
    <dgm:cxn modelId="{29372833-32D2-4B8A-A76B-4A840E4BF1C1}" type="presParOf" srcId="{8B5E4A10-6D74-4556-BFC9-D8406CEB7961}" destId="{7A30D16D-EAE2-4CE8-B802-C5607924CE67}" srcOrd="15" destOrd="0" presId="urn:microsoft.com/office/officeart/2005/8/layout/default"/>
    <dgm:cxn modelId="{3C5CBCF3-4E4F-42C8-B48A-ED674E1BF8DB}" type="presParOf" srcId="{8B5E4A10-6D74-4556-BFC9-D8406CEB7961}" destId="{005FA64E-92FD-45BA-934E-5CAFE34DAF4E}" srcOrd="16"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70DDC7C-312A-40F5-846F-46F28566CD15}" type="doc">
      <dgm:prSet loTypeId="urn:microsoft.com/office/officeart/2005/8/layout/cycle7" loCatId="cycle" qsTypeId="urn:microsoft.com/office/officeart/2005/8/quickstyle/simple5" qsCatId="simple" csTypeId="urn:microsoft.com/office/officeart/2005/8/colors/accent0_3" csCatId="mainScheme" phldr="1"/>
      <dgm:spPr/>
      <dgm:t>
        <a:bodyPr/>
        <a:lstStyle/>
        <a:p>
          <a:endParaRPr lang="ru-BY"/>
        </a:p>
      </dgm:t>
    </dgm:pt>
    <dgm:pt modelId="{2EC7CAE9-791C-412B-9C71-C1BD29C9E31C}">
      <dgm:prSet phldrT="[Текст]"/>
      <dgm:spPr/>
      <dgm:t>
        <a:bodyPr/>
        <a:lstStyle/>
        <a:p>
          <a:r>
            <a:rPr lang="ru-RU" dirty="0">
              <a:latin typeface="Arial" panose="020B0604020202020204" pitchFamily="34" charset="0"/>
              <a:cs typeface="Arial" panose="020B0604020202020204" pitchFamily="34" charset="0"/>
            </a:rPr>
            <a:t> документ, содержащий мнение об эффективности функционирования систем внутреннего контроля аудируемого лица, подготовленный в соответствии с требованиями заказчика задания, обеспечивающего уверенность;</a:t>
          </a:r>
          <a:endParaRPr lang="ru-BY" dirty="0">
            <a:latin typeface="Arial" panose="020B0604020202020204" pitchFamily="34" charset="0"/>
            <a:cs typeface="Arial" panose="020B0604020202020204" pitchFamily="34" charset="0"/>
          </a:endParaRPr>
        </a:p>
      </dgm:t>
    </dgm:pt>
    <dgm:pt modelId="{6B9E3753-C0DA-4708-9A3E-75E5F886BEDF}" type="parTrans" cxnId="{55AD10DD-0F86-44F1-8922-157ED4E5653C}">
      <dgm:prSet/>
      <dgm:spPr/>
      <dgm:t>
        <a:bodyPr/>
        <a:lstStyle/>
        <a:p>
          <a:endParaRPr lang="ru-BY">
            <a:latin typeface="Arial" panose="020B0604020202020204" pitchFamily="34" charset="0"/>
            <a:cs typeface="Arial" panose="020B0604020202020204" pitchFamily="34" charset="0"/>
          </a:endParaRPr>
        </a:p>
      </dgm:t>
    </dgm:pt>
    <dgm:pt modelId="{4518909B-044A-4BF6-B92C-EC7FAF38B298}" type="sibTrans" cxnId="{55AD10DD-0F86-44F1-8922-157ED4E5653C}">
      <dgm:prSet/>
      <dgm:spPr/>
      <dgm:t>
        <a:bodyPr/>
        <a:lstStyle/>
        <a:p>
          <a:endParaRPr lang="ru-BY">
            <a:latin typeface="Arial" panose="020B0604020202020204" pitchFamily="34" charset="0"/>
            <a:cs typeface="Arial" panose="020B0604020202020204" pitchFamily="34" charset="0"/>
          </a:endParaRPr>
        </a:p>
      </dgm:t>
    </dgm:pt>
    <dgm:pt modelId="{49FEE631-A5FF-419F-9151-790CE1B454FC}">
      <dgm:prSet/>
      <dgm:spPr/>
      <dgm:t>
        <a:bodyPr/>
        <a:lstStyle/>
        <a:p>
          <a:r>
            <a:rPr lang="ru-RU" dirty="0">
              <a:latin typeface="Arial" panose="020B0604020202020204" pitchFamily="34" charset="0"/>
              <a:cs typeface="Arial" panose="020B0604020202020204" pitchFamily="34" charset="0"/>
            </a:rPr>
            <a:t>диагностический отчет, составленный с учетом требований национальных правил аудиторской деятельности "Внутренняя оценка качества работы аудиторов";</a:t>
          </a:r>
        </a:p>
      </dgm:t>
    </dgm:pt>
    <dgm:pt modelId="{06323C19-D3C5-428E-8A4B-C3C66B8CA3C8}" type="parTrans" cxnId="{C5BE0C31-B138-45A7-B706-A167D91F4FF0}">
      <dgm:prSet/>
      <dgm:spPr/>
      <dgm:t>
        <a:bodyPr/>
        <a:lstStyle/>
        <a:p>
          <a:endParaRPr lang="ru-BY">
            <a:latin typeface="Arial" panose="020B0604020202020204" pitchFamily="34" charset="0"/>
            <a:cs typeface="Arial" panose="020B0604020202020204" pitchFamily="34" charset="0"/>
          </a:endParaRPr>
        </a:p>
      </dgm:t>
    </dgm:pt>
    <dgm:pt modelId="{4385B103-0E97-41AE-96BC-32FB8F1B3720}" type="sibTrans" cxnId="{C5BE0C31-B138-45A7-B706-A167D91F4FF0}">
      <dgm:prSet/>
      <dgm:spPr/>
      <dgm:t>
        <a:bodyPr/>
        <a:lstStyle/>
        <a:p>
          <a:endParaRPr lang="ru-BY">
            <a:latin typeface="Arial" panose="020B0604020202020204" pitchFamily="34" charset="0"/>
            <a:cs typeface="Arial" panose="020B0604020202020204" pitchFamily="34" charset="0"/>
          </a:endParaRPr>
        </a:p>
      </dgm:t>
    </dgm:pt>
    <dgm:pt modelId="{EAF6D27C-D7D1-4C51-A2FA-62A21AD1991C}">
      <dgm:prSet/>
      <dgm:spPr/>
      <dgm:t>
        <a:bodyPr/>
        <a:lstStyle/>
        <a:p>
          <a:r>
            <a:rPr lang="ru-RU" dirty="0">
              <a:latin typeface="Arial" panose="020B0604020202020204" pitchFamily="34" charset="0"/>
              <a:cs typeface="Arial" panose="020B0604020202020204" pitchFamily="34" charset="0"/>
            </a:rPr>
            <a:t>отчет по результатам внутренней оценки качества выполнения аудиторского задания, внутреннего мониторинга, составленный в соответствии с установленными Аудиторской палатой требованиями;</a:t>
          </a:r>
        </a:p>
      </dgm:t>
    </dgm:pt>
    <dgm:pt modelId="{A50E2355-98CA-4213-8631-FF69AF8BFCCA}" type="parTrans" cxnId="{A54B86FF-D908-454F-97AB-3ECEE9CF7708}">
      <dgm:prSet/>
      <dgm:spPr/>
      <dgm:t>
        <a:bodyPr/>
        <a:lstStyle/>
        <a:p>
          <a:endParaRPr lang="ru-BY">
            <a:latin typeface="Arial" panose="020B0604020202020204" pitchFamily="34" charset="0"/>
            <a:cs typeface="Arial" panose="020B0604020202020204" pitchFamily="34" charset="0"/>
          </a:endParaRPr>
        </a:p>
      </dgm:t>
    </dgm:pt>
    <dgm:pt modelId="{C2297D7A-570C-4ECD-BCA2-59431663F23C}" type="sibTrans" cxnId="{A54B86FF-D908-454F-97AB-3ECEE9CF7708}">
      <dgm:prSet/>
      <dgm:spPr/>
      <dgm:t>
        <a:bodyPr/>
        <a:lstStyle/>
        <a:p>
          <a:endParaRPr lang="ru-BY">
            <a:latin typeface="Arial" panose="020B0604020202020204" pitchFamily="34" charset="0"/>
            <a:cs typeface="Arial" panose="020B0604020202020204" pitchFamily="34" charset="0"/>
          </a:endParaRPr>
        </a:p>
      </dgm:t>
    </dgm:pt>
    <dgm:pt modelId="{C744BAA0-05A7-4435-9B88-B0636050FDD1}">
      <dgm:prSet/>
      <dgm:spPr/>
      <dgm:t>
        <a:bodyPr/>
        <a:lstStyle/>
        <a:p>
          <a:r>
            <a:rPr lang="ru-RU" dirty="0">
              <a:latin typeface="Arial" panose="020B0604020202020204" pitchFamily="34" charset="0"/>
              <a:cs typeface="Arial" panose="020B0604020202020204" pitchFamily="34" charset="0"/>
            </a:rPr>
            <a:t>иной документ, подготовленный в соответствии с требованиями законодательства или заказчика задания, обеспечивающего уверенность.</a:t>
          </a:r>
        </a:p>
      </dgm:t>
    </dgm:pt>
    <dgm:pt modelId="{2ADDB9ED-163C-4FEE-BC1B-DC80EF731D3B}" type="parTrans" cxnId="{C1AA17E5-48C7-4FCB-AB5B-D2EB3345E455}">
      <dgm:prSet/>
      <dgm:spPr/>
      <dgm:t>
        <a:bodyPr/>
        <a:lstStyle/>
        <a:p>
          <a:endParaRPr lang="ru-BY">
            <a:latin typeface="Arial" panose="020B0604020202020204" pitchFamily="34" charset="0"/>
            <a:cs typeface="Arial" panose="020B0604020202020204" pitchFamily="34" charset="0"/>
          </a:endParaRPr>
        </a:p>
      </dgm:t>
    </dgm:pt>
    <dgm:pt modelId="{20CDC499-AAE8-4CE5-AED7-4FF6CBA2A26C}" type="sibTrans" cxnId="{C1AA17E5-48C7-4FCB-AB5B-D2EB3345E455}">
      <dgm:prSet/>
      <dgm:spPr/>
      <dgm:t>
        <a:bodyPr/>
        <a:lstStyle/>
        <a:p>
          <a:endParaRPr lang="ru-BY">
            <a:latin typeface="Arial" panose="020B0604020202020204" pitchFamily="34" charset="0"/>
            <a:cs typeface="Arial" panose="020B0604020202020204" pitchFamily="34" charset="0"/>
          </a:endParaRPr>
        </a:p>
      </dgm:t>
    </dgm:pt>
    <dgm:pt modelId="{20D876F2-BF4C-4B9B-B787-346517FF77F6}" type="pres">
      <dgm:prSet presAssocID="{070DDC7C-312A-40F5-846F-46F28566CD15}" presName="Name0" presStyleCnt="0">
        <dgm:presLayoutVars>
          <dgm:dir/>
          <dgm:resizeHandles val="exact"/>
        </dgm:presLayoutVars>
      </dgm:prSet>
      <dgm:spPr/>
    </dgm:pt>
    <dgm:pt modelId="{ABC1ACCF-EF73-4129-A907-DFB7D652D7D5}" type="pres">
      <dgm:prSet presAssocID="{2EC7CAE9-791C-412B-9C71-C1BD29C9E31C}" presName="node" presStyleLbl="node1" presStyleIdx="0" presStyleCnt="4">
        <dgm:presLayoutVars>
          <dgm:bulletEnabled val="1"/>
        </dgm:presLayoutVars>
      </dgm:prSet>
      <dgm:spPr/>
    </dgm:pt>
    <dgm:pt modelId="{50463B33-8A72-4325-B0AD-E093DF76DB27}" type="pres">
      <dgm:prSet presAssocID="{4518909B-044A-4BF6-B92C-EC7FAF38B298}" presName="sibTrans" presStyleLbl="sibTrans2D1" presStyleIdx="0" presStyleCnt="4"/>
      <dgm:spPr/>
    </dgm:pt>
    <dgm:pt modelId="{06E54E2D-1890-4EA4-B3BC-EBF60DB5584C}" type="pres">
      <dgm:prSet presAssocID="{4518909B-044A-4BF6-B92C-EC7FAF38B298}" presName="connectorText" presStyleLbl="sibTrans2D1" presStyleIdx="0" presStyleCnt="4"/>
      <dgm:spPr/>
    </dgm:pt>
    <dgm:pt modelId="{101C17FF-C6CC-4FC7-99F4-E0A72306DEC7}" type="pres">
      <dgm:prSet presAssocID="{49FEE631-A5FF-419F-9151-790CE1B454FC}" presName="node" presStyleLbl="node1" presStyleIdx="1" presStyleCnt="4" custRadScaleRad="146186" custRadScaleInc="-1532">
        <dgm:presLayoutVars>
          <dgm:bulletEnabled val="1"/>
        </dgm:presLayoutVars>
      </dgm:prSet>
      <dgm:spPr/>
    </dgm:pt>
    <dgm:pt modelId="{A74C3E0F-64E0-466D-8EB6-71C087B2CAB9}" type="pres">
      <dgm:prSet presAssocID="{4385B103-0E97-41AE-96BC-32FB8F1B3720}" presName="sibTrans" presStyleLbl="sibTrans2D1" presStyleIdx="1" presStyleCnt="4"/>
      <dgm:spPr/>
    </dgm:pt>
    <dgm:pt modelId="{481CB515-1C3B-4F74-92B0-56B6682D613F}" type="pres">
      <dgm:prSet presAssocID="{4385B103-0E97-41AE-96BC-32FB8F1B3720}" presName="connectorText" presStyleLbl="sibTrans2D1" presStyleIdx="1" presStyleCnt="4"/>
      <dgm:spPr/>
    </dgm:pt>
    <dgm:pt modelId="{18079F14-DAA0-4604-93D5-BC05680F5E2D}" type="pres">
      <dgm:prSet presAssocID="{EAF6D27C-D7D1-4C51-A2FA-62A21AD1991C}" presName="node" presStyleLbl="node1" presStyleIdx="2" presStyleCnt="4">
        <dgm:presLayoutVars>
          <dgm:bulletEnabled val="1"/>
        </dgm:presLayoutVars>
      </dgm:prSet>
      <dgm:spPr/>
    </dgm:pt>
    <dgm:pt modelId="{D615A158-C3FC-4316-9348-6072E5270380}" type="pres">
      <dgm:prSet presAssocID="{C2297D7A-570C-4ECD-BCA2-59431663F23C}" presName="sibTrans" presStyleLbl="sibTrans2D1" presStyleIdx="2" presStyleCnt="4"/>
      <dgm:spPr/>
    </dgm:pt>
    <dgm:pt modelId="{0B8387B8-2FBB-4306-BAC3-1302A2FDB393}" type="pres">
      <dgm:prSet presAssocID="{C2297D7A-570C-4ECD-BCA2-59431663F23C}" presName="connectorText" presStyleLbl="sibTrans2D1" presStyleIdx="2" presStyleCnt="4"/>
      <dgm:spPr/>
    </dgm:pt>
    <dgm:pt modelId="{9644B744-2A59-4715-8F3C-CF14084DE438}" type="pres">
      <dgm:prSet presAssocID="{C744BAA0-05A7-4435-9B88-B0636050FDD1}" presName="node" presStyleLbl="node1" presStyleIdx="3" presStyleCnt="4" custRadScaleRad="160688" custRadScaleInc="348">
        <dgm:presLayoutVars>
          <dgm:bulletEnabled val="1"/>
        </dgm:presLayoutVars>
      </dgm:prSet>
      <dgm:spPr/>
    </dgm:pt>
    <dgm:pt modelId="{F5A7F4C7-4F5A-4B9D-B9D6-F90AA7D7552D}" type="pres">
      <dgm:prSet presAssocID="{20CDC499-AAE8-4CE5-AED7-4FF6CBA2A26C}" presName="sibTrans" presStyleLbl="sibTrans2D1" presStyleIdx="3" presStyleCnt="4"/>
      <dgm:spPr/>
    </dgm:pt>
    <dgm:pt modelId="{02FBF3D5-B463-45D5-AAB1-69A4DF2F2950}" type="pres">
      <dgm:prSet presAssocID="{20CDC499-AAE8-4CE5-AED7-4FF6CBA2A26C}" presName="connectorText" presStyleLbl="sibTrans2D1" presStyleIdx="3" presStyleCnt="4"/>
      <dgm:spPr/>
    </dgm:pt>
  </dgm:ptLst>
  <dgm:cxnLst>
    <dgm:cxn modelId="{C6C4A72F-EADA-466F-83E3-661AE5790A71}" type="presOf" srcId="{20CDC499-AAE8-4CE5-AED7-4FF6CBA2A26C}" destId="{F5A7F4C7-4F5A-4B9D-B9D6-F90AA7D7552D}" srcOrd="0" destOrd="0" presId="urn:microsoft.com/office/officeart/2005/8/layout/cycle7"/>
    <dgm:cxn modelId="{C5BE0C31-B138-45A7-B706-A167D91F4FF0}" srcId="{070DDC7C-312A-40F5-846F-46F28566CD15}" destId="{49FEE631-A5FF-419F-9151-790CE1B454FC}" srcOrd="1" destOrd="0" parTransId="{06323C19-D3C5-428E-8A4B-C3C66B8CA3C8}" sibTransId="{4385B103-0E97-41AE-96BC-32FB8F1B3720}"/>
    <dgm:cxn modelId="{B7BC0A5D-1E43-4BDC-AB40-0829C8EE1D5A}" type="presOf" srcId="{C744BAA0-05A7-4435-9B88-B0636050FDD1}" destId="{9644B744-2A59-4715-8F3C-CF14084DE438}" srcOrd="0" destOrd="0" presId="urn:microsoft.com/office/officeart/2005/8/layout/cycle7"/>
    <dgm:cxn modelId="{7E516161-3304-4036-BCAB-0D30237A17B0}" type="presOf" srcId="{EAF6D27C-D7D1-4C51-A2FA-62A21AD1991C}" destId="{18079F14-DAA0-4604-93D5-BC05680F5E2D}" srcOrd="0" destOrd="0" presId="urn:microsoft.com/office/officeart/2005/8/layout/cycle7"/>
    <dgm:cxn modelId="{86363E44-10F4-4589-ADC4-0F516F8DCC7B}" type="presOf" srcId="{4385B103-0E97-41AE-96BC-32FB8F1B3720}" destId="{A74C3E0F-64E0-466D-8EB6-71C087B2CAB9}" srcOrd="0" destOrd="0" presId="urn:microsoft.com/office/officeart/2005/8/layout/cycle7"/>
    <dgm:cxn modelId="{BEA98B68-3DEE-4C40-86B2-ECCFA0AB55B4}" type="presOf" srcId="{20CDC499-AAE8-4CE5-AED7-4FF6CBA2A26C}" destId="{02FBF3D5-B463-45D5-AAB1-69A4DF2F2950}" srcOrd="1" destOrd="0" presId="urn:microsoft.com/office/officeart/2005/8/layout/cycle7"/>
    <dgm:cxn modelId="{66794E6D-B29C-4592-81C7-7801DA2F6EBA}" type="presOf" srcId="{C2297D7A-570C-4ECD-BCA2-59431663F23C}" destId="{D615A158-C3FC-4316-9348-6072E5270380}" srcOrd="0" destOrd="0" presId="urn:microsoft.com/office/officeart/2005/8/layout/cycle7"/>
    <dgm:cxn modelId="{70580882-38E2-465A-B4AD-59DE92DD527D}" type="presOf" srcId="{49FEE631-A5FF-419F-9151-790CE1B454FC}" destId="{101C17FF-C6CC-4FC7-99F4-E0A72306DEC7}" srcOrd="0" destOrd="0" presId="urn:microsoft.com/office/officeart/2005/8/layout/cycle7"/>
    <dgm:cxn modelId="{43F8D8BA-50FB-4CC5-94DF-FC12ADA68F39}" type="presOf" srcId="{4518909B-044A-4BF6-B92C-EC7FAF38B298}" destId="{50463B33-8A72-4325-B0AD-E093DF76DB27}" srcOrd="0" destOrd="0" presId="urn:microsoft.com/office/officeart/2005/8/layout/cycle7"/>
    <dgm:cxn modelId="{E057A5DC-0A77-4B3A-93C3-6B350261853A}" type="presOf" srcId="{2EC7CAE9-791C-412B-9C71-C1BD29C9E31C}" destId="{ABC1ACCF-EF73-4129-A907-DFB7D652D7D5}" srcOrd="0" destOrd="0" presId="urn:microsoft.com/office/officeart/2005/8/layout/cycle7"/>
    <dgm:cxn modelId="{55AD10DD-0F86-44F1-8922-157ED4E5653C}" srcId="{070DDC7C-312A-40F5-846F-46F28566CD15}" destId="{2EC7CAE9-791C-412B-9C71-C1BD29C9E31C}" srcOrd="0" destOrd="0" parTransId="{6B9E3753-C0DA-4708-9A3E-75E5F886BEDF}" sibTransId="{4518909B-044A-4BF6-B92C-EC7FAF38B298}"/>
    <dgm:cxn modelId="{4346E9E1-B36D-4642-A39F-36306701A7A7}" type="presOf" srcId="{4518909B-044A-4BF6-B92C-EC7FAF38B298}" destId="{06E54E2D-1890-4EA4-B3BC-EBF60DB5584C}" srcOrd="1" destOrd="0" presId="urn:microsoft.com/office/officeart/2005/8/layout/cycle7"/>
    <dgm:cxn modelId="{C1AA17E5-48C7-4FCB-AB5B-D2EB3345E455}" srcId="{070DDC7C-312A-40F5-846F-46F28566CD15}" destId="{C744BAA0-05A7-4435-9B88-B0636050FDD1}" srcOrd="3" destOrd="0" parTransId="{2ADDB9ED-163C-4FEE-BC1B-DC80EF731D3B}" sibTransId="{20CDC499-AAE8-4CE5-AED7-4FF6CBA2A26C}"/>
    <dgm:cxn modelId="{7F3917E6-78A9-4669-A007-8174ADB0D063}" type="presOf" srcId="{C2297D7A-570C-4ECD-BCA2-59431663F23C}" destId="{0B8387B8-2FBB-4306-BAC3-1302A2FDB393}" srcOrd="1" destOrd="0" presId="urn:microsoft.com/office/officeart/2005/8/layout/cycle7"/>
    <dgm:cxn modelId="{AFCBD0E9-754B-4DB6-AA85-BD9F844745BC}" type="presOf" srcId="{070DDC7C-312A-40F5-846F-46F28566CD15}" destId="{20D876F2-BF4C-4B9B-B787-346517FF77F6}" srcOrd="0" destOrd="0" presId="urn:microsoft.com/office/officeart/2005/8/layout/cycle7"/>
    <dgm:cxn modelId="{1DD3FCF1-0115-41CF-87A0-9A0E79154C2A}" type="presOf" srcId="{4385B103-0E97-41AE-96BC-32FB8F1B3720}" destId="{481CB515-1C3B-4F74-92B0-56B6682D613F}" srcOrd="1" destOrd="0" presId="urn:microsoft.com/office/officeart/2005/8/layout/cycle7"/>
    <dgm:cxn modelId="{A54B86FF-D908-454F-97AB-3ECEE9CF7708}" srcId="{070DDC7C-312A-40F5-846F-46F28566CD15}" destId="{EAF6D27C-D7D1-4C51-A2FA-62A21AD1991C}" srcOrd="2" destOrd="0" parTransId="{A50E2355-98CA-4213-8631-FF69AF8BFCCA}" sibTransId="{C2297D7A-570C-4ECD-BCA2-59431663F23C}"/>
    <dgm:cxn modelId="{9A8B52EA-CD7C-4023-A117-5E717C88204E}" type="presParOf" srcId="{20D876F2-BF4C-4B9B-B787-346517FF77F6}" destId="{ABC1ACCF-EF73-4129-A907-DFB7D652D7D5}" srcOrd="0" destOrd="0" presId="urn:microsoft.com/office/officeart/2005/8/layout/cycle7"/>
    <dgm:cxn modelId="{DEC57063-7EB9-4210-BDD6-15F13F99118D}" type="presParOf" srcId="{20D876F2-BF4C-4B9B-B787-346517FF77F6}" destId="{50463B33-8A72-4325-B0AD-E093DF76DB27}" srcOrd="1" destOrd="0" presId="urn:microsoft.com/office/officeart/2005/8/layout/cycle7"/>
    <dgm:cxn modelId="{7F8F4F71-D8C3-4B8D-9A49-3BFE22981023}" type="presParOf" srcId="{50463B33-8A72-4325-B0AD-E093DF76DB27}" destId="{06E54E2D-1890-4EA4-B3BC-EBF60DB5584C}" srcOrd="0" destOrd="0" presId="urn:microsoft.com/office/officeart/2005/8/layout/cycle7"/>
    <dgm:cxn modelId="{3652BD4C-5558-4563-ADCA-669090F8EDEA}" type="presParOf" srcId="{20D876F2-BF4C-4B9B-B787-346517FF77F6}" destId="{101C17FF-C6CC-4FC7-99F4-E0A72306DEC7}" srcOrd="2" destOrd="0" presId="urn:microsoft.com/office/officeart/2005/8/layout/cycle7"/>
    <dgm:cxn modelId="{E48970A1-91C0-46C8-8AA8-69ED445456A7}" type="presParOf" srcId="{20D876F2-BF4C-4B9B-B787-346517FF77F6}" destId="{A74C3E0F-64E0-466D-8EB6-71C087B2CAB9}" srcOrd="3" destOrd="0" presId="urn:microsoft.com/office/officeart/2005/8/layout/cycle7"/>
    <dgm:cxn modelId="{5772296A-FD49-4C26-B7D6-4FA2466AFDF1}" type="presParOf" srcId="{A74C3E0F-64E0-466D-8EB6-71C087B2CAB9}" destId="{481CB515-1C3B-4F74-92B0-56B6682D613F}" srcOrd="0" destOrd="0" presId="urn:microsoft.com/office/officeart/2005/8/layout/cycle7"/>
    <dgm:cxn modelId="{6755C835-6E5D-4233-BF18-AD42D969EC4F}" type="presParOf" srcId="{20D876F2-BF4C-4B9B-B787-346517FF77F6}" destId="{18079F14-DAA0-4604-93D5-BC05680F5E2D}" srcOrd="4" destOrd="0" presId="urn:microsoft.com/office/officeart/2005/8/layout/cycle7"/>
    <dgm:cxn modelId="{93563DE7-1C3B-4C85-B732-7DFD624BAAC9}" type="presParOf" srcId="{20D876F2-BF4C-4B9B-B787-346517FF77F6}" destId="{D615A158-C3FC-4316-9348-6072E5270380}" srcOrd="5" destOrd="0" presId="urn:microsoft.com/office/officeart/2005/8/layout/cycle7"/>
    <dgm:cxn modelId="{C98E122C-C4C5-4F92-AD86-8AADD32C4C0D}" type="presParOf" srcId="{D615A158-C3FC-4316-9348-6072E5270380}" destId="{0B8387B8-2FBB-4306-BAC3-1302A2FDB393}" srcOrd="0" destOrd="0" presId="urn:microsoft.com/office/officeart/2005/8/layout/cycle7"/>
    <dgm:cxn modelId="{9C78595D-8B67-4EF8-99C3-0207F8A575FE}" type="presParOf" srcId="{20D876F2-BF4C-4B9B-B787-346517FF77F6}" destId="{9644B744-2A59-4715-8F3C-CF14084DE438}" srcOrd="6" destOrd="0" presId="urn:microsoft.com/office/officeart/2005/8/layout/cycle7"/>
    <dgm:cxn modelId="{B2595F37-3C86-499A-9BCB-38DAA02A3C3A}" type="presParOf" srcId="{20D876F2-BF4C-4B9B-B787-346517FF77F6}" destId="{F5A7F4C7-4F5A-4B9D-B9D6-F90AA7D7552D}" srcOrd="7" destOrd="0" presId="urn:microsoft.com/office/officeart/2005/8/layout/cycle7"/>
    <dgm:cxn modelId="{8BFB185D-87B2-4C46-912D-DD9D95B55655}" type="presParOf" srcId="{F5A7F4C7-4F5A-4B9D-B9D6-F90AA7D7552D}" destId="{02FBF3D5-B463-45D5-AAB1-69A4DF2F2950}" srcOrd="0" destOrd="0" presId="urn:microsoft.com/office/officeart/2005/8/layout/cycle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563E17-9719-4E23-A42F-BA4EB7B5D1B5}">
      <dsp:nvSpPr>
        <dsp:cNvPr id="0" name=""/>
        <dsp:cNvSpPr/>
      </dsp:nvSpPr>
      <dsp:spPr>
        <a:xfrm>
          <a:off x="0" y="803703"/>
          <a:ext cx="4886250" cy="1954500"/>
        </a:xfrm>
        <a:prstGeom prst="leftRightRibbon">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05DD959C-F353-475A-8549-977AA3980B95}">
      <dsp:nvSpPr>
        <dsp:cNvPr id="0" name=""/>
        <dsp:cNvSpPr/>
      </dsp:nvSpPr>
      <dsp:spPr>
        <a:xfrm>
          <a:off x="586350" y="1145740"/>
          <a:ext cx="1612462" cy="957705"/>
        </a:xfrm>
        <a:prstGeom prst="rect">
          <a:avLst/>
        </a:prstGeom>
        <a:noFill/>
        <a:ln>
          <a:noFill/>
        </a:ln>
        <a:effectLst>
          <a:outerShdw blurRad="57150" dist="19050" dir="5400000" algn="ctr" rotWithShape="0">
            <a:srgbClr val="000000">
              <a:alpha val="63000"/>
            </a:srgbClr>
          </a:outerShdw>
        </a:effectLst>
        <a:sp3d/>
      </dsp:spPr>
      <dsp:style>
        <a:lnRef idx="0">
          <a:scrgbClr r="0" g="0" b="0"/>
        </a:lnRef>
        <a:fillRef idx="3">
          <a:scrgbClr r="0" g="0" b="0"/>
        </a:fillRef>
        <a:effectRef idx="3">
          <a:scrgbClr r="0" g="0" b="0"/>
        </a:effectRef>
        <a:fontRef idx="minor">
          <a:schemeClr val="lt1"/>
        </a:fontRef>
      </dsp:style>
      <dsp:txBody>
        <a:bodyPr spcFirstLastPara="0" vert="horz" wrap="square" lIns="0" tIns="71120" rIns="0" bIns="76200" numCol="1" spcCol="1270" anchor="ctr" anchorCtr="0">
          <a:noAutofit/>
        </a:bodyPr>
        <a:lstStyle/>
        <a:p>
          <a:pPr marL="0" lvl="0" indent="0" algn="ctr" defTabSz="889000">
            <a:lnSpc>
              <a:spcPct val="90000"/>
            </a:lnSpc>
            <a:spcBef>
              <a:spcPct val="0"/>
            </a:spcBef>
            <a:spcAft>
              <a:spcPct val="35000"/>
            </a:spcAft>
            <a:buNone/>
          </a:pPr>
          <a:r>
            <a:rPr lang="ru-RU" sz="2000" kern="1200" dirty="0"/>
            <a:t>Аудиторское заключение</a:t>
          </a:r>
          <a:endParaRPr lang="ru-BY" sz="2000" kern="1200" dirty="0"/>
        </a:p>
      </dsp:txBody>
      <dsp:txXfrm>
        <a:off x="586350" y="1145740"/>
        <a:ext cx="1612462" cy="957705"/>
      </dsp:txXfrm>
    </dsp:sp>
    <dsp:sp modelId="{0CB216F2-C6D0-4C4D-90F8-6872CB6D8C66}">
      <dsp:nvSpPr>
        <dsp:cNvPr id="0" name=""/>
        <dsp:cNvSpPr/>
      </dsp:nvSpPr>
      <dsp:spPr>
        <a:xfrm>
          <a:off x="2443125" y="1458461"/>
          <a:ext cx="1905637" cy="957705"/>
        </a:xfrm>
        <a:prstGeom prst="rect">
          <a:avLst/>
        </a:prstGeom>
        <a:noFill/>
        <a:ln>
          <a:noFill/>
        </a:ln>
        <a:effectLst>
          <a:outerShdw blurRad="57150" dist="19050" dir="5400000" algn="ctr" rotWithShape="0">
            <a:srgbClr val="000000">
              <a:alpha val="63000"/>
            </a:srgbClr>
          </a:outerShdw>
        </a:effectLst>
        <a:sp3d/>
      </dsp:spPr>
      <dsp:style>
        <a:lnRef idx="0">
          <a:scrgbClr r="0" g="0" b="0"/>
        </a:lnRef>
        <a:fillRef idx="3">
          <a:scrgbClr r="0" g="0" b="0"/>
        </a:fillRef>
        <a:effectRef idx="3">
          <a:scrgbClr r="0" g="0" b="0"/>
        </a:effectRef>
        <a:fontRef idx="minor">
          <a:schemeClr val="lt1"/>
        </a:fontRef>
      </dsp:style>
      <dsp:txBody>
        <a:bodyPr spcFirstLastPara="0" vert="horz" wrap="square" lIns="0" tIns="67564" rIns="0" bIns="72390" numCol="1" spcCol="1270" anchor="ctr" anchorCtr="0">
          <a:noAutofit/>
        </a:bodyPr>
        <a:lstStyle/>
        <a:p>
          <a:pPr marL="0" lvl="0" indent="0" algn="ctr" defTabSz="844550">
            <a:lnSpc>
              <a:spcPct val="90000"/>
            </a:lnSpc>
            <a:spcBef>
              <a:spcPct val="0"/>
            </a:spcBef>
            <a:spcAft>
              <a:spcPct val="35000"/>
            </a:spcAft>
            <a:buNone/>
          </a:pPr>
          <a:r>
            <a:rPr lang="ru-RU" sz="1900" kern="1200" dirty="0"/>
            <a:t>Отчет по результатам аудита</a:t>
          </a:r>
          <a:endParaRPr lang="ru-BY" sz="1900" kern="1200" dirty="0"/>
        </a:p>
      </dsp:txBody>
      <dsp:txXfrm>
        <a:off x="2443125" y="1458461"/>
        <a:ext cx="1905637" cy="95770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2D2AEC-5074-4B3B-8852-57D2B2F6E0BD}">
      <dsp:nvSpPr>
        <dsp:cNvPr id="0" name=""/>
        <dsp:cNvSpPr/>
      </dsp:nvSpPr>
      <dsp:spPr>
        <a:xfrm>
          <a:off x="5998264" y="394072"/>
          <a:ext cx="5472518" cy="217576"/>
        </a:xfrm>
        <a:custGeom>
          <a:avLst/>
          <a:gdLst/>
          <a:ahLst/>
          <a:cxnLst/>
          <a:rect l="0" t="0" r="0" b="0"/>
          <a:pathLst>
            <a:path>
              <a:moveTo>
                <a:pt x="0" y="0"/>
              </a:moveTo>
              <a:lnTo>
                <a:pt x="0" y="108788"/>
              </a:lnTo>
              <a:lnTo>
                <a:pt x="5472518" y="108788"/>
              </a:lnTo>
              <a:lnTo>
                <a:pt x="5472518" y="21757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817F4C7-8002-4E44-AD58-832DCAAD3DB5}">
      <dsp:nvSpPr>
        <dsp:cNvPr id="0" name=""/>
        <dsp:cNvSpPr/>
      </dsp:nvSpPr>
      <dsp:spPr>
        <a:xfrm>
          <a:off x="9802699" y="1129687"/>
          <a:ext cx="155411" cy="1886362"/>
        </a:xfrm>
        <a:custGeom>
          <a:avLst/>
          <a:gdLst/>
          <a:ahLst/>
          <a:cxnLst/>
          <a:rect l="0" t="0" r="0" b="0"/>
          <a:pathLst>
            <a:path>
              <a:moveTo>
                <a:pt x="0" y="0"/>
              </a:moveTo>
              <a:lnTo>
                <a:pt x="0" y="1886362"/>
              </a:lnTo>
              <a:lnTo>
                <a:pt x="155411" y="1886362"/>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DC399B7-682A-4715-B72E-36086DE647D5}">
      <dsp:nvSpPr>
        <dsp:cNvPr id="0" name=""/>
        <dsp:cNvSpPr/>
      </dsp:nvSpPr>
      <dsp:spPr>
        <a:xfrm>
          <a:off x="9802699" y="1129687"/>
          <a:ext cx="155411" cy="759366"/>
        </a:xfrm>
        <a:custGeom>
          <a:avLst/>
          <a:gdLst/>
          <a:ahLst/>
          <a:cxnLst/>
          <a:rect l="0" t="0" r="0" b="0"/>
          <a:pathLst>
            <a:path>
              <a:moveTo>
                <a:pt x="0" y="0"/>
              </a:moveTo>
              <a:lnTo>
                <a:pt x="0" y="759366"/>
              </a:lnTo>
              <a:lnTo>
                <a:pt x="155411" y="75936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EC5208C-8D08-4A89-B1AE-7FEC5A48242E}">
      <dsp:nvSpPr>
        <dsp:cNvPr id="0" name=""/>
        <dsp:cNvSpPr/>
      </dsp:nvSpPr>
      <dsp:spPr>
        <a:xfrm>
          <a:off x="5998264" y="394072"/>
          <a:ext cx="4218865" cy="217576"/>
        </a:xfrm>
        <a:custGeom>
          <a:avLst/>
          <a:gdLst/>
          <a:ahLst/>
          <a:cxnLst/>
          <a:rect l="0" t="0" r="0" b="0"/>
          <a:pathLst>
            <a:path>
              <a:moveTo>
                <a:pt x="0" y="0"/>
              </a:moveTo>
              <a:lnTo>
                <a:pt x="0" y="108788"/>
              </a:lnTo>
              <a:lnTo>
                <a:pt x="4218865" y="108788"/>
              </a:lnTo>
              <a:lnTo>
                <a:pt x="4218865" y="21757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641734E-9775-4C3F-BF6E-9D4EAA34DA73}">
      <dsp:nvSpPr>
        <dsp:cNvPr id="0" name=""/>
        <dsp:cNvSpPr/>
      </dsp:nvSpPr>
      <dsp:spPr>
        <a:xfrm>
          <a:off x="6254082" y="1129687"/>
          <a:ext cx="155411" cy="4456248"/>
        </a:xfrm>
        <a:custGeom>
          <a:avLst/>
          <a:gdLst/>
          <a:ahLst/>
          <a:cxnLst/>
          <a:rect l="0" t="0" r="0" b="0"/>
          <a:pathLst>
            <a:path>
              <a:moveTo>
                <a:pt x="0" y="0"/>
              </a:moveTo>
              <a:lnTo>
                <a:pt x="0" y="4456248"/>
              </a:lnTo>
              <a:lnTo>
                <a:pt x="155411" y="4456248"/>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BF0741B-6A44-45A7-B503-431BCCDA0675}">
      <dsp:nvSpPr>
        <dsp:cNvPr id="0" name=""/>
        <dsp:cNvSpPr/>
      </dsp:nvSpPr>
      <dsp:spPr>
        <a:xfrm>
          <a:off x="6254082" y="1129687"/>
          <a:ext cx="155411" cy="3893793"/>
        </a:xfrm>
        <a:custGeom>
          <a:avLst/>
          <a:gdLst/>
          <a:ahLst/>
          <a:cxnLst/>
          <a:rect l="0" t="0" r="0" b="0"/>
          <a:pathLst>
            <a:path>
              <a:moveTo>
                <a:pt x="0" y="0"/>
              </a:moveTo>
              <a:lnTo>
                <a:pt x="0" y="3893793"/>
              </a:lnTo>
              <a:lnTo>
                <a:pt x="155411" y="3893793"/>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3B3043D-82B9-4880-9DAC-AE16D755BF17}">
      <dsp:nvSpPr>
        <dsp:cNvPr id="0" name=""/>
        <dsp:cNvSpPr/>
      </dsp:nvSpPr>
      <dsp:spPr>
        <a:xfrm>
          <a:off x="6254082" y="1129687"/>
          <a:ext cx="155411" cy="3214010"/>
        </a:xfrm>
        <a:custGeom>
          <a:avLst/>
          <a:gdLst/>
          <a:ahLst/>
          <a:cxnLst/>
          <a:rect l="0" t="0" r="0" b="0"/>
          <a:pathLst>
            <a:path>
              <a:moveTo>
                <a:pt x="0" y="0"/>
              </a:moveTo>
              <a:lnTo>
                <a:pt x="0" y="3214010"/>
              </a:lnTo>
              <a:lnTo>
                <a:pt x="155411" y="321401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0E0FC17-C5B5-4B66-B71A-B116A6BB1181}">
      <dsp:nvSpPr>
        <dsp:cNvPr id="0" name=""/>
        <dsp:cNvSpPr/>
      </dsp:nvSpPr>
      <dsp:spPr>
        <a:xfrm>
          <a:off x="6254082" y="1129687"/>
          <a:ext cx="155411" cy="2345650"/>
        </a:xfrm>
        <a:custGeom>
          <a:avLst/>
          <a:gdLst/>
          <a:ahLst/>
          <a:cxnLst/>
          <a:rect l="0" t="0" r="0" b="0"/>
          <a:pathLst>
            <a:path>
              <a:moveTo>
                <a:pt x="0" y="0"/>
              </a:moveTo>
              <a:lnTo>
                <a:pt x="0" y="2345650"/>
              </a:lnTo>
              <a:lnTo>
                <a:pt x="155411" y="234565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BC4521E-D807-491A-AB64-F0F92931FCAC}">
      <dsp:nvSpPr>
        <dsp:cNvPr id="0" name=""/>
        <dsp:cNvSpPr/>
      </dsp:nvSpPr>
      <dsp:spPr>
        <a:xfrm>
          <a:off x="6254082" y="1129687"/>
          <a:ext cx="155411" cy="1591671"/>
        </a:xfrm>
        <a:custGeom>
          <a:avLst/>
          <a:gdLst/>
          <a:ahLst/>
          <a:cxnLst/>
          <a:rect l="0" t="0" r="0" b="0"/>
          <a:pathLst>
            <a:path>
              <a:moveTo>
                <a:pt x="0" y="0"/>
              </a:moveTo>
              <a:lnTo>
                <a:pt x="0" y="1591671"/>
              </a:lnTo>
              <a:lnTo>
                <a:pt x="155411" y="1591671"/>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2CA4425-3C9C-4520-9569-B5B737EE5702}">
      <dsp:nvSpPr>
        <dsp:cNvPr id="0" name=""/>
        <dsp:cNvSpPr/>
      </dsp:nvSpPr>
      <dsp:spPr>
        <a:xfrm>
          <a:off x="6254082" y="1129687"/>
          <a:ext cx="155411" cy="978448"/>
        </a:xfrm>
        <a:custGeom>
          <a:avLst/>
          <a:gdLst/>
          <a:ahLst/>
          <a:cxnLst/>
          <a:rect l="0" t="0" r="0" b="0"/>
          <a:pathLst>
            <a:path>
              <a:moveTo>
                <a:pt x="0" y="0"/>
              </a:moveTo>
              <a:lnTo>
                <a:pt x="0" y="978448"/>
              </a:lnTo>
              <a:lnTo>
                <a:pt x="155411" y="978448"/>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F4CEE2B-9D35-48C1-9E04-B4126D09BB61}">
      <dsp:nvSpPr>
        <dsp:cNvPr id="0" name=""/>
        <dsp:cNvSpPr/>
      </dsp:nvSpPr>
      <dsp:spPr>
        <a:xfrm>
          <a:off x="6254082" y="1129687"/>
          <a:ext cx="155411" cy="373845"/>
        </a:xfrm>
        <a:custGeom>
          <a:avLst/>
          <a:gdLst/>
          <a:ahLst/>
          <a:cxnLst/>
          <a:rect l="0" t="0" r="0" b="0"/>
          <a:pathLst>
            <a:path>
              <a:moveTo>
                <a:pt x="0" y="0"/>
              </a:moveTo>
              <a:lnTo>
                <a:pt x="0" y="373845"/>
              </a:lnTo>
              <a:lnTo>
                <a:pt x="155411" y="373845"/>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CECB9EA-C3C2-4396-99F3-4977E21D4969}">
      <dsp:nvSpPr>
        <dsp:cNvPr id="0" name=""/>
        <dsp:cNvSpPr/>
      </dsp:nvSpPr>
      <dsp:spPr>
        <a:xfrm>
          <a:off x="5998264" y="394072"/>
          <a:ext cx="670248" cy="217576"/>
        </a:xfrm>
        <a:custGeom>
          <a:avLst/>
          <a:gdLst/>
          <a:ahLst/>
          <a:cxnLst/>
          <a:rect l="0" t="0" r="0" b="0"/>
          <a:pathLst>
            <a:path>
              <a:moveTo>
                <a:pt x="0" y="0"/>
              </a:moveTo>
              <a:lnTo>
                <a:pt x="0" y="108788"/>
              </a:lnTo>
              <a:lnTo>
                <a:pt x="670248" y="108788"/>
              </a:lnTo>
              <a:lnTo>
                <a:pt x="670248" y="21757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F2E7D49-9A09-4481-93B2-CA7AEEBCB8E6}">
      <dsp:nvSpPr>
        <dsp:cNvPr id="0" name=""/>
        <dsp:cNvSpPr/>
      </dsp:nvSpPr>
      <dsp:spPr>
        <a:xfrm>
          <a:off x="3872275" y="1129687"/>
          <a:ext cx="155411" cy="2795890"/>
        </a:xfrm>
        <a:custGeom>
          <a:avLst/>
          <a:gdLst/>
          <a:ahLst/>
          <a:cxnLst/>
          <a:rect l="0" t="0" r="0" b="0"/>
          <a:pathLst>
            <a:path>
              <a:moveTo>
                <a:pt x="0" y="0"/>
              </a:moveTo>
              <a:lnTo>
                <a:pt x="0" y="2795890"/>
              </a:lnTo>
              <a:lnTo>
                <a:pt x="155411" y="279589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161BDD4-99C9-4CEF-934D-E5DA386B6E5B}">
      <dsp:nvSpPr>
        <dsp:cNvPr id="0" name=""/>
        <dsp:cNvSpPr/>
      </dsp:nvSpPr>
      <dsp:spPr>
        <a:xfrm>
          <a:off x="3872275" y="1129687"/>
          <a:ext cx="155411" cy="1786326"/>
        </a:xfrm>
        <a:custGeom>
          <a:avLst/>
          <a:gdLst/>
          <a:ahLst/>
          <a:cxnLst/>
          <a:rect l="0" t="0" r="0" b="0"/>
          <a:pathLst>
            <a:path>
              <a:moveTo>
                <a:pt x="0" y="0"/>
              </a:moveTo>
              <a:lnTo>
                <a:pt x="0" y="1786326"/>
              </a:lnTo>
              <a:lnTo>
                <a:pt x="155411" y="178632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5E42739-DCA2-40A2-9C04-3AA64E185542}">
      <dsp:nvSpPr>
        <dsp:cNvPr id="0" name=""/>
        <dsp:cNvSpPr/>
      </dsp:nvSpPr>
      <dsp:spPr>
        <a:xfrm>
          <a:off x="3872275" y="1129687"/>
          <a:ext cx="155411" cy="1074204"/>
        </a:xfrm>
        <a:custGeom>
          <a:avLst/>
          <a:gdLst/>
          <a:ahLst/>
          <a:cxnLst/>
          <a:rect l="0" t="0" r="0" b="0"/>
          <a:pathLst>
            <a:path>
              <a:moveTo>
                <a:pt x="0" y="0"/>
              </a:moveTo>
              <a:lnTo>
                <a:pt x="0" y="1074204"/>
              </a:lnTo>
              <a:lnTo>
                <a:pt x="155411" y="1074204"/>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29AB749-8A98-4898-BC51-18BEFC4F52FD}">
      <dsp:nvSpPr>
        <dsp:cNvPr id="0" name=""/>
        <dsp:cNvSpPr/>
      </dsp:nvSpPr>
      <dsp:spPr>
        <a:xfrm>
          <a:off x="3872275" y="1129687"/>
          <a:ext cx="155411" cy="471697"/>
        </a:xfrm>
        <a:custGeom>
          <a:avLst/>
          <a:gdLst/>
          <a:ahLst/>
          <a:cxnLst/>
          <a:rect l="0" t="0" r="0" b="0"/>
          <a:pathLst>
            <a:path>
              <a:moveTo>
                <a:pt x="0" y="0"/>
              </a:moveTo>
              <a:lnTo>
                <a:pt x="0" y="471697"/>
              </a:lnTo>
              <a:lnTo>
                <a:pt x="155411" y="471697"/>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48F49BC-877E-4CDF-9910-0FE6D6F1546B}">
      <dsp:nvSpPr>
        <dsp:cNvPr id="0" name=""/>
        <dsp:cNvSpPr/>
      </dsp:nvSpPr>
      <dsp:spPr>
        <a:xfrm>
          <a:off x="4286706" y="394072"/>
          <a:ext cx="1711558" cy="217576"/>
        </a:xfrm>
        <a:custGeom>
          <a:avLst/>
          <a:gdLst/>
          <a:ahLst/>
          <a:cxnLst/>
          <a:rect l="0" t="0" r="0" b="0"/>
          <a:pathLst>
            <a:path>
              <a:moveTo>
                <a:pt x="1711558" y="0"/>
              </a:moveTo>
              <a:lnTo>
                <a:pt x="1711558" y="108788"/>
              </a:lnTo>
              <a:lnTo>
                <a:pt x="0" y="108788"/>
              </a:lnTo>
              <a:lnTo>
                <a:pt x="0" y="21757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4B1C52E-7232-4E6B-80FA-D2C123E4AAF4}">
      <dsp:nvSpPr>
        <dsp:cNvPr id="0" name=""/>
        <dsp:cNvSpPr/>
      </dsp:nvSpPr>
      <dsp:spPr>
        <a:xfrm>
          <a:off x="3033053" y="394072"/>
          <a:ext cx="2965211" cy="217576"/>
        </a:xfrm>
        <a:custGeom>
          <a:avLst/>
          <a:gdLst/>
          <a:ahLst/>
          <a:cxnLst/>
          <a:rect l="0" t="0" r="0" b="0"/>
          <a:pathLst>
            <a:path>
              <a:moveTo>
                <a:pt x="2965211" y="0"/>
              </a:moveTo>
              <a:lnTo>
                <a:pt x="2965211" y="108788"/>
              </a:lnTo>
              <a:lnTo>
                <a:pt x="0" y="108788"/>
              </a:lnTo>
              <a:lnTo>
                <a:pt x="0" y="21757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242D432-21C3-4F46-BD86-8DF6A82DE6F7}">
      <dsp:nvSpPr>
        <dsp:cNvPr id="0" name=""/>
        <dsp:cNvSpPr/>
      </dsp:nvSpPr>
      <dsp:spPr>
        <a:xfrm>
          <a:off x="1779399" y="394072"/>
          <a:ext cx="4218865" cy="217576"/>
        </a:xfrm>
        <a:custGeom>
          <a:avLst/>
          <a:gdLst/>
          <a:ahLst/>
          <a:cxnLst/>
          <a:rect l="0" t="0" r="0" b="0"/>
          <a:pathLst>
            <a:path>
              <a:moveTo>
                <a:pt x="4218865" y="0"/>
              </a:moveTo>
              <a:lnTo>
                <a:pt x="4218865" y="108788"/>
              </a:lnTo>
              <a:lnTo>
                <a:pt x="0" y="108788"/>
              </a:lnTo>
              <a:lnTo>
                <a:pt x="0" y="21757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7558241-A7CC-4CB0-902B-B8E5152814D8}">
      <dsp:nvSpPr>
        <dsp:cNvPr id="0" name=""/>
        <dsp:cNvSpPr/>
      </dsp:nvSpPr>
      <dsp:spPr>
        <a:xfrm>
          <a:off x="525746" y="394072"/>
          <a:ext cx="5472518" cy="217576"/>
        </a:xfrm>
        <a:custGeom>
          <a:avLst/>
          <a:gdLst/>
          <a:ahLst/>
          <a:cxnLst/>
          <a:rect l="0" t="0" r="0" b="0"/>
          <a:pathLst>
            <a:path>
              <a:moveTo>
                <a:pt x="5472518" y="0"/>
              </a:moveTo>
              <a:lnTo>
                <a:pt x="5472518" y="108788"/>
              </a:lnTo>
              <a:lnTo>
                <a:pt x="0" y="108788"/>
              </a:lnTo>
              <a:lnTo>
                <a:pt x="0" y="21757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5045B1E-200C-4723-9B31-28DF794CF92F}">
      <dsp:nvSpPr>
        <dsp:cNvPr id="0" name=""/>
        <dsp:cNvSpPr/>
      </dsp:nvSpPr>
      <dsp:spPr>
        <a:xfrm>
          <a:off x="3007141" y="138571"/>
          <a:ext cx="5982247" cy="25550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ru-RU" sz="800" kern="1200" dirty="0">
              <a:latin typeface="Arial Narrow" panose="020B0606020202030204" pitchFamily="34" charset="0"/>
            </a:rPr>
            <a:t>Отчет по результатам анализа прогнозной финансовой информации должен содержать следующие элементы:</a:t>
          </a:r>
          <a:endParaRPr lang="ru-BY" sz="800" kern="1200" dirty="0">
            <a:latin typeface="Arial Narrow" panose="020B0606020202030204" pitchFamily="34" charset="0"/>
          </a:endParaRPr>
        </a:p>
      </dsp:txBody>
      <dsp:txXfrm>
        <a:off x="3007141" y="138571"/>
        <a:ext cx="5982247" cy="255501"/>
      </dsp:txXfrm>
    </dsp:sp>
    <dsp:sp modelId="{CEA3C9EE-9614-4DD2-922C-C51458D7F2BF}">
      <dsp:nvSpPr>
        <dsp:cNvPr id="0" name=""/>
        <dsp:cNvSpPr/>
      </dsp:nvSpPr>
      <dsp:spPr>
        <a:xfrm>
          <a:off x="7707" y="611649"/>
          <a:ext cx="1036077" cy="941182"/>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ru-RU" sz="800" kern="1200" dirty="0">
              <a:latin typeface="Arial Narrow" panose="020B0606020202030204" pitchFamily="34" charset="0"/>
            </a:rPr>
            <a:t>название документа "Отчет по результатам анализа прогнозной финансовой информации";</a:t>
          </a:r>
        </a:p>
      </dsp:txBody>
      <dsp:txXfrm>
        <a:off x="7707" y="611649"/>
        <a:ext cx="1036077" cy="941182"/>
      </dsp:txXfrm>
    </dsp:sp>
    <dsp:sp modelId="{A97AC947-5283-4C58-B03C-DB82600AAA4F}">
      <dsp:nvSpPr>
        <dsp:cNvPr id="0" name=""/>
        <dsp:cNvSpPr/>
      </dsp:nvSpPr>
      <dsp:spPr>
        <a:xfrm>
          <a:off x="1261361" y="611649"/>
          <a:ext cx="1036077" cy="674191"/>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ru-RU" sz="800" kern="1200" dirty="0">
              <a:latin typeface="Arial Narrow" panose="020B0606020202030204" pitchFamily="34" charset="0"/>
            </a:rPr>
            <a:t>указание на лицо, которому адресуется отчет;</a:t>
          </a:r>
        </a:p>
      </dsp:txBody>
      <dsp:txXfrm>
        <a:off x="1261361" y="611649"/>
        <a:ext cx="1036077" cy="674191"/>
      </dsp:txXfrm>
    </dsp:sp>
    <dsp:sp modelId="{62809B80-BDEB-4CDB-B1A9-43949908955E}">
      <dsp:nvSpPr>
        <dsp:cNvPr id="0" name=""/>
        <dsp:cNvSpPr/>
      </dsp:nvSpPr>
      <dsp:spPr>
        <a:xfrm>
          <a:off x="2515014" y="611649"/>
          <a:ext cx="1036077" cy="552436"/>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ru-RU" sz="800" kern="1200" dirty="0">
              <a:latin typeface="Arial Narrow" panose="020B0606020202030204" pitchFamily="34" charset="0"/>
            </a:rPr>
            <a:t>реквизиты субъекта анализа и аудиторской организации;</a:t>
          </a:r>
        </a:p>
      </dsp:txBody>
      <dsp:txXfrm>
        <a:off x="2515014" y="611649"/>
        <a:ext cx="1036077" cy="552436"/>
      </dsp:txXfrm>
    </dsp:sp>
    <dsp:sp modelId="{BB33EA2D-BCF9-40D1-9C5B-23B26AA8DCD8}">
      <dsp:nvSpPr>
        <dsp:cNvPr id="0" name=""/>
        <dsp:cNvSpPr/>
      </dsp:nvSpPr>
      <dsp:spPr>
        <a:xfrm>
          <a:off x="3768668" y="611649"/>
          <a:ext cx="1036077" cy="518038"/>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ru-RU" sz="800" kern="1200" dirty="0">
              <a:latin typeface="Arial Narrow" panose="020B0606020202030204" pitchFamily="34" charset="0"/>
            </a:rPr>
            <a:t>вводную часть;</a:t>
          </a:r>
        </a:p>
      </dsp:txBody>
      <dsp:txXfrm>
        <a:off x="3768668" y="611649"/>
        <a:ext cx="1036077" cy="518038"/>
      </dsp:txXfrm>
    </dsp:sp>
    <dsp:sp modelId="{DDBC25A8-9EF3-44DE-B82B-87F136FFAEBA}">
      <dsp:nvSpPr>
        <dsp:cNvPr id="0" name=""/>
        <dsp:cNvSpPr/>
      </dsp:nvSpPr>
      <dsp:spPr>
        <a:xfrm>
          <a:off x="4027687" y="1347264"/>
          <a:ext cx="2164230" cy="508242"/>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ru-RU" sz="800" kern="1200" dirty="0">
              <a:latin typeface="Arial Narrow" panose="020B0606020202030204" pitchFamily="34" charset="0"/>
            </a:rPr>
            <a:t>представление аудиторской организации, выполнившей анализ прогнозной финансовой информации; </a:t>
          </a:r>
        </a:p>
      </dsp:txBody>
      <dsp:txXfrm>
        <a:off x="4027687" y="1347264"/>
        <a:ext cx="2164230" cy="508242"/>
      </dsp:txXfrm>
    </dsp:sp>
    <dsp:sp modelId="{670B6EB3-3F9E-469B-A73B-87F8695014D3}">
      <dsp:nvSpPr>
        <dsp:cNvPr id="0" name=""/>
        <dsp:cNvSpPr/>
      </dsp:nvSpPr>
      <dsp:spPr>
        <a:xfrm>
          <a:off x="4027687" y="2073082"/>
          <a:ext cx="2164230" cy="261619"/>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ru-RU" sz="800" kern="1200" dirty="0">
              <a:latin typeface="Arial Narrow" panose="020B0606020202030204" pitchFamily="34" charset="0"/>
            </a:rPr>
            <a:t>объект задания; </a:t>
          </a:r>
        </a:p>
      </dsp:txBody>
      <dsp:txXfrm>
        <a:off x="4027687" y="2073082"/>
        <a:ext cx="2164230" cy="261619"/>
      </dsp:txXfrm>
    </dsp:sp>
    <dsp:sp modelId="{6130218B-695B-4C27-B6C5-5300C640DDA4}">
      <dsp:nvSpPr>
        <dsp:cNvPr id="0" name=""/>
        <dsp:cNvSpPr/>
      </dsp:nvSpPr>
      <dsp:spPr>
        <a:xfrm>
          <a:off x="4027687" y="2552278"/>
          <a:ext cx="2164230" cy="727471"/>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ru-RU" sz="800" kern="1200" dirty="0">
              <a:latin typeface="Arial Narrow" panose="020B0606020202030204" pitchFamily="34" charset="0"/>
            </a:rPr>
            <a:t>указание на то, что руководство субъекта анализа несет ответственность за содержание прогнозной финансовой информации, в том числе за предположения, на которых она основана;</a:t>
          </a:r>
        </a:p>
      </dsp:txBody>
      <dsp:txXfrm>
        <a:off x="4027687" y="2552278"/>
        <a:ext cx="2164230" cy="727471"/>
      </dsp:txXfrm>
    </dsp:sp>
    <dsp:sp modelId="{40FBC58B-2FD9-419A-A4F0-09C6919F7901}">
      <dsp:nvSpPr>
        <dsp:cNvPr id="0" name=""/>
        <dsp:cNvSpPr/>
      </dsp:nvSpPr>
      <dsp:spPr>
        <a:xfrm>
          <a:off x="4027687" y="3497326"/>
          <a:ext cx="2164230" cy="856504"/>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ru-RU" sz="800" kern="1200" dirty="0">
              <a:latin typeface="Arial Narrow" panose="020B0606020202030204" pitchFamily="34" charset="0"/>
            </a:rPr>
            <a:t>указание на цель подготовки отчета по результатам анализа прогнозной финансовой информации и в случае необходимости на ограничение его использования и распространения. </a:t>
          </a:r>
        </a:p>
      </dsp:txBody>
      <dsp:txXfrm>
        <a:off x="4027687" y="3497326"/>
        <a:ext cx="2164230" cy="856504"/>
      </dsp:txXfrm>
    </dsp:sp>
    <dsp:sp modelId="{007EB297-60E4-45B9-83B2-D0B0D21D349F}">
      <dsp:nvSpPr>
        <dsp:cNvPr id="0" name=""/>
        <dsp:cNvSpPr/>
      </dsp:nvSpPr>
      <dsp:spPr>
        <a:xfrm>
          <a:off x="6150475" y="611649"/>
          <a:ext cx="1036077" cy="518038"/>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ru-RU" sz="800" kern="1200" dirty="0">
              <a:latin typeface="Arial Narrow" panose="020B0606020202030204" pitchFamily="34" charset="0"/>
            </a:rPr>
            <a:t>аналитическую часть;</a:t>
          </a:r>
        </a:p>
      </dsp:txBody>
      <dsp:txXfrm>
        <a:off x="6150475" y="611649"/>
        <a:ext cx="1036077" cy="518038"/>
      </dsp:txXfrm>
    </dsp:sp>
    <dsp:sp modelId="{5EB7FD8C-D949-40B7-A34E-4D38DF05B28B}">
      <dsp:nvSpPr>
        <dsp:cNvPr id="0" name=""/>
        <dsp:cNvSpPr/>
      </dsp:nvSpPr>
      <dsp:spPr>
        <a:xfrm>
          <a:off x="6409494" y="1347264"/>
          <a:ext cx="3331040" cy="312537"/>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ru-RU" sz="800" kern="1200" dirty="0">
              <a:latin typeface="Arial Narrow" panose="020B0606020202030204" pitchFamily="34" charset="0"/>
            </a:rPr>
            <a:t>описание работы, выполненной аудиторской организацией; </a:t>
          </a:r>
        </a:p>
      </dsp:txBody>
      <dsp:txXfrm>
        <a:off x="6409494" y="1347264"/>
        <a:ext cx="3331040" cy="312537"/>
      </dsp:txXfrm>
    </dsp:sp>
    <dsp:sp modelId="{C3801FB2-81A5-4F80-86C6-C6673C27164E}">
      <dsp:nvSpPr>
        <dsp:cNvPr id="0" name=""/>
        <dsp:cNvSpPr/>
      </dsp:nvSpPr>
      <dsp:spPr>
        <a:xfrm>
          <a:off x="6409494" y="1877378"/>
          <a:ext cx="3331040" cy="461515"/>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ru-RU" sz="800" kern="1200" dirty="0">
              <a:latin typeface="Arial Narrow" panose="020B0606020202030204" pitchFamily="34" charset="0"/>
            </a:rPr>
            <a:t>указание на то, что анализ прогнозной финансовой информации проводился в соответствии с национальными правилами аудиторской деятельности;</a:t>
          </a:r>
        </a:p>
      </dsp:txBody>
      <dsp:txXfrm>
        <a:off x="6409494" y="1877378"/>
        <a:ext cx="3331040" cy="461515"/>
      </dsp:txXfrm>
    </dsp:sp>
    <dsp:sp modelId="{D6E08B97-E0C6-4343-846E-E3A1F45AA41D}">
      <dsp:nvSpPr>
        <dsp:cNvPr id="0" name=""/>
        <dsp:cNvSpPr/>
      </dsp:nvSpPr>
      <dsp:spPr>
        <a:xfrm>
          <a:off x="6409494" y="2556469"/>
          <a:ext cx="3331040" cy="329778"/>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ru-RU" sz="800" kern="1200" dirty="0">
              <a:latin typeface="Arial Narrow" panose="020B0606020202030204" pitchFamily="34" charset="0"/>
            </a:rPr>
            <a:t>описание и обоснование методов, примененных аудиторской организацией в ходе анализа прогнозной финансовой информации;</a:t>
          </a:r>
        </a:p>
      </dsp:txBody>
      <dsp:txXfrm>
        <a:off x="6409494" y="2556469"/>
        <a:ext cx="3331040" cy="329778"/>
      </dsp:txXfrm>
    </dsp:sp>
    <dsp:sp modelId="{251BA580-3283-491A-9D21-D571E0A18306}">
      <dsp:nvSpPr>
        <dsp:cNvPr id="0" name=""/>
        <dsp:cNvSpPr/>
      </dsp:nvSpPr>
      <dsp:spPr>
        <a:xfrm>
          <a:off x="6409494" y="3103824"/>
          <a:ext cx="3331040" cy="743027"/>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ru-RU" sz="800" kern="1200" dirty="0">
              <a:latin typeface="Arial Narrow" panose="020B0606020202030204" pitchFamily="34" charset="0"/>
            </a:rPr>
            <a:t>изложение вопросов, которые аудиторская организация полагает существенными; указание на отсутствие или наличие фактов, свидетельствующих о неприменимости одного или нескольких предположений, принятых при подготовке прогнозной финансовой информации; </a:t>
          </a:r>
        </a:p>
      </dsp:txBody>
      <dsp:txXfrm>
        <a:off x="6409494" y="3103824"/>
        <a:ext cx="3331040" cy="743027"/>
      </dsp:txXfrm>
    </dsp:sp>
    <dsp:sp modelId="{C1A6FBC2-29CD-4D62-A056-79F9D5B7352C}">
      <dsp:nvSpPr>
        <dsp:cNvPr id="0" name=""/>
        <dsp:cNvSpPr/>
      </dsp:nvSpPr>
      <dsp:spPr>
        <a:xfrm>
          <a:off x="6409494" y="4064428"/>
          <a:ext cx="3331040" cy="558538"/>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ru-RU" sz="800" kern="1200" dirty="0">
              <a:latin typeface="Arial Narrow" panose="020B0606020202030204" pitchFamily="34" charset="0"/>
            </a:rPr>
            <a:t>изложение обстоятельств, обусловивших выводы аудиторской организации о правильности подготовки прогнозной финансовой информации на основе принятых предположений и адекватности ее представления; </a:t>
          </a:r>
        </a:p>
      </dsp:txBody>
      <dsp:txXfrm>
        <a:off x="6409494" y="4064428"/>
        <a:ext cx="3331040" cy="558538"/>
      </dsp:txXfrm>
    </dsp:sp>
    <dsp:sp modelId="{6CC97447-AA3B-4E14-B8E0-C991E956D248}">
      <dsp:nvSpPr>
        <dsp:cNvPr id="0" name=""/>
        <dsp:cNvSpPr/>
      </dsp:nvSpPr>
      <dsp:spPr>
        <a:xfrm>
          <a:off x="6409494" y="4840543"/>
          <a:ext cx="3331040" cy="365875"/>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ru-RU" sz="800" kern="1200">
              <a:latin typeface="Arial Narrow" panose="020B0606020202030204" pitchFamily="34" charset="0"/>
            </a:rPr>
            <a:t>рекомендации </a:t>
          </a:r>
          <a:r>
            <a:rPr lang="ru-RU" sz="800" kern="1200" dirty="0">
              <a:latin typeface="Arial Narrow" panose="020B0606020202030204" pitchFamily="34" charset="0"/>
            </a:rPr>
            <a:t>по устранению выявленных аудиторской организацией недостатков;</a:t>
          </a:r>
        </a:p>
      </dsp:txBody>
      <dsp:txXfrm>
        <a:off x="6409494" y="4840543"/>
        <a:ext cx="3331040" cy="365875"/>
      </dsp:txXfrm>
    </dsp:sp>
    <dsp:sp modelId="{744D4E5D-AEE9-48ED-8595-4F6EF046BF05}">
      <dsp:nvSpPr>
        <dsp:cNvPr id="0" name=""/>
        <dsp:cNvSpPr/>
      </dsp:nvSpPr>
      <dsp:spPr>
        <a:xfrm>
          <a:off x="6409494" y="5423994"/>
          <a:ext cx="3331040" cy="323882"/>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ru-RU" sz="800" kern="1200" dirty="0">
              <a:latin typeface="Arial Narrow" panose="020B0606020202030204" pitchFamily="34" charset="0"/>
            </a:rPr>
            <a:t>иную информацию, имеющую отношение к работе, проделанной аудиторской организацией.</a:t>
          </a:r>
        </a:p>
      </dsp:txBody>
      <dsp:txXfrm>
        <a:off x="6409494" y="5423994"/>
        <a:ext cx="3331040" cy="323882"/>
      </dsp:txXfrm>
    </dsp:sp>
    <dsp:sp modelId="{D6A6A8F0-7864-4C9C-A066-332005A0F0A0}">
      <dsp:nvSpPr>
        <dsp:cNvPr id="0" name=""/>
        <dsp:cNvSpPr/>
      </dsp:nvSpPr>
      <dsp:spPr>
        <a:xfrm>
          <a:off x="9699091" y="611649"/>
          <a:ext cx="1036077" cy="518038"/>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ru-RU" sz="800" kern="1200" dirty="0">
              <a:latin typeface="Arial Narrow" panose="020B0606020202030204" pitchFamily="34" charset="0"/>
            </a:rPr>
            <a:t>итоговую часть;</a:t>
          </a:r>
        </a:p>
      </dsp:txBody>
      <dsp:txXfrm>
        <a:off x="9699091" y="611649"/>
        <a:ext cx="1036077" cy="518038"/>
      </dsp:txXfrm>
    </dsp:sp>
    <dsp:sp modelId="{330984F0-568C-442D-87B5-A046451CBDC8}">
      <dsp:nvSpPr>
        <dsp:cNvPr id="0" name=""/>
        <dsp:cNvSpPr/>
      </dsp:nvSpPr>
      <dsp:spPr>
        <a:xfrm>
          <a:off x="9958110" y="1347264"/>
          <a:ext cx="1555038" cy="1083581"/>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ru-RU" sz="800" kern="1200" dirty="0">
              <a:latin typeface="Arial Narrow" panose="020B0606020202030204" pitchFamily="34" charset="0"/>
            </a:rPr>
            <a:t>мнение аудиторской организации о применимости принятых предположений, правильности подготовки прогнозной финансовой информации на основе данных предположений и адекватности ее представления;</a:t>
          </a:r>
        </a:p>
      </dsp:txBody>
      <dsp:txXfrm>
        <a:off x="9958110" y="1347264"/>
        <a:ext cx="1555038" cy="1083581"/>
      </dsp:txXfrm>
    </dsp:sp>
    <dsp:sp modelId="{FA8AA339-7C6D-41E1-BFB7-F9B93DF3CEDA}">
      <dsp:nvSpPr>
        <dsp:cNvPr id="0" name=""/>
        <dsp:cNvSpPr/>
      </dsp:nvSpPr>
      <dsp:spPr>
        <a:xfrm>
          <a:off x="9958110" y="2648421"/>
          <a:ext cx="1561036" cy="735257"/>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ru-RU" sz="800" kern="1200" dirty="0">
              <a:latin typeface="Arial Narrow" panose="020B0606020202030204" pitchFamily="34" charset="0"/>
            </a:rPr>
            <a:t>указание на то, что фактические результаты могут существенно отличаться от прогнозируемых.</a:t>
          </a:r>
        </a:p>
      </dsp:txBody>
      <dsp:txXfrm>
        <a:off x="9958110" y="2648421"/>
        <a:ext cx="1561036" cy="735257"/>
      </dsp:txXfrm>
    </dsp:sp>
    <dsp:sp modelId="{BD1845F4-44A2-4E15-B8DF-655F454FBB84}">
      <dsp:nvSpPr>
        <dsp:cNvPr id="0" name=""/>
        <dsp:cNvSpPr/>
      </dsp:nvSpPr>
      <dsp:spPr>
        <a:xfrm>
          <a:off x="10952745" y="611649"/>
          <a:ext cx="1036077" cy="518038"/>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ru-RU" sz="800" kern="1200" dirty="0">
              <a:latin typeface="Arial Narrow" panose="020B0606020202030204" pitchFamily="34" charset="0"/>
            </a:rPr>
            <a:t>подписи и дату подписания отчета.</a:t>
          </a:r>
        </a:p>
      </dsp:txBody>
      <dsp:txXfrm>
        <a:off x="10952745" y="611649"/>
        <a:ext cx="1036077" cy="51803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436ED9-DA4D-48B0-A165-4EE1B5B8CFC7}">
      <dsp:nvSpPr>
        <dsp:cNvPr id="0" name=""/>
        <dsp:cNvSpPr/>
      </dsp:nvSpPr>
      <dsp:spPr>
        <a:xfrm>
          <a:off x="1052757" y="752"/>
          <a:ext cx="2549725" cy="596976"/>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ru-RU" sz="1100" kern="1200" dirty="0">
              <a:latin typeface="Arial" panose="020B0604020202020204" pitchFamily="34" charset="0"/>
              <a:cs typeface="Arial" panose="020B0604020202020204" pitchFamily="34" charset="0"/>
            </a:rPr>
            <a:t>Заключение по результатам обзорной проверки содержит:</a:t>
          </a:r>
          <a:endParaRPr lang="ru-BY" sz="1100" kern="1200" dirty="0">
            <a:latin typeface="Arial" panose="020B0604020202020204" pitchFamily="34" charset="0"/>
            <a:cs typeface="Arial" panose="020B0604020202020204" pitchFamily="34" charset="0"/>
          </a:endParaRPr>
        </a:p>
      </dsp:txBody>
      <dsp:txXfrm>
        <a:off x="1070242" y="18237"/>
        <a:ext cx="2514755" cy="562006"/>
      </dsp:txXfrm>
    </dsp:sp>
    <dsp:sp modelId="{B898A691-0BE2-4CD5-A541-38A3D068D69C}">
      <dsp:nvSpPr>
        <dsp:cNvPr id="0" name=""/>
        <dsp:cNvSpPr/>
      </dsp:nvSpPr>
      <dsp:spPr>
        <a:xfrm>
          <a:off x="1307730" y="597729"/>
          <a:ext cx="278479" cy="216692"/>
        </a:xfrm>
        <a:custGeom>
          <a:avLst/>
          <a:gdLst/>
          <a:ahLst/>
          <a:cxnLst/>
          <a:rect l="0" t="0" r="0" b="0"/>
          <a:pathLst>
            <a:path>
              <a:moveTo>
                <a:pt x="0" y="0"/>
              </a:moveTo>
              <a:lnTo>
                <a:pt x="0" y="216692"/>
              </a:lnTo>
              <a:lnTo>
                <a:pt x="278479" y="216692"/>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36EFF7B-A826-47A0-9107-F590D863DC55}">
      <dsp:nvSpPr>
        <dsp:cNvPr id="0" name=""/>
        <dsp:cNvSpPr/>
      </dsp:nvSpPr>
      <dsp:spPr>
        <a:xfrm>
          <a:off x="1586209" y="676514"/>
          <a:ext cx="2132910" cy="275814"/>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ru-RU" sz="1100" kern="1200" dirty="0">
              <a:latin typeface="Arial" panose="020B0604020202020204" pitchFamily="34" charset="0"/>
              <a:cs typeface="Arial" panose="020B0604020202020204" pitchFamily="34" charset="0"/>
            </a:rPr>
            <a:t>наименование; </a:t>
          </a:r>
          <a:endParaRPr lang="ru-BY" sz="1100" kern="1200" dirty="0">
            <a:latin typeface="Arial" panose="020B0604020202020204" pitchFamily="34" charset="0"/>
            <a:cs typeface="Arial" panose="020B0604020202020204" pitchFamily="34" charset="0"/>
          </a:endParaRPr>
        </a:p>
      </dsp:txBody>
      <dsp:txXfrm>
        <a:off x="1594287" y="684592"/>
        <a:ext cx="2116754" cy="259658"/>
      </dsp:txXfrm>
    </dsp:sp>
    <dsp:sp modelId="{4855C255-B8BE-400D-9C4F-B552E145A0A3}">
      <dsp:nvSpPr>
        <dsp:cNvPr id="0" name=""/>
        <dsp:cNvSpPr/>
      </dsp:nvSpPr>
      <dsp:spPr>
        <a:xfrm>
          <a:off x="1307730" y="597729"/>
          <a:ext cx="307850" cy="563269"/>
        </a:xfrm>
        <a:custGeom>
          <a:avLst/>
          <a:gdLst/>
          <a:ahLst/>
          <a:cxnLst/>
          <a:rect l="0" t="0" r="0" b="0"/>
          <a:pathLst>
            <a:path>
              <a:moveTo>
                <a:pt x="0" y="0"/>
              </a:moveTo>
              <a:lnTo>
                <a:pt x="0" y="563269"/>
              </a:lnTo>
              <a:lnTo>
                <a:pt x="307850" y="563269"/>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4764B32-72C4-412C-A28F-BB176B920103}">
      <dsp:nvSpPr>
        <dsp:cNvPr id="0" name=""/>
        <dsp:cNvSpPr/>
      </dsp:nvSpPr>
      <dsp:spPr>
        <a:xfrm>
          <a:off x="1615581" y="1049261"/>
          <a:ext cx="2130971" cy="223473"/>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ru-RU" sz="1100" kern="1200" dirty="0">
              <a:latin typeface="Arial" panose="020B0604020202020204" pitchFamily="34" charset="0"/>
              <a:cs typeface="Arial" panose="020B0604020202020204" pitchFamily="34" charset="0"/>
            </a:rPr>
            <a:t>наименование адресата; </a:t>
          </a:r>
          <a:endParaRPr lang="ru-BY" sz="1100" kern="1200" dirty="0">
            <a:latin typeface="Arial" panose="020B0604020202020204" pitchFamily="34" charset="0"/>
            <a:cs typeface="Arial" panose="020B0604020202020204" pitchFamily="34" charset="0"/>
          </a:endParaRPr>
        </a:p>
      </dsp:txBody>
      <dsp:txXfrm>
        <a:off x="1622126" y="1055806"/>
        <a:ext cx="2117881" cy="210383"/>
      </dsp:txXfrm>
    </dsp:sp>
    <dsp:sp modelId="{8C7240BD-52B8-4317-9840-92484F70ED57}">
      <dsp:nvSpPr>
        <dsp:cNvPr id="0" name=""/>
        <dsp:cNvSpPr/>
      </dsp:nvSpPr>
      <dsp:spPr>
        <a:xfrm>
          <a:off x="1307730" y="597729"/>
          <a:ext cx="307850" cy="941724"/>
        </a:xfrm>
        <a:custGeom>
          <a:avLst/>
          <a:gdLst/>
          <a:ahLst/>
          <a:cxnLst/>
          <a:rect l="0" t="0" r="0" b="0"/>
          <a:pathLst>
            <a:path>
              <a:moveTo>
                <a:pt x="0" y="0"/>
              </a:moveTo>
              <a:lnTo>
                <a:pt x="0" y="941724"/>
              </a:lnTo>
              <a:lnTo>
                <a:pt x="307850" y="941724"/>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A5CA360A-37B6-489B-9853-00E6F573B59A}">
      <dsp:nvSpPr>
        <dsp:cNvPr id="0" name=""/>
        <dsp:cNvSpPr/>
      </dsp:nvSpPr>
      <dsp:spPr>
        <a:xfrm>
          <a:off x="1615581" y="1399373"/>
          <a:ext cx="4902479" cy="280161"/>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ru-RU" sz="1100" kern="1200" dirty="0">
              <a:latin typeface="Arial" panose="020B0604020202020204" pitchFamily="34" charset="0"/>
              <a:cs typeface="Arial" panose="020B0604020202020204" pitchFamily="34" charset="0"/>
            </a:rPr>
            <a:t>реквизиты субъекта обзорной проверки и аудиторской организации;</a:t>
          </a:r>
          <a:endParaRPr lang="ru-BY" sz="1100" kern="1200" dirty="0">
            <a:latin typeface="Arial" panose="020B0604020202020204" pitchFamily="34" charset="0"/>
            <a:cs typeface="Arial" panose="020B0604020202020204" pitchFamily="34" charset="0"/>
          </a:endParaRPr>
        </a:p>
      </dsp:txBody>
      <dsp:txXfrm>
        <a:off x="1623787" y="1407579"/>
        <a:ext cx="4886067" cy="263749"/>
      </dsp:txXfrm>
    </dsp:sp>
    <dsp:sp modelId="{E8225FF3-AFE2-4414-AF8D-9F263E0F78FC}">
      <dsp:nvSpPr>
        <dsp:cNvPr id="0" name=""/>
        <dsp:cNvSpPr/>
      </dsp:nvSpPr>
      <dsp:spPr>
        <a:xfrm>
          <a:off x="1307730" y="597729"/>
          <a:ext cx="307850" cy="1480861"/>
        </a:xfrm>
        <a:custGeom>
          <a:avLst/>
          <a:gdLst/>
          <a:ahLst/>
          <a:cxnLst/>
          <a:rect l="0" t="0" r="0" b="0"/>
          <a:pathLst>
            <a:path>
              <a:moveTo>
                <a:pt x="0" y="0"/>
              </a:moveTo>
              <a:lnTo>
                <a:pt x="0" y="1480861"/>
              </a:lnTo>
              <a:lnTo>
                <a:pt x="307850" y="1480861"/>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3A979050-6C50-429F-9FB7-0BFA759C2080}">
      <dsp:nvSpPr>
        <dsp:cNvPr id="0" name=""/>
        <dsp:cNvSpPr/>
      </dsp:nvSpPr>
      <dsp:spPr>
        <a:xfrm>
          <a:off x="1615581" y="1839558"/>
          <a:ext cx="5060851" cy="478066"/>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ru-RU" sz="1100" kern="1200" dirty="0">
              <a:latin typeface="Arial" panose="020B0604020202020204" pitchFamily="34" charset="0"/>
              <a:cs typeface="Arial" panose="020B0604020202020204" pitchFamily="34" charset="0"/>
            </a:rPr>
            <a:t>вводную часть, включающую указание бухгалтерской и (или) финансовой отчетности, в отношении которой проведена обзорная проверка;</a:t>
          </a:r>
          <a:endParaRPr lang="ru-BY" sz="1100" kern="1200" dirty="0">
            <a:latin typeface="Arial" panose="020B0604020202020204" pitchFamily="34" charset="0"/>
            <a:cs typeface="Arial" panose="020B0604020202020204" pitchFamily="34" charset="0"/>
          </a:endParaRPr>
        </a:p>
      </dsp:txBody>
      <dsp:txXfrm>
        <a:off x="1629583" y="1853560"/>
        <a:ext cx="5032847" cy="450062"/>
      </dsp:txXfrm>
    </dsp:sp>
    <dsp:sp modelId="{2E750144-9D6C-49D6-A69A-068FA55B74D5}">
      <dsp:nvSpPr>
        <dsp:cNvPr id="0" name=""/>
        <dsp:cNvSpPr/>
      </dsp:nvSpPr>
      <dsp:spPr>
        <a:xfrm>
          <a:off x="1307730" y="597729"/>
          <a:ext cx="307850" cy="2121419"/>
        </a:xfrm>
        <a:custGeom>
          <a:avLst/>
          <a:gdLst/>
          <a:ahLst/>
          <a:cxnLst/>
          <a:rect l="0" t="0" r="0" b="0"/>
          <a:pathLst>
            <a:path>
              <a:moveTo>
                <a:pt x="0" y="0"/>
              </a:moveTo>
              <a:lnTo>
                <a:pt x="0" y="2121419"/>
              </a:lnTo>
              <a:lnTo>
                <a:pt x="307850" y="2121419"/>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BFFCAFE6-9D38-415F-ADAF-7904024B5DE9}">
      <dsp:nvSpPr>
        <dsp:cNvPr id="0" name=""/>
        <dsp:cNvSpPr/>
      </dsp:nvSpPr>
      <dsp:spPr>
        <a:xfrm>
          <a:off x="1615581" y="2469823"/>
          <a:ext cx="5161258" cy="498652"/>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ru-RU" sz="1100" kern="1200" dirty="0">
              <a:latin typeface="Arial" panose="020B0604020202020204" pitchFamily="34" charset="0"/>
              <a:cs typeface="Arial" panose="020B0604020202020204" pitchFamily="34" charset="0"/>
            </a:rPr>
            <a:t>часть, указывающую на ответственность руководства субъекта обзорной проверки за представленную бухгалтерскую и (или) финансовую отчетность;</a:t>
          </a:r>
          <a:endParaRPr lang="ru-BY" sz="1100" kern="1200" dirty="0">
            <a:latin typeface="Arial" panose="020B0604020202020204" pitchFamily="34" charset="0"/>
            <a:cs typeface="Arial" panose="020B0604020202020204" pitchFamily="34" charset="0"/>
          </a:endParaRPr>
        </a:p>
      </dsp:txBody>
      <dsp:txXfrm>
        <a:off x="1630186" y="2484428"/>
        <a:ext cx="5132048" cy="469442"/>
      </dsp:txXfrm>
    </dsp:sp>
    <dsp:sp modelId="{CFC3EAF6-EF94-42F6-8BB7-1611D93ADE0A}">
      <dsp:nvSpPr>
        <dsp:cNvPr id="0" name=""/>
        <dsp:cNvSpPr/>
      </dsp:nvSpPr>
      <dsp:spPr>
        <a:xfrm>
          <a:off x="1307730" y="597729"/>
          <a:ext cx="307850" cy="2738777"/>
        </a:xfrm>
        <a:custGeom>
          <a:avLst/>
          <a:gdLst/>
          <a:ahLst/>
          <a:cxnLst/>
          <a:rect l="0" t="0" r="0" b="0"/>
          <a:pathLst>
            <a:path>
              <a:moveTo>
                <a:pt x="0" y="0"/>
              </a:moveTo>
              <a:lnTo>
                <a:pt x="0" y="2738777"/>
              </a:lnTo>
              <a:lnTo>
                <a:pt x="307850" y="2738777"/>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2910F792-144F-42F5-8C54-67A8F5CAA276}">
      <dsp:nvSpPr>
        <dsp:cNvPr id="0" name=""/>
        <dsp:cNvSpPr/>
      </dsp:nvSpPr>
      <dsp:spPr>
        <a:xfrm>
          <a:off x="1615581" y="3096736"/>
          <a:ext cx="5150414" cy="479539"/>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ru-RU" sz="1100" kern="1200" dirty="0">
              <a:latin typeface="Arial" panose="020B0604020202020204" pitchFamily="34" charset="0"/>
              <a:cs typeface="Arial" panose="020B0604020202020204" pitchFamily="34" charset="0"/>
            </a:rPr>
            <a:t>часть, указывающую на ответственность аудиторской организации в связи с выполнением обзорной проверки;</a:t>
          </a:r>
          <a:endParaRPr lang="ru-BY" sz="1100" kern="1200" dirty="0">
            <a:latin typeface="Arial" panose="020B0604020202020204" pitchFamily="34" charset="0"/>
            <a:cs typeface="Arial" panose="020B0604020202020204" pitchFamily="34" charset="0"/>
          </a:endParaRPr>
        </a:p>
      </dsp:txBody>
      <dsp:txXfrm>
        <a:off x="1629626" y="3110781"/>
        <a:ext cx="5122324" cy="451449"/>
      </dsp:txXfrm>
    </dsp:sp>
    <dsp:sp modelId="{14F9C9A1-E140-4A50-A981-34135DF62C81}">
      <dsp:nvSpPr>
        <dsp:cNvPr id="0" name=""/>
        <dsp:cNvSpPr/>
      </dsp:nvSpPr>
      <dsp:spPr>
        <a:xfrm>
          <a:off x="1307730" y="597729"/>
          <a:ext cx="307850" cy="3445931"/>
        </a:xfrm>
        <a:custGeom>
          <a:avLst/>
          <a:gdLst/>
          <a:ahLst/>
          <a:cxnLst/>
          <a:rect l="0" t="0" r="0" b="0"/>
          <a:pathLst>
            <a:path>
              <a:moveTo>
                <a:pt x="0" y="0"/>
              </a:moveTo>
              <a:lnTo>
                <a:pt x="0" y="3445931"/>
              </a:lnTo>
              <a:lnTo>
                <a:pt x="307850" y="3445931"/>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E4A2881-424E-4D2C-A59B-12A700E43020}">
      <dsp:nvSpPr>
        <dsp:cNvPr id="0" name=""/>
        <dsp:cNvSpPr/>
      </dsp:nvSpPr>
      <dsp:spPr>
        <a:xfrm>
          <a:off x="1615581" y="3693504"/>
          <a:ext cx="5156722" cy="700312"/>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marL="0" lvl="0" indent="0" algn="ctr" defTabSz="400050">
            <a:lnSpc>
              <a:spcPct val="90000"/>
            </a:lnSpc>
            <a:spcBef>
              <a:spcPct val="0"/>
            </a:spcBef>
            <a:spcAft>
              <a:spcPct val="35000"/>
            </a:spcAft>
            <a:buNone/>
          </a:pPr>
          <a:r>
            <a:rPr lang="ru-RU" sz="900" kern="1200" dirty="0">
              <a:latin typeface="Arial" panose="020B0604020202020204" pitchFamily="34" charset="0"/>
              <a:cs typeface="Arial" panose="020B0604020202020204" pitchFamily="34" charset="0"/>
            </a:rPr>
            <a:t>описание объема обзорной проверки, включая ссылку на настоящие национальные правила, и заявления о том, что обзорная проверка ограничивается запросами и аналитическими процедурами, что аудит не был проведен, что выполненные процедуры обеспечивают меньшую степень уверенности, чем аудит, что аудиторское мнение о достоверности бухгалтерской и (или) финансовой отчетности не выражается;</a:t>
          </a:r>
          <a:endParaRPr lang="ru-BY" sz="900" kern="1200" dirty="0">
            <a:latin typeface="Arial" panose="020B0604020202020204" pitchFamily="34" charset="0"/>
            <a:cs typeface="Arial" panose="020B0604020202020204" pitchFamily="34" charset="0"/>
          </a:endParaRPr>
        </a:p>
      </dsp:txBody>
      <dsp:txXfrm>
        <a:off x="1636092" y="3714015"/>
        <a:ext cx="5115700" cy="659290"/>
      </dsp:txXfrm>
    </dsp:sp>
    <dsp:sp modelId="{FEC0E712-2DFD-4B92-A527-167AE5448C80}">
      <dsp:nvSpPr>
        <dsp:cNvPr id="0" name=""/>
        <dsp:cNvSpPr/>
      </dsp:nvSpPr>
      <dsp:spPr>
        <a:xfrm>
          <a:off x="1307730" y="597729"/>
          <a:ext cx="307850" cy="4151495"/>
        </a:xfrm>
        <a:custGeom>
          <a:avLst/>
          <a:gdLst/>
          <a:ahLst/>
          <a:cxnLst/>
          <a:rect l="0" t="0" r="0" b="0"/>
          <a:pathLst>
            <a:path>
              <a:moveTo>
                <a:pt x="0" y="0"/>
              </a:moveTo>
              <a:lnTo>
                <a:pt x="0" y="4151495"/>
              </a:lnTo>
              <a:lnTo>
                <a:pt x="307850" y="4151495"/>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B00E9108-1495-4BC0-AD18-28C50D42C2ED}">
      <dsp:nvSpPr>
        <dsp:cNvPr id="0" name=""/>
        <dsp:cNvSpPr/>
      </dsp:nvSpPr>
      <dsp:spPr>
        <a:xfrm>
          <a:off x="1615581" y="4548274"/>
          <a:ext cx="4766788" cy="401899"/>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ru-RU" sz="1100" kern="1200" dirty="0">
              <a:latin typeface="Arial" panose="020B0604020202020204" pitchFamily="34" charset="0"/>
              <a:cs typeface="Arial" panose="020B0604020202020204" pitchFamily="34" charset="0"/>
            </a:rPr>
            <a:t>выводы аудиторской организации по результатам обзорной проверки;</a:t>
          </a:r>
          <a:endParaRPr lang="ru-BY" sz="1100" kern="1200" dirty="0">
            <a:latin typeface="Arial" panose="020B0604020202020204" pitchFamily="34" charset="0"/>
            <a:cs typeface="Arial" panose="020B0604020202020204" pitchFamily="34" charset="0"/>
          </a:endParaRPr>
        </a:p>
      </dsp:txBody>
      <dsp:txXfrm>
        <a:off x="1627352" y="4560045"/>
        <a:ext cx="4743246" cy="378357"/>
      </dsp:txXfrm>
    </dsp:sp>
    <dsp:sp modelId="{4802ED49-A3F0-4074-B94F-0F0DC143F2BA}">
      <dsp:nvSpPr>
        <dsp:cNvPr id="0" name=""/>
        <dsp:cNvSpPr/>
      </dsp:nvSpPr>
      <dsp:spPr>
        <a:xfrm>
          <a:off x="1307730" y="597729"/>
          <a:ext cx="307850" cy="4668370"/>
        </a:xfrm>
        <a:custGeom>
          <a:avLst/>
          <a:gdLst/>
          <a:ahLst/>
          <a:cxnLst/>
          <a:rect l="0" t="0" r="0" b="0"/>
          <a:pathLst>
            <a:path>
              <a:moveTo>
                <a:pt x="0" y="0"/>
              </a:moveTo>
              <a:lnTo>
                <a:pt x="0" y="4668370"/>
              </a:lnTo>
              <a:lnTo>
                <a:pt x="307850" y="4668370"/>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02A2C41C-85CC-4C5B-8B91-986D1BC5BE9B}">
      <dsp:nvSpPr>
        <dsp:cNvPr id="0" name=""/>
        <dsp:cNvSpPr/>
      </dsp:nvSpPr>
      <dsp:spPr>
        <a:xfrm>
          <a:off x="1615581" y="5130612"/>
          <a:ext cx="3733182" cy="270974"/>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ru-RU" sz="1100" kern="1200" dirty="0">
              <a:latin typeface="Arial" panose="020B0604020202020204" pitchFamily="34" charset="0"/>
              <a:cs typeface="Arial" panose="020B0604020202020204" pitchFamily="34" charset="0"/>
            </a:rPr>
            <a:t>подписи и дату заключения.</a:t>
          </a:r>
          <a:endParaRPr lang="ru-BY" sz="1100" kern="1200" dirty="0">
            <a:latin typeface="Arial" panose="020B0604020202020204" pitchFamily="34" charset="0"/>
            <a:cs typeface="Arial" panose="020B0604020202020204" pitchFamily="34" charset="0"/>
          </a:endParaRPr>
        </a:p>
      </dsp:txBody>
      <dsp:txXfrm>
        <a:off x="1623518" y="5138549"/>
        <a:ext cx="3717308" cy="2551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F04D99-17FA-4327-94D3-C6330E6BDFC3}">
      <dsp:nvSpPr>
        <dsp:cNvPr id="0" name=""/>
        <dsp:cNvSpPr/>
      </dsp:nvSpPr>
      <dsp:spPr>
        <a:xfrm rot="5400000">
          <a:off x="924166" y="940911"/>
          <a:ext cx="1470135" cy="177290"/>
        </a:xfrm>
        <a:prstGeom prst="rect">
          <a:avLst/>
        </a:prstGeom>
        <a:gradFill rotWithShape="0">
          <a:gsLst>
            <a:gs pos="0">
              <a:schemeClr val="dk2">
                <a:tint val="60000"/>
                <a:hueOff val="0"/>
                <a:satOff val="0"/>
                <a:lumOff val="0"/>
                <a:alphaOff val="0"/>
                <a:satMod val="103000"/>
                <a:lumMod val="102000"/>
                <a:tint val="94000"/>
              </a:schemeClr>
            </a:gs>
            <a:gs pos="50000">
              <a:schemeClr val="dk2">
                <a:tint val="60000"/>
                <a:hueOff val="0"/>
                <a:satOff val="0"/>
                <a:lumOff val="0"/>
                <a:alphaOff val="0"/>
                <a:satMod val="110000"/>
                <a:lumMod val="100000"/>
                <a:shade val="100000"/>
              </a:schemeClr>
            </a:gs>
            <a:gs pos="100000">
              <a:schemeClr val="dk2">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AD483E16-E261-44A8-AF20-D5F43C179C07}">
      <dsp:nvSpPr>
        <dsp:cNvPr id="0" name=""/>
        <dsp:cNvSpPr/>
      </dsp:nvSpPr>
      <dsp:spPr>
        <a:xfrm>
          <a:off x="1261612" y="1568"/>
          <a:ext cx="1969895" cy="1181937"/>
        </a:xfrm>
        <a:prstGeom prst="roundRect">
          <a:avLst>
            <a:gd name="adj" fmla="val 1000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ru-RU" sz="1100" kern="1200" dirty="0">
              <a:latin typeface="Arial" panose="020B0604020202020204" pitchFamily="34" charset="0"/>
              <a:cs typeface="Arial" panose="020B0604020202020204" pitchFamily="34" charset="0"/>
            </a:rPr>
            <a:t>"Аудиторское мнение";</a:t>
          </a:r>
          <a:endParaRPr lang="ru-BY" sz="1100" kern="1200" dirty="0">
            <a:latin typeface="Arial" panose="020B0604020202020204" pitchFamily="34" charset="0"/>
            <a:cs typeface="Arial" panose="020B0604020202020204" pitchFamily="34" charset="0"/>
          </a:endParaRPr>
        </a:p>
      </dsp:txBody>
      <dsp:txXfrm>
        <a:off x="1296230" y="36186"/>
        <a:ext cx="1900659" cy="1112701"/>
      </dsp:txXfrm>
    </dsp:sp>
    <dsp:sp modelId="{1C46FB8E-7B27-4BB5-B2DC-A009808FEAA2}">
      <dsp:nvSpPr>
        <dsp:cNvPr id="0" name=""/>
        <dsp:cNvSpPr/>
      </dsp:nvSpPr>
      <dsp:spPr>
        <a:xfrm rot="5400000">
          <a:off x="924166" y="2418333"/>
          <a:ext cx="1470135" cy="177290"/>
        </a:xfrm>
        <a:prstGeom prst="rect">
          <a:avLst/>
        </a:prstGeom>
        <a:gradFill rotWithShape="0">
          <a:gsLst>
            <a:gs pos="0">
              <a:schemeClr val="dk2">
                <a:tint val="60000"/>
                <a:hueOff val="0"/>
                <a:satOff val="0"/>
                <a:lumOff val="0"/>
                <a:alphaOff val="0"/>
                <a:satMod val="103000"/>
                <a:lumMod val="102000"/>
                <a:tint val="94000"/>
              </a:schemeClr>
            </a:gs>
            <a:gs pos="50000">
              <a:schemeClr val="dk2">
                <a:tint val="60000"/>
                <a:hueOff val="0"/>
                <a:satOff val="0"/>
                <a:lumOff val="0"/>
                <a:alphaOff val="0"/>
                <a:satMod val="110000"/>
                <a:lumMod val="100000"/>
                <a:shade val="100000"/>
              </a:schemeClr>
            </a:gs>
            <a:gs pos="100000">
              <a:schemeClr val="dk2">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6A07AD7C-1F28-477C-BF33-7CDEA3586D0D}">
      <dsp:nvSpPr>
        <dsp:cNvPr id="0" name=""/>
        <dsp:cNvSpPr/>
      </dsp:nvSpPr>
      <dsp:spPr>
        <a:xfrm>
          <a:off x="1261612" y="1478989"/>
          <a:ext cx="1969895" cy="1181937"/>
        </a:xfrm>
        <a:prstGeom prst="roundRect">
          <a:avLst>
            <a:gd name="adj" fmla="val 1000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ru-RU" sz="1100" kern="1200" dirty="0">
              <a:latin typeface="Arial" panose="020B0604020202020204" pitchFamily="34" charset="0"/>
              <a:cs typeface="Arial" panose="020B0604020202020204" pitchFamily="34" charset="0"/>
            </a:rPr>
            <a:t>"Основания для выражения аудиторского мнения"</a:t>
          </a:r>
        </a:p>
      </dsp:txBody>
      <dsp:txXfrm>
        <a:off x="1296230" y="1513607"/>
        <a:ext cx="1900659" cy="1112701"/>
      </dsp:txXfrm>
    </dsp:sp>
    <dsp:sp modelId="{34F3C17D-2F30-4276-BC32-23AE2DE0FB5A}">
      <dsp:nvSpPr>
        <dsp:cNvPr id="0" name=""/>
        <dsp:cNvSpPr/>
      </dsp:nvSpPr>
      <dsp:spPr>
        <a:xfrm rot="5400000">
          <a:off x="924166" y="3895754"/>
          <a:ext cx="1470135" cy="177290"/>
        </a:xfrm>
        <a:prstGeom prst="rect">
          <a:avLst/>
        </a:prstGeom>
        <a:gradFill rotWithShape="0">
          <a:gsLst>
            <a:gs pos="0">
              <a:schemeClr val="dk2">
                <a:tint val="60000"/>
                <a:hueOff val="0"/>
                <a:satOff val="0"/>
                <a:lumOff val="0"/>
                <a:alphaOff val="0"/>
                <a:satMod val="103000"/>
                <a:lumMod val="102000"/>
                <a:tint val="94000"/>
              </a:schemeClr>
            </a:gs>
            <a:gs pos="50000">
              <a:schemeClr val="dk2">
                <a:tint val="60000"/>
                <a:hueOff val="0"/>
                <a:satOff val="0"/>
                <a:lumOff val="0"/>
                <a:alphaOff val="0"/>
                <a:satMod val="110000"/>
                <a:lumMod val="100000"/>
                <a:shade val="100000"/>
              </a:schemeClr>
            </a:gs>
            <a:gs pos="100000">
              <a:schemeClr val="dk2">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EAA329AB-859E-4618-A4FD-A188D484A57C}">
      <dsp:nvSpPr>
        <dsp:cNvPr id="0" name=""/>
        <dsp:cNvSpPr/>
      </dsp:nvSpPr>
      <dsp:spPr>
        <a:xfrm>
          <a:off x="1261612" y="2956411"/>
          <a:ext cx="1969895" cy="1181937"/>
        </a:xfrm>
        <a:prstGeom prst="roundRect">
          <a:avLst>
            <a:gd name="adj" fmla="val 1000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ru-RU" sz="1100" kern="1200" dirty="0">
              <a:latin typeface="Arial" panose="020B0604020202020204" pitchFamily="34" charset="0"/>
              <a:cs typeface="Arial" panose="020B0604020202020204" pitchFamily="34" charset="0"/>
            </a:rPr>
            <a:t>"Обязанности аудируемого лица по подготовке бухгалтерской и (или) финансовой отчетности";</a:t>
          </a:r>
        </a:p>
      </dsp:txBody>
      <dsp:txXfrm>
        <a:off x="1296230" y="2991029"/>
        <a:ext cx="1900659" cy="1112701"/>
      </dsp:txXfrm>
    </dsp:sp>
    <dsp:sp modelId="{AFC3FFE3-39ED-429F-9959-E1889A508C97}">
      <dsp:nvSpPr>
        <dsp:cNvPr id="0" name=""/>
        <dsp:cNvSpPr/>
      </dsp:nvSpPr>
      <dsp:spPr>
        <a:xfrm>
          <a:off x="1662877" y="4634464"/>
          <a:ext cx="2612674" cy="177290"/>
        </a:xfrm>
        <a:prstGeom prst="rect">
          <a:avLst/>
        </a:prstGeom>
        <a:gradFill rotWithShape="0">
          <a:gsLst>
            <a:gs pos="0">
              <a:schemeClr val="dk2">
                <a:tint val="60000"/>
                <a:hueOff val="0"/>
                <a:satOff val="0"/>
                <a:lumOff val="0"/>
                <a:alphaOff val="0"/>
                <a:satMod val="103000"/>
                <a:lumMod val="102000"/>
                <a:tint val="94000"/>
              </a:schemeClr>
            </a:gs>
            <a:gs pos="50000">
              <a:schemeClr val="dk2">
                <a:tint val="60000"/>
                <a:hueOff val="0"/>
                <a:satOff val="0"/>
                <a:lumOff val="0"/>
                <a:alphaOff val="0"/>
                <a:satMod val="110000"/>
                <a:lumMod val="100000"/>
                <a:shade val="100000"/>
              </a:schemeClr>
            </a:gs>
            <a:gs pos="100000">
              <a:schemeClr val="dk2">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792A989E-BCBD-4323-A7D0-BD4671B633B0}">
      <dsp:nvSpPr>
        <dsp:cNvPr id="0" name=""/>
        <dsp:cNvSpPr/>
      </dsp:nvSpPr>
      <dsp:spPr>
        <a:xfrm>
          <a:off x="1261612" y="4433832"/>
          <a:ext cx="1969895" cy="1181937"/>
        </a:xfrm>
        <a:prstGeom prst="roundRect">
          <a:avLst>
            <a:gd name="adj" fmla="val 1000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ru-RU" sz="1100" kern="1200" dirty="0">
              <a:latin typeface="Arial" panose="020B0604020202020204" pitchFamily="34" charset="0"/>
              <a:cs typeface="Arial" panose="020B0604020202020204" pitchFamily="34" charset="0"/>
            </a:rPr>
            <a:t>"Обязанности аудиторской организации (аудитора - индивидуального предпринимателя) по проведению аудита бухгалтерской и (или) финансовой отчетности";</a:t>
          </a:r>
        </a:p>
      </dsp:txBody>
      <dsp:txXfrm>
        <a:off x="1296230" y="4468450"/>
        <a:ext cx="1900659" cy="1112701"/>
      </dsp:txXfrm>
    </dsp:sp>
    <dsp:sp modelId="{63AD6810-E58B-4A52-92B3-3FDE6A7FDEAD}">
      <dsp:nvSpPr>
        <dsp:cNvPr id="0" name=""/>
        <dsp:cNvSpPr/>
      </dsp:nvSpPr>
      <dsp:spPr>
        <a:xfrm rot="16200000">
          <a:off x="3544126" y="3895754"/>
          <a:ext cx="1470135" cy="177290"/>
        </a:xfrm>
        <a:prstGeom prst="rect">
          <a:avLst/>
        </a:prstGeom>
        <a:gradFill rotWithShape="0">
          <a:gsLst>
            <a:gs pos="0">
              <a:schemeClr val="dk2">
                <a:tint val="60000"/>
                <a:hueOff val="0"/>
                <a:satOff val="0"/>
                <a:lumOff val="0"/>
                <a:alphaOff val="0"/>
                <a:satMod val="103000"/>
                <a:lumMod val="102000"/>
                <a:tint val="94000"/>
              </a:schemeClr>
            </a:gs>
            <a:gs pos="50000">
              <a:schemeClr val="dk2">
                <a:tint val="60000"/>
                <a:hueOff val="0"/>
                <a:satOff val="0"/>
                <a:lumOff val="0"/>
                <a:alphaOff val="0"/>
                <a:satMod val="110000"/>
                <a:lumMod val="100000"/>
                <a:shade val="100000"/>
              </a:schemeClr>
            </a:gs>
            <a:gs pos="100000">
              <a:schemeClr val="dk2">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C935BAD9-324A-4E37-AFD2-63B76CD94642}">
      <dsp:nvSpPr>
        <dsp:cNvPr id="0" name=""/>
        <dsp:cNvSpPr/>
      </dsp:nvSpPr>
      <dsp:spPr>
        <a:xfrm>
          <a:off x="3881572" y="4433832"/>
          <a:ext cx="1969895" cy="1181937"/>
        </a:xfrm>
        <a:prstGeom prst="roundRect">
          <a:avLst>
            <a:gd name="adj" fmla="val 1000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ru-RU" sz="1100" kern="1200" dirty="0">
              <a:latin typeface="Arial" panose="020B0604020202020204" pitchFamily="34" charset="0"/>
              <a:cs typeface="Arial" panose="020B0604020202020204" pitchFamily="34" charset="0"/>
            </a:rPr>
            <a:t>Аудиторское заключение в зависимости от представленной в нем информации может дополнительно содержать следующие разделы:</a:t>
          </a:r>
        </a:p>
      </dsp:txBody>
      <dsp:txXfrm>
        <a:off x="3916190" y="4468450"/>
        <a:ext cx="1900659" cy="1112701"/>
      </dsp:txXfrm>
    </dsp:sp>
    <dsp:sp modelId="{BD07C25C-9A4E-45A4-BBD6-A907DC32191A}">
      <dsp:nvSpPr>
        <dsp:cNvPr id="0" name=""/>
        <dsp:cNvSpPr/>
      </dsp:nvSpPr>
      <dsp:spPr>
        <a:xfrm rot="16200000">
          <a:off x="3544126" y="2418333"/>
          <a:ext cx="1470135" cy="177290"/>
        </a:xfrm>
        <a:prstGeom prst="rect">
          <a:avLst/>
        </a:prstGeom>
        <a:gradFill rotWithShape="0">
          <a:gsLst>
            <a:gs pos="0">
              <a:schemeClr val="dk2">
                <a:tint val="60000"/>
                <a:hueOff val="0"/>
                <a:satOff val="0"/>
                <a:lumOff val="0"/>
                <a:alphaOff val="0"/>
                <a:satMod val="103000"/>
                <a:lumMod val="102000"/>
                <a:tint val="94000"/>
              </a:schemeClr>
            </a:gs>
            <a:gs pos="50000">
              <a:schemeClr val="dk2">
                <a:tint val="60000"/>
                <a:hueOff val="0"/>
                <a:satOff val="0"/>
                <a:lumOff val="0"/>
                <a:alphaOff val="0"/>
                <a:satMod val="110000"/>
                <a:lumMod val="100000"/>
                <a:shade val="100000"/>
              </a:schemeClr>
            </a:gs>
            <a:gs pos="100000">
              <a:schemeClr val="dk2">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F5AA9872-2C7F-4C61-9379-3812354FAA6B}">
      <dsp:nvSpPr>
        <dsp:cNvPr id="0" name=""/>
        <dsp:cNvSpPr/>
      </dsp:nvSpPr>
      <dsp:spPr>
        <a:xfrm>
          <a:off x="3881572" y="2956411"/>
          <a:ext cx="1969895" cy="1181937"/>
        </a:xfrm>
        <a:prstGeom prst="roundRect">
          <a:avLst>
            <a:gd name="adj" fmla="val 1000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ru-RU" sz="1100" kern="1200" dirty="0">
              <a:latin typeface="Arial" panose="020B0604020202020204" pitchFamily="34" charset="0"/>
              <a:cs typeface="Arial" panose="020B0604020202020204" pitchFamily="34" charset="0"/>
            </a:rPr>
            <a:t>"Существенная неопределенность в отношении непрерывности деятельности", </a:t>
          </a:r>
        </a:p>
      </dsp:txBody>
      <dsp:txXfrm>
        <a:off x="3916190" y="2991029"/>
        <a:ext cx="1900659" cy="1112701"/>
      </dsp:txXfrm>
    </dsp:sp>
    <dsp:sp modelId="{97EEF6E7-1727-4600-B7DF-621D8E20DE71}">
      <dsp:nvSpPr>
        <dsp:cNvPr id="0" name=""/>
        <dsp:cNvSpPr/>
      </dsp:nvSpPr>
      <dsp:spPr>
        <a:xfrm rot="16200000">
          <a:off x="3544126" y="940911"/>
          <a:ext cx="1470135" cy="177290"/>
        </a:xfrm>
        <a:prstGeom prst="rect">
          <a:avLst/>
        </a:prstGeom>
        <a:gradFill rotWithShape="0">
          <a:gsLst>
            <a:gs pos="0">
              <a:schemeClr val="dk2">
                <a:tint val="60000"/>
                <a:hueOff val="0"/>
                <a:satOff val="0"/>
                <a:lumOff val="0"/>
                <a:alphaOff val="0"/>
                <a:satMod val="103000"/>
                <a:lumMod val="102000"/>
                <a:tint val="94000"/>
              </a:schemeClr>
            </a:gs>
            <a:gs pos="50000">
              <a:schemeClr val="dk2">
                <a:tint val="60000"/>
                <a:hueOff val="0"/>
                <a:satOff val="0"/>
                <a:lumOff val="0"/>
                <a:alphaOff val="0"/>
                <a:satMod val="110000"/>
                <a:lumMod val="100000"/>
                <a:shade val="100000"/>
              </a:schemeClr>
            </a:gs>
            <a:gs pos="100000">
              <a:schemeClr val="dk2">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17DB155A-4365-45A6-B54D-0C075D1A4DE7}">
      <dsp:nvSpPr>
        <dsp:cNvPr id="0" name=""/>
        <dsp:cNvSpPr/>
      </dsp:nvSpPr>
      <dsp:spPr>
        <a:xfrm>
          <a:off x="3881572" y="1478989"/>
          <a:ext cx="1969895" cy="1181937"/>
        </a:xfrm>
        <a:prstGeom prst="roundRect">
          <a:avLst>
            <a:gd name="adj" fmla="val 1000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ru-RU" sz="1100" kern="1200" dirty="0">
              <a:latin typeface="Arial" panose="020B0604020202020204" pitchFamily="34" charset="0"/>
              <a:cs typeface="Arial" panose="020B0604020202020204" pitchFamily="34" charset="0"/>
            </a:rPr>
            <a:t>"Ключевые вопросы аудита", </a:t>
          </a:r>
        </a:p>
      </dsp:txBody>
      <dsp:txXfrm>
        <a:off x="3916190" y="1513607"/>
        <a:ext cx="1900659" cy="1112701"/>
      </dsp:txXfrm>
    </dsp:sp>
    <dsp:sp modelId="{35C58326-97B2-432E-9776-B644414F25DE}">
      <dsp:nvSpPr>
        <dsp:cNvPr id="0" name=""/>
        <dsp:cNvSpPr/>
      </dsp:nvSpPr>
      <dsp:spPr>
        <a:xfrm>
          <a:off x="4282837" y="202201"/>
          <a:ext cx="2612674" cy="177290"/>
        </a:xfrm>
        <a:prstGeom prst="rect">
          <a:avLst/>
        </a:prstGeom>
        <a:gradFill rotWithShape="0">
          <a:gsLst>
            <a:gs pos="0">
              <a:schemeClr val="dk2">
                <a:tint val="60000"/>
                <a:hueOff val="0"/>
                <a:satOff val="0"/>
                <a:lumOff val="0"/>
                <a:alphaOff val="0"/>
                <a:satMod val="103000"/>
                <a:lumMod val="102000"/>
                <a:tint val="94000"/>
              </a:schemeClr>
            </a:gs>
            <a:gs pos="50000">
              <a:schemeClr val="dk2">
                <a:tint val="60000"/>
                <a:hueOff val="0"/>
                <a:satOff val="0"/>
                <a:lumOff val="0"/>
                <a:alphaOff val="0"/>
                <a:satMod val="110000"/>
                <a:lumMod val="100000"/>
                <a:shade val="100000"/>
              </a:schemeClr>
            </a:gs>
            <a:gs pos="100000">
              <a:schemeClr val="dk2">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874CB4DA-9E44-49F1-9808-164D4269E75F}">
      <dsp:nvSpPr>
        <dsp:cNvPr id="0" name=""/>
        <dsp:cNvSpPr/>
      </dsp:nvSpPr>
      <dsp:spPr>
        <a:xfrm>
          <a:off x="3881572" y="1568"/>
          <a:ext cx="1969895" cy="1181937"/>
        </a:xfrm>
        <a:prstGeom prst="roundRect">
          <a:avLst>
            <a:gd name="adj" fmla="val 1000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ru-RU" sz="1100" kern="1200" dirty="0">
              <a:latin typeface="Arial" panose="020B0604020202020204" pitchFamily="34" charset="0"/>
              <a:cs typeface="Arial" panose="020B0604020202020204" pitchFamily="34" charset="0"/>
            </a:rPr>
            <a:t>"Прочая информация", </a:t>
          </a:r>
        </a:p>
      </dsp:txBody>
      <dsp:txXfrm>
        <a:off x="3916190" y="36186"/>
        <a:ext cx="1900659" cy="1112701"/>
      </dsp:txXfrm>
    </dsp:sp>
    <dsp:sp modelId="{C3218C34-96A0-4319-8DAD-2A5D2318746D}">
      <dsp:nvSpPr>
        <dsp:cNvPr id="0" name=""/>
        <dsp:cNvSpPr/>
      </dsp:nvSpPr>
      <dsp:spPr>
        <a:xfrm rot="5400000">
          <a:off x="6164087" y="940911"/>
          <a:ext cx="1470135" cy="177290"/>
        </a:xfrm>
        <a:prstGeom prst="rect">
          <a:avLst/>
        </a:prstGeom>
        <a:gradFill rotWithShape="0">
          <a:gsLst>
            <a:gs pos="0">
              <a:schemeClr val="dk2">
                <a:tint val="60000"/>
                <a:hueOff val="0"/>
                <a:satOff val="0"/>
                <a:lumOff val="0"/>
                <a:alphaOff val="0"/>
                <a:satMod val="103000"/>
                <a:lumMod val="102000"/>
                <a:tint val="94000"/>
              </a:schemeClr>
            </a:gs>
            <a:gs pos="50000">
              <a:schemeClr val="dk2">
                <a:tint val="60000"/>
                <a:hueOff val="0"/>
                <a:satOff val="0"/>
                <a:lumOff val="0"/>
                <a:alphaOff val="0"/>
                <a:satMod val="110000"/>
                <a:lumMod val="100000"/>
                <a:shade val="100000"/>
              </a:schemeClr>
            </a:gs>
            <a:gs pos="100000">
              <a:schemeClr val="dk2">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94CAC626-5BB3-494C-B1C2-8586FA995648}">
      <dsp:nvSpPr>
        <dsp:cNvPr id="0" name=""/>
        <dsp:cNvSpPr/>
      </dsp:nvSpPr>
      <dsp:spPr>
        <a:xfrm>
          <a:off x="6501532" y="1568"/>
          <a:ext cx="1969895" cy="1181937"/>
        </a:xfrm>
        <a:prstGeom prst="roundRect">
          <a:avLst>
            <a:gd name="adj" fmla="val 1000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ru-RU" sz="1100" kern="1200" dirty="0">
              <a:latin typeface="Arial" panose="020B0604020202020204" pitchFamily="34" charset="0"/>
              <a:cs typeface="Arial" panose="020B0604020202020204" pitchFamily="34" charset="0"/>
            </a:rPr>
            <a:t>"Важные обстоятельства", </a:t>
          </a:r>
        </a:p>
      </dsp:txBody>
      <dsp:txXfrm>
        <a:off x="6536150" y="36186"/>
        <a:ext cx="1900659" cy="1112701"/>
      </dsp:txXfrm>
    </dsp:sp>
    <dsp:sp modelId="{BFD4B601-5909-42CC-B2B2-B6F4AB72D4D5}">
      <dsp:nvSpPr>
        <dsp:cNvPr id="0" name=""/>
        <dsp:cNvSpPr/>
      </dsp:nvSpPr>
      <dsp:spPr>
        <a:xfrm rot="5400000">
          <a:off x="6164087" y="2418333"/>
          <a:ext cx="1470135" cy="177290"/>
        </a:xfrm>
        <a:prstGeom prst="rect">
          <a:avLst/>
        </a:prstGeom>
        <a:gradFill rotWithShape="0">
          <a:gsLst>
            <a:gs pos="0">
              <a:schemeClr val="dk2">
                <a:tint val="60000"/>
                <a:hueOff val="0"/>
                <a:satOff val="0"/>
                <a:lumOff val="0"/>
                <a:alphaOff val="0"/>
                <a:satMod val="103000"/>
                <a:lumMod val="102000"/>
                <a:tint val="94000"/>
              </a:schemeClr>
            </a:gs>
            <a:gs pos="50000">
              <a:schemeClr val="dk2">
                <a:tint val="60000"/>
                <a:hueOff val="0"/>
                <a:satOff val="0"/>
                <a:lumOff val="0"/>
                <a:alphaOff val="0"/>
                <a:satMod val="110000"/>
                <a:lumMod val="100000"/>
                <a:shade val="100000"/>
              </a:schemeClr>
            </a:gs>
            <a:gs pos="100000">
              <a:schemeClr val="dk2">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EAB87A17-C3E7-4931-9055-32A841432FA4}">
      <dsp:nvSpPr>
        <dsp:cNvPr id="0" name=""/>
        <dsp:cNvSpPr/>
      </dsp:nvSpPr>
      <dsp:spPr>
        <a:xfrm>
          <a:off x="6501532" y="1478989"/>
          <a:ext cx="1969895" cy="1181937"/>
        </a:xfrm>
        <a:prstGeom prst="roundRect">
          <a:avLst>
            <a:gd name="adj" fmla="val 1000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ru-RU" sz="1100" kern="1200" dirty="0">
              <a:latin typeface="Arial" panose="020B0604020202020204" pitchFamily="34" charset="0"/>
              <a:cs typeface="Arial" panose="020B0604020202020204" pitchFamily="34" charset="0"/>
            </a:rPr>
            <a:t>"Прочие вопросы", </a:t>
          </a:r>
        </a:p>
      </dsp:txBody>
      <dsp:txXfrm>
        <a:off x="6536150" y="1513607"/>
        <a:ext cx="1900659" cy="1112701"/>
      </dsp:txXfrm>
    </dsp:sp>
    <dsp:sp modelId="{F5BA4003-D545-451A-84A5-5EAE9D4C4439}">
      <dsp:nvSpPr>
        <dsp:cNvPr id="0" name=""/>
        <dsp:cNvSpPr/>
      </dsp:nvSpPr>
      <dsp:spPr>
        <a:xfrm>
          <a:off x="6501532" y="2956411"/>
          <a:ext cx="1969895" cy="1181937"/>
        </a:xfrm>
        <a:prstGeom prst="roundRect">
          <a:avLst>
            <a:gd name="adj" fmla="val 1000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ru-RU" sz="1100" kern="1200" dirty="0">
              <a:latin typeface="Arial" panose="020B0604020202020204" pitchFamily="34" charset="0"/>
              <a:cs typeface="Arial" panose="020B0604020202020204" pitchFamily="34" charset="0"/>
            </a:rPr>
            <a:t>"Заключение по отдельным проверяемым вопросам".</a:t>
          </a:r>
        </a:p>
      </dsp:txBody>
      <dsp:txXfrm>
        <a:off x="6536150" y="2991029"/>
        <a:ext cx="1900659" cy="111270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FAD27B-9425-4337-BF24-045D9242CBD4}">
      <dsp:nvSpPr>
        <dsp:cNvPr id="0" name=""/>
        <dsp:cNvSpPr/>
      </dsp:nvSpPr>
      <dsp:spPr>
        <a:xfrm>
          <a:off x="5293" y="293002"/>
          <a:ext cx="1641027" cy="3214975"/>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ru-RU" sz="1200" kern="1200"/>
            <a:t>наименование аудируемого лица, в отношении отчетности которого проведен аудит, его место нахождения, сведения о государственной регистрации (дата государственной регистрации, регистрационный номер в Едином государственном регистре юридических лиц и индивидуальных предпринимателей);</a:t>
          </a:r>
          <a:endParaRPr lang="ru-BY" sz="1200" kern="1200"/>
        </a:p>
      </dsp:txBody>
      <dsp:txXfrm>
        <a:off x="53357" y="341066"/>
        <a:ext cx="1544899" cy="3118847"/>
      </dsp:txXfrm>
    </dsp:sp>
    <dsp:sp modelId="{4DA3E1F5-89F8-403F-A8BD-B705E2E43A5C}">
      <dsp:nvSpPr>
        <dsp:cNvPr id="0" name=""/>
        <dsp:cNvSpPr/>
      </dsp:nvSpPr>
      <dsp:spPr>
        <a:xfrm>
          <a:off x="1810424" y="1697002"/>
          <a:ext cx="347897" cy="406974"/>
        </a:xfrm>
        <a:prstGeom prst="rightArrow">
          <a:avLst>
            <a:gd name="adj1" fmla="val 60000"/>
            <a:gd name="adj2" fmla="val 50000"/>
          </a:avLst>
        </a:prstGeom>
        <a:gradFill rotWithShape="0">
          <a:gsLst>
            <a:gs pos="0">
              <a:schemeClr val="dk1">
                <a:tint val="60000"/>
                <a:hueOff val="0"/>
                <a:satOff val="0"/>
                <a:lumOff val="0"/>
                <a:alphaOff val="0"/>
                <a:satMod val="103000"/>
                <a:lumMod val="102000"/>
                <a:tint val="94000"/>
              </a:schemeClr>
            </a:gs>
            <a:gs pos="50000">
              <a:schemeClr val="dk1">
                <a:tint val="60000"/>
                <a:hueOff val="0"/>
                <a:satOff val="0"/>
                <a:lumOff val="0"/>
                <a:alphaOff val="0"/>
                <a:satMod val="110000"/>
                <a:lumMod val="100000"/>
                <a:shade val="100000"/>
              </a:schemeClr>
            </a:gs>
            <a:gs pos="100000">
              <a:schemeClr val="dk1">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ru-BY" sz="1100" kern="1200"/>
        </a:p>
      </dsp:txBody>
      <dsp:txXfrm>
        <a:off x="1810424" y="1778397"/>
        <a:ext cx="243528" cy="244184"/>
      </dsp:txXfrm>
    </dsp:sp>
    <dsp:sp modelId="{DCB19775-7560-4B62-8923-829D52115258}">
      <dsp:nvSpPr>
        <dsp:cNvPr id="0" name=""/>
        <dsp:cNvSpPr/>
      </dsp:nvSpPr>
      <dsp:spPr>
        <a:xfrm>
          <a:off x="2302732" y="293002"/>
          <a:ext cx="1641027" cy="3214975"/>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ru-RU" sz="1200" kern="1200"/>
            <a:t>указание на факт проведения аудита данной отчетности;</a:t>
          </a:r>
          <a:endParaRPr lang="ru-RU" sz="1200" kern="1200" dirty="0"/>
        </a:p>
      </dsp:txBody>
      <dsp:txXfrm>
        <a:off x="2350796" y="341066"/>
        <a:ext cx="1544899" cy="3118847"/>
      </dsp:txXfrm>
    </dsp:sp>
    <dsp:sp modelId="{00B2CB55-3007-42D9-A8AB-4918F5DE5299}">
      <dsp:nvSpPr>
        <dsp:cNvPr id="0" name=""/>
        <dsp:cNvSpPr/>
      </dsp:nvSpPr>
      <dsp:spPr>
        <a:xfrm>
          <a:off x="4107862" y="1697002"/>
          <a:ext cx="347897" cy="406974"/>
        </a:xfrm>
        <a:prstGeom prst="rightArrow">
          <a:avLst>
            <a:gd name="adj1" fmla="val 60000"/>
            <a:gd name="adj2" fmla="val 50000"/>
          </a:avLst>
        </a:prstGeom>
        <a:gradFill rotWithShape="0">
          <a:gsLst>
            <a:gs pos="0">
              <a:schemeClr val="dk1">
                <a:tint val="60000"/>
                <a:hueOff val="0"/>
                <a:satOff val="0"/>
                <a:lumOff val="0"/>
                <a:alphaOff val="0"/>
                <a:satMod val="103000"/>
                <a:lumMod val="102000"/>
                <a:tint val="94000"/>
              </a:schemeClr>
            </a:gs>
            <a:gs pos="50000">
              <a:schemeClr val="dk1">
                <a:tint val="60000"/>
                <a:hueOff val="0"/>
                <a:satOff val="0"/>
                <a:lumOff val="0"/>
                <a:alphaOff val="0"/>
                <a:satMod val="110000"/>
                <a:lumMod val="100000"/>
                <a:shade val="100000"/>
              </a:schemeClr>
            </a:gs>
            <a:gs pos="100000">
              <a:schemeClr val="dk1">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ru-BY" sz="1100" kern="1200"/>
        </a:p>
      </dsp:txBody>
      <dsp:txXfrm>
        <a:off x="4107862" y="1778397"/>
        <a:ext cx="243528" cy="244184"/>
      </dsp:txXfrm>
    </dsp:sp>
    <dsp:sp modelId="{F089E016-C23A-4B10-B57E-D390F65A0E74}">
      <dsp:nvSpPr>
        <dsp:cNvPr id="0" name=""/>
        <dsp:cNvSpPr/>
      </dsp:nvSpPr>
      <dsp:spPr>
        <a:xfrm>
          <a:off x="4600171" y="293002"/>
          <a:ext cx="1641027" cy="3214975"/>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ru-RU" sz="1200" kern="1200"/>
            <a:t>состав отчетности, в отношении которой проведен аудит;</a:t>
          </a:r>
          <a:endParaRPr lang="ru-RU" sz="1200" kern="1200" dirty="0"/>
        </a:p>
      </dsp:txBody>
      <dsp:txXfrm>
        <a:off x="4648235" y="341066"/>
        <a:ext cx="1544899" cy="3118847"/>
      </dsp:txXfrm>
    </dsp:sp>
    <dsp:sp modelId="{0D42D13E-73BB-4A80-92CF-6F9C99C8CB14}">
      <dsp:nvSpPr>
        <dsp:cNvPr id="0" name=""/>
        <dsp:cNvSpPr/>
      </dsp:nvSpPr>
      <dsp:spPr>
        <a:xfrm>
          <a:off x="6405301" y="1697002"/>
          <a:ext cx="347897" cy="406974"/>
        </a:xfrm>
        <a:prstGeom prst="rightArrow">
          <a:avLst>
            <a:gd name="adj1" fmla="val 60000"/>
            <a:gd name="adj2" fmla="val 50000"/>
          </a:avLst>
        </a:prstGeom>
        <a:gradFill rotWithShape="0">
          <a:gsLst>
            <a:gs pos="0">
              <a:schemeClr val="dk1">
                <a:tint val="60000"/>
                <a:hueOff val="0"/>
                <a:satOff val="0"/>
                <a:lumOff val="0"/>
                <a:alphaOff val="0"/>
                <a:satMod val="103000"/>
                <a:lumMod val="102000"/>
                <a:tint val="94000"/>
              </a:schemeClr>
            </a:gs>
            <a:gs pos="50000">
              <a:schemeClr val="dk1">
                <a:tint val="60000"/>
                <a:hueOff val="0"/>
                <a:satOff val="0"/>
                <a:lumOff val="0"/>
                <a:alphaOff val="0"/>
                <a:satMod val="110000"/>
                <a:lumMod val="100000"/>
                <a:shade val="100000"/>
              </a:schemeClr>
            </a:gs>
            <a:gs pos="100000">
              <a:schemeClr val="dk1">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ru-BY" sz="1100" kern="1200"/>
        </a:p>
      </dsp:txBody>
      <dsp:txXfrm>
        <a:off x="6405301" y="1778397"/>
        <a:ext cx="243528" cy="244184"/>
      </dsp:txXfrm>
    </dsp:sp>
    <dsp:sp modelId="{EDBCC993-8BC1-4C5B-A9F1-860639CC3F9C}">
      <dsp:nvSpPr>
        <dsp:cNvPr id="0" name=""/>
        <dsp:cNvSpPr/>
      </dsp:nvSpPr>
      <dsp:spPr>
        <a:xfrm>
          <a:off x="6897609" y="293002"/>
          <a:ext cx="1641027" cy="3214975"/>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ru-RU" sz="1200" kern="1200"/>
            <a:t>дату или период, за который составлена отчетность;</a:t>
          </a:r>
          <a:endParaRPr lang="ru-RU" sz="1200" kern="1200" dirty="0"/>
        </a:p>
      </dsp:txBody>
      <dsp:txXfrm>
        <a:off x="6945673" y="341066"/>
        <a:ext cx="1544899" cy="3118847"/>
      </dsp:txXfrm>
    </dsp:sp>
    <dsp:sp modelId="{9D36D08A-7E49-4A01-B1B1-F89872DC3604}">
      <dsp:nvSpPr>
        <dsp:cNvPr id="0" name=""/>
        <dsp:cNvSpPr/>
      </dsp:nvSpPr>
      <dsp:spPr>
        <a:xfrm>
          <a:off x="8702740" y="1697002"/>
          <a:ext cx="347897" cy="406974"/>
        </a:xfrm>
        <a:prstGeom prst="rightArrow">
          <a:avLst>
            <a:gd name="adj1" fmla="val 60000"/>
            <a:gd name="adj2" fmla="val 50000"/>
          </a:avLst>
        </a:prstGeom>
        <a:gradFill rotWithShape="0">
          <a:gsLst>
            <a:gs pos="0">
              <a:schemeClr val="dk1">
                <a:tint val="60000"/>
                <a:hueOff val="0"/>
                <a:satOff val="0"/>
                <a:lumOff val="0"/>
                <a:alphaOff val="0"/>
                <a:satMod val="103000"/>
                <a:lumMod val="102000"/>
                <a:tint val="94000"/>
              </a:schemeClr>
            </a:gs>
            <a:gs pos="50000">
              <a:schemeClr val="dk1">
                <a:tint val="60000"/>
                <a:hueOff val="0"/>
                <a:satOff val="0"/>
                <a:lumOff val="0"/>
                <a:alphaOff val="0"/>
                <a:satMod val="110000"/>
                <a:lumMod val="100000"/>
                <a:shade val="100000"/>
              </a:schemeClr>
            </a:gs>
            <a:gs pos="100000">
              <a:schemeClr val="dk1">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ru-BY" sz="1100" kern="1200"/>
        </a:p>
      </dsp:txBody>
      <dsp:txXfrm>
        <a:off x="8702740" y="1778397"/>
        <a:ext cx="243528" cy="244184"/>
      </dsp:txXfrm>
    </dsp:sp>
    <dsp:sp modelId="{D0301BF2-D3C3-43C2-964A-CD9DFD0792D0}">
      <dsp:nvSpPr>
        <dsp:cNvPr id="0" name=""/>
        <dsp:cNvSpPr/>
      </dsp:nvSpPr>
      <dsp:spPr>
        <a:xfrm>
          <a:off x="9195048" y="293002"/>
          <a:ext cx="1641027" cy="3214975"/>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ru-RU" sz="1200" kern="1200"/>
            <a:t>выраженное в установленной форме аудиторское мнение о достоверности отчетности аудируемого лица, составленной в соответствии с конкретной применимой основой составления и представления отчетности.</a:t>
          </a:r>
          <a:endParaRPr lang="ru-RU" sz="1200" kern="1200" dirty="0"/>
        </a:p>
      </dsp:txBody>
      <dsp:txXfrm>
        <a:off x="9243112" y="341066"/>
        <a:ext cx="1544899" cy="311884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3B14A2-4975-43A2-8586-849245808A10}">
      <dsp:nvSpPr>
        <dsp:cNvPr id="0" name=""/>
        <dsp:cNvSpPr/>
      </dsp:nvSpPr>
      <dsp:spPr>
        <a:xfrm>
          <a:off x="-442975" y="0"/>
          <a:ext cx="8954905" cy="1210745"/>
        </a:xfrm>
        <a:prstGeom prst="roundRect">
          <a:avLst>
            <a:gd name="adj" fmla="val 1000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ru-RU" sz="1200" kern="1200" dirty="0">
              <a:latin typeface="Arial Narrow" panose="020B0606020202030204" pitchFamily="34" charset="0"/>
            </a:rPr>
            <a:t>заявление о том, что аудит был проведен в соответствии с требованиями Закона Республики Беларусь "Об аудиторской деятельности" и национальных правил аудиторской деятельности. При проведении аудита аудиторская организация (аудитор - индивидуальный предприниматель) может в дополнение к национальным правилам аудиторской деятельности соблюдать иные стандарты аудита, если иное не установлено законодательством об аудиторской деятельности. В этом случае заявление должно содержать указание на стандарты аудита, которые соблюдались в дополнение к национальным правилам аудиторской деятельности;</a:t>
          </a:r>
          <a:endParaRPr lang="ru-BY" sz="1200" kern="1200" dirty="0">
            <a:latin typeface="Arial Narrow" panose="020B0606020202030204" pitchFamily="34" charset="0"/>
          </a:endParaRPr>
        </a:p>
      </dsp:txBody>
      <dsp:txXfrm>
        <a:off x="-407513" y="35462"/>
        <a:ext cx="7216081" cy="1139821"/>
      </dsp:txXfrm>
    </dsp:sp>
    <dsp:sp modelId="{0497DF06-83A8-40FC-B7B7-6BEE8A25B7C5}">
      <dsp:nvSpPr>
        <dsp:cNvPr id="0" name=""/>
        <dsp:cNvSpPr/>
      </dsp:nvSpPr>
      <dsp:spPr>
        <a:xfrm>
          <a:off x="1044552" y="1430880"/>
          <a:ext cx="7183002" cy="1210745"/>
        </a:xfrm>
        <a:prstGeom prst="roundRect">
          <a:avLst>
            <a:gd name="adj" fmla="val 1000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ru-RU" sz="1200" kern="1200">
              <a:latin typeface="Arial Narrow" panose="020B0606020202030204" pitchFamily="34" charset="0"/>
            </a:rPr>
            <a:t>ссылку на раздел аудиторского заключения, описывающий обязанности аудиторской организации (аудитора - индивидуального предпринимателя) в соответствии с национальными правилами аудиторской деятельности или иными стандартами аудита;</a:t>
          </a:r>
          <a:endParaRPr lang="ru-RU" sz="1200" kern="1200" dirty="0">
            <a:latin typeface="Arial Narrow" panose="020B0606020202030204" pitchFamily="34" charset="0"/>
          </a:endParaRPr>
        </a:p>
      </dsp:txBody>
      <dsp:txXfrm>
        <a:off x="1080014" y="1466342"/>
        <a:ext cx="5723517" cy="1139821"/>
      </dsp:txXfrm>
    </dsp:sp>
    <dsp:sp modelId="{9CAAD47D-367C-4FF9-ABBB-61A349C57265}">
      <dsp:nvSpPr>
        <dsp:cNvPr id="0" name=""/>
        <dsp:cNvSpPr/>
      </dsp:nvSpPr>
      <dsp:spPr>
        <a:xfrm>
          <a:off x="1637149" y="2861761"/>
          <a:ext cx="7183002" cy="1210745"/>
        </a:xfrm>
        <a:prstGeom prst="roundRect">
          <a:avLst>
            <a:gd name="adj" fmla="val 1000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ru-RU" sz="1200" kern="1200">
              <a:latin typeface="Arial Narrow" panose="020B0606020202030204" pitchFamily="34" charset="0"/>
            </a:rPr>
            <a:t>заявление о том, что аудиторской организацией (аудитором - индивидуальным предпринимателем) соблюдались принцип независимости по отношению к аудируемому лицу согласно требованиям законодательства и принципы профессиональной этики;</a:t>
          </a:r>
          <a:endParaRPr lang="ru-RU" sz="1200" kern="1200" dirty="0">
            <a:latin typeface="Arial Narrow" panose="020B0606020202030204" pitchFamily="34" charset="0"/>
          </a:endParaRPr>
        </a:p>
      </dsp:txBody>
      <dsp:txXfrm>
        <a:off x="1672611" y="2897223"/>
        <a:ext cx="5732496" cy="1139821"/>
      </dsp:txXfrm>
    </dsp:sp>
    <dsp:sp modelId="{B4636ED4-02C0-4EDE-8C91-B8B5992FF904}">
      <dsp:nvSpPr>
        <dsp:cNvPr id="0" name=""/>
        <dsp:cNvSpPr/>
      </dsp:nvSpPr>
      <dsp:spPr>
        <a:xfrm>
          <a:off x="2238726" y="4292641"/>
          <a:ext cx="7183002" cy="1210745"/>
        </a:xfrm>
        <a:prstGeom prst="roundRect">
          <a:avLst>
            <a:gd name="adj" fmla="val 1000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ru-RU" sz="1200" kern="1200">
              <a:latin typeface="Arial Narrow" panose="020B0606020202030204" pitchFamily="34" charset="0"/>
            </a:rPr>
            <a:t>заявление о том, считает ли аудиторская организация (аудитор - индивидуальный предприниматель), что полученные аудиторские доказательства являются достаточными и надлежащими, чтобы служить основанием для выражения аудиторского мнения.</a:t>
          </a:r>
          <a:endParaRPr lang="ru-RU" sz="1200" kern="1200" dirty="0">
            <a:latin typeface="Arial Narrow" panose="020B0606020202030204" pitchFamily="34" charset="0"/>
          </a:endParaRPr>
        </a:p>
      </dsp:txBody>
      <dsp:txXfrm>
        <a:off x="2274188" y="4328103"/>
        <a:ext cx="5723517" cy="1139821"/>
      </dsp:txXfrm>
    </dsp:sp>
    <dsp:sp modelId="{664E8A20-2F9E-44F6-9660-8FC2EE1D30F3}">
      <dsp:nvSpPr>
        <dsp:cNvPr id="0" name=""/>
        <dsp:cNvSpPr/>
      </dsp:nvSpPr>
      <dsp:spPr>
        <a:xfrm>
          <a:off x="6838993" y="927320"/>
          <a:ext cx="786984" cy="786984"/>
        </a:xfrm>
        <a:prstGeom prst="downArrow">
          <a:avLst>
            <a:gd name="adj1" fmla="val 55000"/>
            <a:gd name="adj2" fmla="val 45000"/>
          </a:avLst>
        </a:prstGeom>
        <a:solidFill>
          <a:schemeClr val="dk2">
            <a:alpha val="90000"/>
            <a:tint val="40000"/>
            <a:hueOff val="0"/>
            <a:satOff val="0"/>
            <a:lumOff val="0"/>
            <a:alphaOff val="0"/>
          </a:schemeClr>
        </a:solidFill>
        <a:ln w="6350" cap="flat" cmpd="sng" algn="ctr">
          <a:solidFill>
            <a:schemeClr val="dk2">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endParaRPr lang="ru-BY" sz="1200" kern="1200">
            <a:latin typeface="Arial Narrow" panose="020B0606020202030204" pitchFamily="34" charset="0"/>
          </a:endParaRPr>
        </a:p>
      </dsp:txBody>
      <dsp:txXfrm>
        <a:off x="7016064" y="927320"/>
        <a:ext cx="432842" cy="592205"/>
      </dsp:txXfrm>
    </dsp:sp>
    <dsp:sp modelId="{908D12C7-4158-4F8D-89F9-599338292742}">
      <dsp:nvSpPr>
        <dsp:cNvPr id="0" name=""/>
        <dsp:cNvSpPr/>
      </dsp:nvSpPr>
      <dsp:spPr>
        <a:xfrm>
          <a:off x="7440570" y="2358201"/>
          <a:ext cx="786984" cy="786984"/>
        </a:xfrm>
        <a:prstGeom prst="downArrow">
          <a:avLst>
            <a:gd name="adj1" fmla="val 55000"/>
            <a:gd name="adj2" fmla="val 45000"/>
          </a:avLst>
        </a:prstGeom>
        <a:solidFill>
          <a:schemeClr val="dk2">
            <a:alpha val="90000"/>
            <a:tint val="40000"/>
            <a:hueOff val="0"/>
            <a:satOff val="0"/>
            <a:lumOff val="0"/>
            <a:alphaOff val="0"/>
          </a:schemeClr>
        </a:solidFill>
        <a:ln w="6350" cap="flat" cmpd="sng" algn="ctr">
          <a:solidFill>
            <a:schemeClr val="dk2">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endParaRPr lang="ru-BY" sz="1200" kern="1200">
            <a:latin typeface="Arial Narrow" panose="020B0606020202030204" pitchFamily="34" charset="0"/>
          </a:endParaRPr>
        </a:p>
      </dsp:txBody>
      <dsp:txXfrm>
        <a:off x="7617641" y="2358201"/>
        <a:ext cx="432842" cy="592205"/>
      </dsp:txXfrm>
    </dsp:sp>
    <dsp:sp modelId="{BCB8F191-EAE9-49DA-B0B4-80F906F1425C}">
      <dsp:nvSpPr>
        <dsp:cNvPr id="0" name=""/>
        <dsp:cNvSpPr/>
      </dsp:nvSpPr>
      <dsp:spPr>
        <a:xfrm>
          <a:off x="8033167" y="3789081"/>
          <a:ext cx="786984" cy="786984"/>
        </a:xfrm>
        <a:prstGeom prst="downArrow">
          <a:avLst>
            <a:gd name="adj1" fmla="val 55000"/>
            <a:gd name="adj2" fmla="val 45000"/>
          </a:avLst>
        </a:prstGeom>
        <a:solidFill>
          <a:schemeClr val="dk2">
            <a:alpha val="90000"/>
            <a:tint val="40000"/>
            <a:hueOff val="0"/>
            <a:satOff val="0"/>
            <a:lumOff val="0"/>
            <a:alphaOff val="0"/>
          </a:schemeClr>
        </a:solidFill>
        <a:ln w="6350" cap="flat" cmpd="sng" algn="ctr">
          <a:solidFill>
            <a:schemeClr val="dk2">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endParaRPr lang="ru-BY" sz="1200" kern="1200">
            <a:latin typeface="Arial Narrow" panose="020B0606020202030204" pitchFamily="34" charset="0"/>
          </a:endParaRPr>
        </a:p>
      </dsp:txBody>
      <dsp:txXfrm>
        <a:off x="8210238" y="3789081"/>
        <a:ext cx="432842" cy="59220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33DAE8-0179-403B-8F84-18AEB97A1697}">
      <dsp:nvSpPr>
        <dsp:cNvPr id="0" name=""/>
        <dsp:cNvSpPr/>
      </dsp:nvSpPr>
      <dsp:spPr>
        <a:xfrm>
          <a:off x="0" y="21876"/>
          <a:ext cx="2191339" cy="1314803"/>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r" defTabSz="755650">
            <a:lnSpc>
              <a:spcPct val="90000"/>
            </a:lnSpc>
            <a:spcBef>
              <a:spcPct val="0"/>
            </a:spcBef>
            <a:spcAft>
              <a:spcPct val="35000"/>
            </a:spcAft>
            <a:buNone/>
          </a:pPr>
          <a:r>
            <a:rPr lang="ru-RU" sz="1700" kern="1200" dirty="0">
              <a:latin typeface="Arial Narrow" panose="020B0606020202030204" pitchFamily="34" charset="0"/>
            </a:rPr>
            <a:t>Резерв под снижение стоимости запасов</a:t>
          </a:r>
          <a:endParaRPr lang="ru-BY" sz="1700" kern="1200" dirty="0">
            <a:latin typeface="Arial Narrow" panose="020B0606020202030204" pitchFamily="34" charset="0"/>
          </a:endParaRPr>
        </a:p>
      </dsp:txBody>
      <dsp:txXfrm>
        <a:off x="0" y="21876"/>
        <a:ext cx="2191339" cy="1314803"/>
      </dsp:txXfrm>
    </dsp:sp>
    <dsp:sp modelId="{0C47D7A2-34AC-4D99-8292-AA9FDE3CED97}">
      <dsp:nvSpPr>
        <dsp:cNvPr id="0" name=""/>
        <dsp:cNvSpPr/>
      </dsp:nvSpPr>
      <dsp:spPr>
        <a:xfrm>
          <a:off x="2410473" y="21876"/>
          <a:ext cx="2191339" cy="1314803"/>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r" defTabSz="755650">
            <a:lnSpc>
              <a:spcPct val="90000"/>
            </a:lnSpc>
            <a:spcBef>
              <a:spcPct val="0"/>
            </a:spcBef>
            <a:spcAft>
              <a:spcPct val="35000"/>
            </a:spcAft>
            <a:buNone/>
          </a:pPr>
          <a:r>
            <a:rPr lang="ru-RU" sz="1700" kern="1200" dirty="0">
              <a:latin typeface="Arial Narrow" panose="020B0606020202030204" pitchFamily="34" charset="0"/>
            </a:rPr>
            <a:t>Соблюдение обязательных условий кредитных соглашений</a:t>
          </a:r>
        </a:p>
      </dsp:txBody>
      <dsp:txXfrm>
        <a:off x="2410473" y="21876"/>
        <a:ext cx="2191339" cy="1314803"/>
      </dsp:txXfrm>
    </dsp:sp>
    <dsp:sp modelId="{C52F02DB-E28F-4C83-87D1-687D2EF85D49}">
      <dsp:nvSpPr>
        <dsp:cNvPr id="0" name=""/>
        <dsp:cNvSpPr/>
      </dsp:nvSpPr>
      <dsp:spPr>
        <a:xfrm>
          <a:off x="4820947" y="21876"/>
          <a:ext cx="2191339" cy="1314803"/>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r" defTabSz="755650">
            <a:lnSpc>
              <a:spcPct val="90000"/>
            </a:lnSpc>
            <a:spcBef>
              <a:spcPct val="0"/>
            </a:spcBef>
            <a:spcAft>
              <a:spcPct val="35000"/>
            </a:spcAft>
            <a:buNone/>
          </a:pPr>
          <a:r>
            <a:rPr lang="ru-RU" sz="1700" kern="1200" dirty="0">
              <a:latin typeface="Arial Narrow" panose="020B0606020202030204" pitchFamily="34" charset="0"/>
            </a:rPr>
            <a:t>Полнота раскрытия информации в примечаниях к бухгалтерской отчетности</a:t>
          </a:r>
        </a:p>
      </dsp:txBody>
      <dsp:txXfrm>
        <a:off x="4820947" y="21876"/>
        <a:ext cx="2191339" cy="1314803"/>
      </dsp:txXfrm>
    </dsp:sp>
    <dsp:sp modelId="{FA37A2B9-4C91-46A8-B164-83F3334BD1B0}">
      <dsp:nvSpPr>
        <dsp:cNvPr id="0" name=""/>
        <dsp:cNvSpPr/>
      </dsp:nvSpPr>
      <dsp:spPr>
        <a:xfrm>
          <a:off x="0" y="1555814"/>
          <a:ext cx="2191339" cy="1314803"/>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r" defTabSz="755650">
            <a:lnSpc>
              <a:spcPct val="90000"/>
            </a:lnSpc>
            <a:spcBef>
              <a:spcPct val="0"/>
            </a:spcBef>
            <a:spcAft>
              <a:spcPct val="35000"/>
            </a:spcAft>
            <a:buNone/>
          </a:pPr>
          <a:r>
            <a:rPr lang="ru-RU" sz="1700" kern="1200" dirty="0">
              <a:latin typeface="Arial Narrow" panose="020B0606020202030204" pitchFamily="34" charset="0"/>
            </a:rPr>
            <a:t>Продажа имущества филиала</a:t>
          </a:r>
        </a:p>
      </dsp:txBody>
      <dsp:txXfrm>
        <a:off x="0" y="1555814"/>
        <a:ext cx="2191339" cy="1314803"/>
      </dsp:txXfrm>
    </dsp:sp>
    <dsp:sp modelId="{B6BC0893-0581-4179-9D1B-7F82C0A5BFDA}">
      <dsp:nvSpPr>
        <dsp:cNvPr id="0" name=""/>
        <dsp:cNvSpPr/>
      </dsp:nvSpPr>
      <dsp:spPr>
        <a:xfrm>
          <a:off x="2410473" y="1555814"/>
          <a:ext cx="2191339" cy="1314803"/>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r" defTabSz="755650">
            <a:lnSpc>
              <a:spcPct val="90000"/>
            </a:lnSpc>
            <a:spcBef>
              <a:spcPct val="0"/>
            </a:spcBef>
            <a:spcAft>
              <a:spcPct val="35000"/>
            </a:spcAft>
            <a:buNone/>
          </a:pPr>
          <a:r>
            <a:rPr lang="ru-RU" sz="1700" kern="1200" dirty="0">
              <a:latin typeface="Arial Narrow" panose="020B0606020202030204" pitchFamily="34" charset="0"/>
            </a:rPr>
            <a:t>Резерв по сомнительным долгам</a:t>
          </a:r>
        </a:p>
      </dsp:txBody>
      <dsp:txXfrm>
        <a:off x="2410473" y="1555814"/>
        <a:ext cx="2191339" cy="1314803"/>
      </dsp:txXfrm>
    </dsp:sp>
    <dsp:sp modelId="{7A5B2268-18C1-4379-B531-482F853B141F}">
      <dsp:nvSpPr>
        <dsp:cNvPr id="0" name=""/>
        <dsp:cNvSpPr/>
      </dsp:nvSpPr>
      <dsp:spPr>
        <a:xfrm>
          <a:off x="4820947" y="1555814"/>
          <a:ext cx="2191339" cy="1314803"/>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r" defTabSz="755650">
            <a:lnSpc>
              <a:spcPct val="90000"/>
            </a:lnSpc>
            <a:spcBef>
              <a:spcPct val="0"/>
            </a:spcBef>
            <a:spcAft>
              <a:spcPct val="35000"/>
            </a:spcAft>
            <a:buNone/>
          </a:pPr>
          <a:r>
            <a:rPr lang="ru-RU" sz="1700" kern="1200" dirty="0">
              <a:latin typeface="Arial Narrow" panose="020B0606020202030204" pitchFamily="34" charset="0"/>
            </a:rPr>
            <a:t>Признание и оценка стоимости оборудования, подлежащего монтажу</a:t>
          </a:r>
        </a:p>
      </dsp:txBody>
      <dsp:txXfrm>
        <a:off x="4820947" y="1555814"/>
        <a:ext cx="2191339" cy="1314803"/>
      </dsp:txXfrm>
    </dsp:sp>
    <dsp:sp modelId="{FD4F4FB8-5C81-4DED-887F-10CD0C7B900E}">
      <dsp:nvSpPr>
        <dsp:cNvPr id="0" name=""/>
        <dsp:cNvSpPr/>
      </dsp:nvSpPr>
      <dsp:spPr>
        <a:xfrm>
          <a:off x="2410473" y="3089751"/>
          <a:ext cx="2191339" cy="1314803"/>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r" defTabSz="755650">
            <a:lnSpc>
              <a:spcPct val="90000"/>
            </a:lnSpc>
            <a:spcBef>
              <a:spcPct val="0"/>
            </a:spcBef>
            <a:spcAft>
              <a:spcPct val="35000"/>
            </a:spcAft>
            <a:buNone/>
          </a:pPr>
          <a:r>
            <a:rPr lang="ru-RU" sz="1700" kern="1200" dirty="0">
              <a:latin typeface="Arial Narrow" panose="020B0606020202030204" pitchFamily="34" charset="0"/>
            </a:rPr>
            <a:t>Правильность исчисления и перечисления в бюджет налогов, сборов</a:t>
          </a:r>
        </a:p>
      </dsp:txBody>
      <dsp:txXfrm>
        <a:off x="2410473" y="3089751"/>
        <a:ext cx="2191339" cy="131480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436ED9-DA4D-48B0-A165-4EE1B5B8CFC7}">
      <dsp:nvSpPr>
        <dsp:cNvPr id="0" name=""/>
        <dsp:cNvSpPr/>
      </dsp:nvSpPr>
      <dsp:spPr>
        <a:xfrm>
          <a:off x="2192272" y="1298"/>
          <a:ext cx="3303424" cy="554099"/>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ru-RU" sz="1400" kern="1200" dirty="0"/>
            <a:t>Получателем отчета может быть только:</a:t>
          </a:r>
          <a:endParaRPr lang="ru-BY" sz="1400" kern="1200" dirty="0"/>
        </a:p>
      </dsp:txBody>
      <dsp:txXfrm>
        <a:off x="2208501" y="17527"/>
        <a:ext cx="3270966" cy="521641"/>
      </dsp:txXfrm>
    </dsp:sp>
    <dsp:sp modelId="{98AF3DCC-32CB-43A4-AE73-7E2FA1B0C49C}">
      <dsp:nvSpPr>
        <dsp:cNvPr id="0" name=""/>
        <dsp:cNvSpPr/>
      </dsp:nvSpPr>
      <dsp:spPr>
        <a:xfrm>
          <a:off x="2522615" y="555398"/>
          <a:ext cx="330342" cy="962031"/>
        </a:xfrm>
        <a:custGeom>
          <a:avLst/>
          <a:gdLst/>
          <a:ahLst/>
          <a:cxnLst/>
          <a:rect l="0" t="0" r="0" b="0"/>
          <a:pathLst>
            <a:path>
              <a:moveTo>
                <a:pt x="0" y="0"/>
              </a:moveTo>
              <a:lnTo>
                <a:pt x="0" y="962031"/>
              </a:lnTo>
              <a:lnTo>
                <a:pt x="330342" y="96203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9ED89C5-38D4-46DA-9E07-46E9BADB5A27}">
      <dsp:nvSpPr>
        <dsp:cNvPr id="0" name=""/>
        <dsp:cNvSpPr/>
      </dsp:nvSpPr>
      <dsp:spPr>
        <a:xfrm>
          <a:off x="2852957" y="968326"/>
          <a:ext cx="2356398" cy="1098206"/>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ru-RU" sz="1400" kern="1200" dirty="0"/>
            <a:t>лицо, подписавшее договор оказания аудиторских услуг (заказчик аудита);</a:t>
          </a:r>
        </a:p>
      </dsp:txBody>
      <dsp:txXfrm>
        <a:off x="2885122" y="1000491"/>
        <a:ext cx="2292068" cy="1033876"/>
      </dsp:txXfrm>
    </dsp:sp>
    <dsp:sp modelId="{2480847E-DA2A-423C-944B-F424E3509381}">
      <dsp:nvSpPr>
        <dsp:cNvPr id="0" name=""/>
        <dsp:cNvSpPr/>
      </dsp:nvSpPr>
      <dsp:spPr>
        <a:xfrm>
          <a:off x="2522615" y="555398"/>
          <a:ext cx="349423" cy="2196372"/>
        </a:xfrm>
        <a:custGeom>
          <a:avLst/>
          <a:gdLst/>
          <a:ahLst/>
          <a:cxnLst/>
          <a:rect l="0" t="0" r="0" b="0"/>
          <a:pathLst>
            <a:path>
              <a:moveTo>
                <a:pt x="0" y="0"/>
              </a:moveTo>
              <a:lnTo>
                <a:pt x="0" y="2196372"/>
              </a:lnTo>
              <a:lnTo>
                <a:pt x="349423" y="219637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BA82782-F74A-4A22-A3F8-363ADBEC0FE6}">
      <dsp:nvSpPr>
        <dsp:cNvPr id="0" name=""/>
        <dsp:cNvSpPr/>
      </dsp:nvSpPr>
      <dsp:spPr>
        <a:xfrm>
          <a:off x="2872038" y="2202668"/>
          <a:ext cx="2356398" cy="1098206"/>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ru-RU" sz="1400" kern="1200" dirty="0"/>
            <a:t>лицо, названное получателем отчета в договоре оказания аудиторских услуг;</a:t>
          </a:r>
        </a:p>
      </dsp:txBody>
      <dsp:txXfrm>
        <a:off x="2904203" y="2234833"/>
        <a:ext cx="2292068" cy="1033876"/>
      </dsp:txXfrm>
    </dsp:sp>
    <dsp:sp modelId="{520F5E08-3E86-43AF-8081-A9CCACD652E8}">
      <dsp:nvSpPr>
        <dsp:cNvPr id="0" name=""/>
        <dsp:cNvSpPr/>
      </dsp:nvSpPr>
      <dsp:spPr>
        <a:xfrm>
          <a:off x="2522615" y="555398"/>
          <a:ext cx="339909" cy="3475458"/>
        </a:xfrm>
        <a:custGeom>
          <a:avLst/>
          <a:gdLst/>
          <a:ahLst/>
          <a:cxnLst/>
          <a:rect l="0" t="0" r="0" b="0"/>
          <a:pathLst>
            <a:path>
              <a:moveTo>
                <a:pt x="0" y="0"/>
              </a:moveTo>
              <a:lnTo>
                <a:pt x="0" y="3475458"/>
              </a:lnTo>
              <a:lnTo>
                <a:pt x="339909" y="347545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9AA3464-D827-4360-97FA-9D8369AFD11D}">
      <dsp:nvSpPr>
        <dsp:cNvPr id="0" name=""/>
        <dsp:cNvSpPr/>
      </dsp:nvSpPr>
      <dsp:spPr>
        <a:xfrm>
          <a:off x="2862524" y="3481754"/>
          <a:ext cx="2356398" cy="1098206"/>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ru-RU" sz="1400" kern="1200" dirty="0"/>
            <a:t>любое другое лицо - в случае письменного указания, полученного аудиторской организацией от заказчика аудита.</a:t>
          </a:r>
        </a:p>
      </dsp:txBody>
      <dsp:txXfrm>
        <a:off x="2894689" y="3513919"/>
        <a:ext cx="2292068" cy="103387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E233D8-0FAB-46A9-AC0F-082C65EBABFD}">
      <dsp:nvSpPr>
        <dsp:cNvPr id="0" name=""/>
        <dsp:cNvSpPr/>
      </dsp:nvSpPr>
      <dsp:spPr>
        <a:xfrm>
          <a:off x="15149" y="2375920"/>
          <a:ext cx="1446709" cy="1239040"/>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ru-RU" sz="1200" kern="1200" dirty="0">
              <a:latin typeface="Arial Narrow" panose="020B0606020202030204" pitchFamily="34" charset="0"/>
            </a:rPr>
            <a:t>В содержательной части отчета приводятся следующие сведения:</a:t>
          </a:r>
          <a:endParaRPr lang="ru-BY" sz="1200" kern="1200" dirty="0">
            <a:latin typeface="Arial Narrow" panose="020B0606020202030204" pitchFamily="34" charset="0"/>
          </a:endParaRPr>
        </a:p>
      </dsp:txBody>
      <dsp:txXfrm>
        <a:off x="51439" y="2412210"/>
        <a:ext cx="1374129" cy="1166460"/>
      </dsp:txXfrm>
    </dsp:sp>
    <dsp:sp modelId="{70805F0D-6E2E-408D-A382-C9D73DEB2769}">
      <dsp:nvSpPr>
        <dsp:cNvPr id="0" name=""/>
        <dsp:cNvSpPr/>
      </dsp:nvSpPr>
      <dsp:spPr>
        <a:xfrm rot="17243655">
          <a:off x="651804" y="1879827"/>
          <a:ext cx="2310960" cy="25946"/>
        </a:xfrm>
        <a:custGeom>
          <a:avLst/>
          <a:gdLst/>
          <a:ahLst/>
          <a:cxnLst/>
          <a:rect l="0" t="0" r="0" b="0"/>
          <a:pathLst>
            <a:path>
              <a:moveTo>
                <a:pt x="0" y="12973"/>
              </a:moveTo>
              <a:lnTo>
                <a:pt x="2310960" y="12973"/>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ru-BY" sz="800" kern="1200">
            <a:latin typeface="Arial Narrow" panose="020B0606020202030204" pitchFamily="34" charset="0"/>
          </a:endParaRPr>
        </a:p>
      </dsp:txBody>
      <dsp:txXfrm>
        <a:off x="1749510" y="1835026"/>
        <a:ext cx="115548" cy="115548"/>
      </dsp:txXfrm>
    </dsp:sp>
    <dsp:sp modelId="{A55432EF-975F-40F7-BDD0-04881C069418}">
      <dsp:nvSpPr>
        <dsp:cNvPr id="0" name=""/>
        <dsp:cNvSpPr/>
      </dsp:nvSpPr>
      <dsp:spPr>
        <a:xfrm>
          <a:off x="2152709" y="607041"/>
          <a:ext cx="9785601" cy="366237"/>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ru-RU" sz="1200" kern="1200" dirty="0">
              <a:latin typeface="Arial Narrow" panose="020B0606020202030204" pitchFamily="34" charset="0"/>
            </a:rPr>
            <a:t>развернутая аргументация причин, приведших к модификации аудиторского мнения в аудиторском заключении;</a:t>
          </a:r>
        </a:p>
      </dsp:txBody>
      <dsp:txXfrm>
        <a:off x="2163436" y="617768"/>
        <a:ext cx="9764147" cy="344783"/>
      </dsp:txXfrm>
    </dsp:sp>
    <dsp:sp modelId="{FDC4E302-EB0C-444C-A4C5-CE6AAFE997DD}">
      <dsp:nvSpPr>
        <dsp:cNvPr id="0" name=""/>
        <dsp:cNvSpPr/>
      </dsp:nvSpPr>
      <dsp:spPr>
        <a:xfrm rot="17487832">
          <a:off x="863279" y="2103930"/>
          <a:ext cx="1888010" cy="25946"/>
        </a:xfrm>
        <a:custGeom>
          <a:avLst/>
          <a:gdLst/>
          <a:ahLst/>
          <a:cxnLst/>
          <a:rect l="0" t="0" r="0" b="0"/>
          <a:pathLst>
            <a:path>
              <a:moveTo>
                <a:pt x="0" y="12973"/>
              </a:moveTo>
              <a:lnTo>
                <a:pt x="1888010" y="12973"/>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ru-BY" sz="700" kern="1200">
            <a:latin typeface="Arial Narrow" panose="020B0606020202030204" pitchFamily="34" charset="0"/>
          </a:endParaRPr>
        </a:p>
      </dsp:txBody>
      <dsp:txXfrm>
        <a:off x="1760084" y="2069703"/>
        <a:ext cx="94400" cy="94400"/>
      </dsp:txXfrm>
    </dsp:sp>
    <dsp:sp modelId="{8AEBC446-EA00-41F4-A14B-ED6C804A9E17}">
      <dsp:nvSpPr>
        <dsp:cNvPr id="0" name=""/>
        <dsp:cNvSpPr/>
      </dsp:nvSpPr>
      <dsp:spPr>
        <a:xfrm>
          <a:off x="2152709" y="1102813"/>
          <a:ext cx="9785601" cy="271106"/>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ru-RU" sz="1200" kern="1200" dirty="0">
              <a:latin typeface="Arial Narrow" panose="020B0606020202030204" pitchFamily="34" charset="0"/>
            </a:rPr>
            <a:t>факты, вызывающие, по мнению аудиторской организации, значительные сомнения в возможности аудируемого лица продолжать свою деятельность непрерывно;</a:t>
          </a:r>
        </a:p>
      </dsp:txBody>
      <dsp:txXfrm>
        <a:off x="2160649" y="1110753"/>
        <a:ext cx="9769721" cy="255226"/>
      </dsp:txXfrm>
    </dsp:sp>
    <dsp:sp modelId="{E527486B-B153-4B73-88A2-C6BF095B3BDA}">
      <dsp:nvSpPr>
        <dsp:cNvPr id="0" name=""/>
        <dsp:cNvSpPr/>
      </dsp:nvSpPr>
      <dsp:spPr>
        <a:xfrm rot="18185343">
          <a:off x="1174570" y="2452365"/>
          <a:ext cx="1265428" cy="25946"/>
        </a:xfrm>
        <a:custGeom>
          <a:avLst/>
          <a:gdLst/>
          <a:ahLst/>
          <a:cxnLst/>
          <a:rect l="0" t="0" r="0" b="0"/>
          <a:pathLst>
            <a:path>
              <a:moveTo>
                <a:pt x="0" y="12973"/>
              </a:moveTo>
              <a:lnTo>
                <a:pt x="1265428" y="12973"/>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BY" sz="500" kern="1200">
            <a:latin typeface="Arial Narrow" panose="020B0606020202030204" pitchFamily="34" charset="0"/>
          </a:endParaRPr>
        </a:p>
      </dsp:txBody>
      <dsp:txXfrm>
        <a:off x="1775649" y="2433702"/>
        <a:ext cx="63271" cy="63271"/>
      </dsp:txXfrm>
    </dsp:sp>
    <dsp:sp modelId="{5A854A57-E43C-4B4D-A41E-FE24C484922E}">
      <dsp:nvSpPr>
        <dsp:cNvPr id="0" name=""/>
        <dsp:cNvSpPr/>
      </dsp:nvSpPr>
      <dsp:spPr>
        <a:xfrm>
          <a:off x="2152709" y="1503454"/>
          <a:ext cx="9785601" cy="863562"/>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ru-RU" sz="1200" kern="1200" dirty="0">
              <a:latin typeface="Arial Narrow" panose="020B0606020202030204" pitchFamily="34" charset="0"/>
            </a:rPr>
            <a:t>выявленные в ходе аудита нарушения установленного законодательством порядка ведения бухгалтерского учета и составления бухгалтерской и (или) финансовой отчетности и (или) иной финансовой информации, порядка совершения финансовых (хозяйственных) операций с указанием конкретных нарушенных норм законодательства, количественной оценки влияния выявленных нарушений на бухгалтерскую и (или) финансовую отчетность и (или) иную финансовую информацию аудируемого лица в целом либо причин, по которым эта оценка не может быть произведена, а также выданные рекомендации по устранению этих нарушений;</a:t>
          </a:r>
        </a:p>
      </dsp:txBody>
      <dsp:txXfrm>
        <a:off x="2178002" y="1528747"/>
        <a:ext cx="9735015" cy="812976"/>
      </dsp:txXfrm>
    </dsp:sp>
    <dsp:sp modelId="{1583FC45-8D7D-4808-98EC-80D2FD2515EC}">
      <dsp:nvSpPr>
        <dsp:cNvPr id="0" name=""/>
        <dsp:cNvSpPr/>
      </dsp:nvSpPr>
      <dsp:spPr>
        <a:xfrm rot="20407980">
          <a:off x="1440000" y="2857650"/>
          <a:ext cx="734568" cy="25946"/>
        </a:xfrm>
        <a:custGeom>
          <a:avLst/>
          <a:gdLst/>
          <a:ahLst/>
          <a:cxnLst/>
          <a:rect l="0" t="0" r="0" b="0"/>
          <a:pathLst>
            <a:path>
              <a:moveTo>
                <a:pt x="0" y="12973"/>
              </a:moveTo>
              <a:lnTo>
                <a:pt x="734568" y="12973"/>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BY" sz="500" kern="1200">
            <a:latin typeface="Arial Narrow" panose="020B0606020202030204" pitchFamily="34" charset="0"/>
          </a:endParaRPr>
        </a:p>
      </dsp:txBody>
      <dsp:txXfrm>
        <a:off x="1788920" y="2852259"/>
        <a:ext cx="36728" cy="36728"/>
      </dsp:txXfrm>
    </dsp:sp>
    <dsp:sp modelId="{931EF44F-886C-41B9-AB2B-EA698B0EDDB1}">
      <dsp:nvSpPr>
        <dsp:cNvPr id="0" name=""/>
        <dsp:cNvSpPr/>
      </dsp:nvSpPr>
      <dsp:spPr>
        <a:xfrm>
          <a:off x="2152709" y="2496552"/>
          <a:ext cx="9785601" cy="498508"/>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ru-RU" sz="1200" kern="1200" dirty="0">
              <a:latin typeface="Arial Narrow" panose="020B0606020202030204" pitchFamily="34" charset="0"/>
            </a:rPr>
            <a:t>выявленные в ходе аудита недостатки в организации бухгалтерского учета и состоянии системы внутреннего контроля, которые привели или могут привести к существенным искажениям бухгалтерской и (или) финансовой отчетности и (или) иной финансовой информации;</a:t>
          </a:r>
        </a:p>
      </dsp:txBody>
      <dsp:txXfrm>
        <a:off x="2167310" y="2511153"/>
        <a:ext cx="9756399" cy="469306"/>
      </dsp:txXfrm>
    </dsp:sp>
    <dsp:sp modelId="{F97C52CD-6A15-4A9E-B81D-430AB6A7A020}">
      <dsp:nvSpPr>
        <dsp:cNvPr id="0" name=""/>
        <dsp:cNvSpPr/>
      </dsp:nvSpPr>
      <dsp:spPr>
        <a:xfrm rot="2017464">
          <a:off x="1392452" y="3212179"/>
          <a:ext cx="829665" cy="25946"/>
        </a:xfrm>
        <a:custGeom>
          <a:avLst/>
          <a:gdLst/>
          <a:ahLst/>
          <a:cxnLst/>
          <a:rect l="0" t="0" r="0" b="0"/>
          <a:pathLst>
            <a:path>
              <a:moveTo>
                <a:pt x="0" y="12973"/>
              </a:moveTo>
              <a:lnTo>
                <a:pt x="829665" y="12973"/>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BY" sz="500" kern="1200">
            <a:latin typeface="Arial Narrow" panose="020B0606020202030204" pitchFamily="34" charset="0"/>
          </a:endParaRPr>
        </a:p>
      </dsp:txBody>
      <dsp:txXfrm>
        <a:off x="1786543" y="3204411"/>
        <a:ext cx="41483" cy="41483"/>
      </dsp:txXfrm>
    </dsp:sp>
    <dsp:sp modelId="{02BAF9FF-CC3A-4658-9B44-6EA0C07AF941}">
      <dsp:nvSpPr>
        <dsp:cNvPr id="0" name=""/>
        <dsp:cNvSpPr/>
      </dsp:nvSpPr>
      <dsp:spPr>
        <a:xfrm>
          <a:off x="2152709" y="3124595"/>
          <a:ext cx="9785601" cy="660539"/>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ru-RU" sz="1200" kern="1200" dirty="0">
              <a:latin typeface="Arial Narrow" panose="020B0606020202030204" pitchFamily="34" charset="0"/>
            </a:rPr>
            <a:t>в случае если аудируемое лицо имеет сложную организационную структуру - информация о проведении аудита обособленных подразделений и дочерних организаций аудируемого лица, его результаты и влияние на итоги аудита бухгалтерской и (или) финансовой отчетности и (или) иной финансовой информации аудируемого лица в целом;</a:t>
          </a:r>
        </a:p>
      </dsp:txBody>
      <dsp:txXfrm>
        <a:off x="2172056" y="3143942"/>
        <a:ext cx="9746907" cy="621845"/>
      </dsp:txXfrm>
    </dsp:sp>
    <dsp:sp modelId="{298EFAB0-A926-4F7B-B06E-71E38B728937}">
      <dsp:nvSpPr>
        <dsp:cNvPr id="0" name=""/>
        <dsp:cNvSpPr/>
      </dsp:nvSpPr>
      <dsp:spPr>
        <a:xfrm rot="3549849">
          <a:off x="1133390" y="3561100"/>
          <a:ext cx="1347789" cy="25946"/>
        </a:xfrm>
        <a:custGeom>
          <a:avLst/>
          <a:gdLst/>
          <a:ahLst/>
          <a:cxnLst/>
          <a:rect l="0" t="0" r="0" b="0"/>
          <a:pathLst>
            <a:path>
              <a:moveTo>
                <a:pt x="0" y="12973"/>
              </a:moveTo>
              <a:lnTo>
                <a:pt x="1347789" y="12973"/>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BY" sz="500" kern="1200">
            <a:latin typeface="Arial Narrow" panose="020B0606020202030204" pitchFamily="34" charset="0"/>
          </a:endParaRPr>
        </a:p>
      </dsp:txBody>
      <dsp:txXfrm>
        <a:off x="1773590" y="3540378"/>
        <a:ext cx="67389" cy="67389"/>
      </dsp:txXfrm>
    </dsp:sp>
    <dsp:sp modelId="{DFE718D4-FDC8-4931-83FB-FDDDE3E8AEC0}">
      <dsp:nvSpPr>
        <dsp:cNvPr id="0" name=""/>
        <dsp:cNvSpPr/>
      </dsp:nvSpPr>
      <dsp:spPr>
        <a:xfrm>
          <a:off x="2152709" y="3921171"/>
          <a:ext cx="9785601" cy="463068"/>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ru-RU" sz="1200" kern="1200" dirty="0">
              <a:latin typeface="Arial Narrow" panose="020B0606020202030204" pitchFamily="34" charset="0"/>
            </a:rPr>
            <a:t>некоторые аспекты методики проведения аудита, в частности, указание разделов бухгалтерского учета, проверенных соответственно сплошным или выборочным методом, описание построения аудиторской выборки, указание уровня существенности, используемого при формировании выводов;</a:t>
          </a:r>
        </a:p>
      </dsp:txBody>
      <dsp:txXfrm>
        <a:off x="2166272" y="3934734"/>
        <a:ext cx="9758475" cy="435942"/>
      </dsp:txXfrm>
    </dsp:sp>
    <dsp:sp modelId="{3677118F-C7E7-4230-A832-C73065757AB1}">
      <dsp:nvSpPr>
        <dsp:cNvPr id="0" name=""/>
        <dsp:cNvSpPr/>
      </dsp:nvSpPr>
      <dsp:spPr>
        <a:xfrm rot="4229564">
          <a:off x="772849" y="3957525"/>
          <a:ext cx="2068869" cy="25946"/>
        </a:xfrm>
        <a:custGeom>
          <a:avLst/>
          <a:gdLst/>
          <a:ahLst/>
          <a:cxnLst/>
          <a:rect l="0" t="0" r="0" b="0"/>
          <a:pathLst>
            <a:path>
              <a:moveTo>
                <a:pt x="0" y="12973"/>
              </a:moveTo>
              <a:lnTo>
                <a:pt x="2068869" y="12973"/>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ru-BY" sz="700" kern="1200">
            <a:latin typeface="Arial Narrow" panose="020B0606020202030204" pitchFamily="34" charset="0"/>
          </a:endParaRPr>
        </a:p>
      </dsp:txBody>
      <dsp:txXfrm>
        <a:off x="1755562" y="3918776"/>
        <a:ext cx="103443" cy="103443"/>
      </dsp:txXfrm>
    </dsp:sp>
    <dsp:sp modelId="{97B42959-9305-4BC5-8B25-FCFA05B853D3}">
      <dsp:nvSpPr>
        <dsp:cNvPr id="0" name=""/>
        <dsp:cNvSpPr/>
      </dsp:nvSpPr>
      <dsp:spPr>
        <a:xfrm>
          <a:off x="2152709" y="4513774"/>
          <a:ext cx="9785601" cy="863562"/>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ru-RU" sz="1200" kern="1200" dirty="0">
              <a:latin typeface="Arial Narrow" panose="020B0606020202030204" pitchFamily="34" charset="0"/>
            </a:rPr>
            <a:t>в случае если аудит бухгалтерской и (или) финансовой отчетности и (или) иной финансовой информации за аудируемый и предшествующий ему отчетные периоды проводился одной и той же аудиторской организацией - анализ выполнения аудируемым лицом рекомендаций и устранения нарушений, содержащихся в отчете по результатам аудита бухгалтерской и (или) финансовой отчетности и (или) иной финансовой информации за отчетный период, предшествующий аудируемому.</a:t>
          </a:r>
        </a:p>
      </dsp:txBody>
      <dsp:txXfrm>
        <a:off x="2178002" y="4539067"/>
        <a:ext cx="9735015" cy="81297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3C5C1B-B936-4429-817A-0EF01E0EAC4B}">
      <dsp:nvSpPr>
        <dsp:cNvPr id="0" name=""/>
        <dsp:cNvSpPr/>
      </dsp:nvSpPr>
      <dsp:spPr>
        <a:xfrm>
          <a:off x="0" y="368299"/>
          <a:ext cx="2222499" cy="1333500"/>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ru-RU" sz="1200" kern="1200" dirty="0">
              <a:latin typeface="Arial Narrow" panose="020B0606020202030204" pitchFamily="34" charset="0"/>
            </a:rPr>
            <a:t>название;</a:t>
          </a:r>
          <a:endParaRPr lang="ru-BY" sz="1200" kern="1200" dirty="0">
            <a:latin typeface="Arial Narrow" panose="020B0606020202030204" pitchFamily="34" charset="0"/>
          </a:endParaRPr>
        </a:p>
      </dsp:txBody>
      <dsp:txXfrm>
        <a:off x="0" y="368299"/>
        <a:ext cx="2222499" cy="1333500"/>
      </dsp:txXfrm>
    </dsp:sp>
    <dsp:sp modelId="{54DB4F39-A89F-4B63-B6DB-03D8C059C3A3}">
      <dsp:nvSpPr>
        <dsp:cNvPr id="0" name=""/>
        <dsp:cNvSpPr/>
      </dsp:nvSpPr>
      <dsp:spPr>
        <a:xfrm>
          <a:off x="2444750" y="368299"/>
          <a:ext cx="2222499" cy="1333500"/>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ru-RU" sz="1200" kern="1200">
              <a:latin typeface="Arial Narrow" panose="020B0606020202030204" pitchFamily="34" charset="0"/>
            </a:rPr>
            <a:t>указание на лицо, которому адресуется аудиторское заключение;</a:t>
          </a:r>
          <a:endParaRPr lang="ru-RU" sz="1200" kern="1200" dirty="0">
            <a:latin typeface="Arial Narrow" panose="020B0606020202030204" pitchFamily="34" charset="0"/>
          </a:endParaRPr>
        </a:p>
      </dsp:txBody>
      <dsp:txXfrm>
        <a:off x="2444750" y="368299"/>
        <a:ext cx="2222499" cy="1333500"/>
      </dsp:txXfrm>
    </dsp:sp>
    <dsp:sp modelId="{79FCCEE7-D679-4D8A-BAAE-2448DC1CD749}">
      <dsp:nvSpPr>
        <dsp:cNvPr id="0" name=""/>
        <dsp:cNvSpPr/>
      </dsp:nvSpPr>
      <dsp:spPr>
        <a:xfrm>
          <a:off x="4889499" y="368299"/>
          <a:ext cx="2222499" cy="1333500"/>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ru-RU" sz="1200" kern="1200">
              <a:latin typeface="Arial Narrow" panose="020B0606020202030204" pitchFamily="34" charset="0"/>
            </a:rPr>
            <a:t>реквизиты аудируемого лица и аудиторской организации;</a:t>
          </a:r>
          <a:endParaRPr lang="ru-RU" sz="1200" kern="1200" dirty="0">
            <a:latin typeface="Arial Narrow" panose="020B0606020202030204" pitchFamily="34" charset="0"/>
          </a:endParaRPr>
        </a:p>
      </dsp:txBody>
      <dsp:txXfrm>
        <a:off x="4889499" y="368299"/>
        <a:ext cx="2222499" cy="1333500"/>
      </dsp:txXfrm>
    </dsp:sp>
    <dsp:sp modelId="{D0FDBA24-32E2-4300-8775-5814C5053609}">
      <dsp:nvSpPr>
        <dsp:cNvPr id="0" name=""/>
        <dsp:cNvSpPr/>
      </dsp:nvSpPr>
      <dsp:spPr>
        <a:xfrm>
          <a:off x="0" y="1924050"/>
          <a:ext cx="2222499" cy="1333500"/>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ru-RU" sz="1200" kern="1200">
              <a:latin typeface="Arial Narrow" panose="020B0606020202030204" pitchFamily="34" charset="0"/>
            </a:rPr>
            <a:t>вводную часть, содержащую описание проаудированной финансовой информации, а также указание на цель подготовки аудиторского заключения и (в случае необходимости) на ограничение его распространения и использования;</a:t>
          </a:r>
          <a:endParaRPr lang="ru-RU" sz="1200" kern="1200" dirty="0">
            <a:latin typeface="Arial Narrow" panose="020B0606020202030204" pitchFamily="34" charset="0"/>
          </a:endParaRPr>
        </a:p>
      </dsp:txBody>
      <dsp:txXfrm>
        <a:off x="0" y="1924050"/>
        <a:ext cx="2222499" cy="1333500"/>
      </dsp:txXfrm>
    </dsp:sp>
    <dsp:sp modelId="{B95659CA-F506-4AC0-9503-ECAE8E3817E5}">
      <dsp:nvSpPr>
        <dsp:cNvPr id="0" name=""/>
        <dsp:cNvSpPr/>
      </dsp:nvSpPr>
      <dsp:spPr>
        <a:xfrm>
          <a:off x="2444749" y="1924049"/>
          <a:ext cx="2222499" cy="1333500"/>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ru-RU" sz="1200" kern="1200">
              <a:latin typeface="Arial Narrow" panose="020B0606020202030204" pitchFamily="34" charset="0"/>
            </a:rPr>
            <a:t>часть, указывающую на ответственность руководства аудируемого лица за представленную финансовую информацию;</a:t>
          </a:r>
          <a:endParaRPr lang="ru-RU" sz="1200" kern="1200" dirty="0">
            <a:latin typeface="Arial Narrow" panose="020B0606020202030204" pitchFamily="34" charset="0"/>
          </a:endParaRPr>
        </a:p>
      </dsp:txBody>
      <dsp:txXfrm>
        <a:off x="2444749" y="1924049"/>
        <a:ext cx="2222499" cy="1333500"/>
      </dsp:txXfrm>
    </dsp:sp>
    <dsp:sp modelId="{FE909A07-DE13-4B8F-92DF-E19CF8E9A428}">
      <dsp:nvSpPr>
        <dsp:cNvPr id="0" name=""/>
        <dsp:cNvSpPr/>
      </dsp:nvSpPr>
      <dsp:spPr>
        <a:xfrm>
          <a:off x="4889499" y="1924049"/>
          <a:ext cx="2222499" cy="1333500"/>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ru-RU" sz="1200" kern="1200">
              <a:latin typeface="Arial Narrow" panose="020B0606020202030204" pitchFamily="34" charset="0"/>
            </a:rPr>
            <a:t>часть, указывающую на ответственность аудиторской организации в связи с выполнением специального аудиторского задания;</a:t>
          </a:r>
          <a:endParaRPr lang="ru-RU" sz="1200" kern="1200" dirty="0">
            <a:latin typeface="Arial Narrow" panose="020B0606020202030204" pitchFamily="34" charset="0"/>
          </a:endParaRPr>
        </a:p>
      </dsp:txBody>
      <dsp:txXfrm>
        <a:off x="4889499" y="1924049"/>
        <a:ext cx="2222499" cy="1333500"/>
      </dsp:txXfrm>
    </dsp:sp>
    <dsp:sp modelId="{C344C425-D724-4861-A8BA-0EDEC3BA2504}">
      <dsp:nvSpPr>
        <dsp:cNvPr id="0" name=""/>
        <dsp:cNvSpPr/>
      </dsp:nvSpPr>
      <dsp:spPr>
        <a:xfrm>
          <a:off x="0" y="3479799"/>
          <a:ext cx="2222499" cy="1333500"/>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ru-RU" sz="1200" kern="1200">
              <a:latin typeface="Arial Narrow" panose="020B0606020202030204" pitchFamily="34" charset="0"/>
            </a:rPr>
            <a:t>часть, описывающую характер и объем аудита по специальному аудиторскому заданию;</a:t>
          </a:r>
          <a:endParaRPr lang="ru-RU" sz="1200" kern="1200" dirty="0">
            <a:latin typeface="Arial Narrow" panose="020B0606020202030204" pitchFamily="34" charset="0"/>
          </a:endParaRPr>
        </a:p>
      </dsp:txBody>
      <dsp:txXfrm>
        <a:off x="0" y="3479799"/>
        <a:ext cx="2222499" cy="1333500"/>
      </dsp:txXfrm>
    </dsp:sp>
    <dsp:sp modelId="{473D7D85-1D02-42C0-A03F-BF473C3ECA8B}">
      <dsp:nvSpPr>
        <dsp:cNvPr id="0" name=""/>
        <dsp:cNvSpPr/>
      </dsp:nvSpPr>
      <dsp:spPr>
        <a:xfrm>
          <a:off x="2444750" y="3479799"/>
          <a:ext cx="2222499" cy="1333500"/>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ru-RU" sz="1200" kern="1200">
              <a:latin typeface="Arial Narrow" panose="020B0606020202030204" pitchFamily="34" charset="0"/>
            </a:rPr>
            <a:t>часть, содержащую аудиторское мнение относительно проаудированной финансовой информации;</a:t>
          </a:r>
          <a:endParaRPr lang="ru-RU" sz="1200" kern="1200" dirty="0">
            <a:latin typeface="Arial Narrow" panose="020B0606020202030204" pitchFamily="34" charset="0"/>
          </a:endParaRPr>
        </a:p>
      </dsp:txBody>
      <dsp:txXfrm>
        <a:off x="2444750" y="3479799"/>
        <a:ext cx="2222499" cy="1333500"/>
      </dsp:txXfrm>
    </dsp:sp>
    <dsp:sp modelId="{005FA64E-92FD-45BA-934E-5CAFE34DAF4E}">
      <dsp:nvSpPr>
        <dsp:cNvPr id="0" name=""/>
        <dsp:cNvSpPr/>
      </dsp:nvSpPr>
      <dsp:spPr>
        <a:xfrm>
          <a:off x="4889499" y="3479800"/>
          <a:ext cx="2222499" cy="1333500"/>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ru-RU" sz="1200" kern="1200">
              <a:latin typeface="Arial Narrow" panose="020B0606020202030204" pitchFamily="34" charset="0"/>
            </a:rPr>
            <a:t>подписи и дату аудиторского заключения.</a:t>
          </a:r>
          <a:endParaRPr lang="ru-RU" sz="1200" kern="1200" dirty="0">
            <a:latin typeface="Arial Narrow" panose="020B0606020202030204" pitchFamily="34" charset="0"/>
          </a:endParaRPr>
        </a:p>
      </dsp:txBody>
      <dsp:txXfrm>
        <a:off x="4889499" y="3479800"/>
        <a:ext cx="2222499" cy="133350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C1ACCF-EF73-4129-A907-DFB7D652D7D5}">
      <dsp:nvSpPr>
        <dsp:cNvPr id="0" name=""/>
        <dsp:cNvSpPr/>
      </dsp:nvSpPr>
      <dsp:spPr>
        <a:xfrm>
          <a:off x="4498692" y="2270"/>
          <a:ext cx="2352565" cy="1176282"/>
        </a:xfrm>
        <a:prstGeom prst="roundRect">
          <a:avLst>
            <a:gd name="adj" fmla="val 1000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ru-RU" sz="1000" kern="1200" dirty="0">
              <a:latin typeface="Arial" panose="020B0604020202020204" pitchFamily="34" charset="0"/>
              <a:cs typeface="Arial" panose="020B0604020202020204" pitchFamily="34" charset="0"/>
            </a:rPr>
            <a:t> документ, содержащий мнение об эффективности функционирования систем внутреннего контроля аудируемого лица, подготовленный в соответствии с требованиями заказчика задания, обеспечивающего уверенность;</a:t>
          </a:r>
          <a:endParaRPr lang="ru-BY" sz="1000" kern="1200" dirty="0">
            <a:latin typeface="Arial" panose="020B0604020202020204" pitchFamily="34" charset="0"/>
            <a:cs typeface="Arial" panose="020B0604020202020204" pitchFamily="34" charset="0"/>
          </a:endParaRPr>
        </a:p>
      </dsp:txBody>
      <dsp:txXfrm>
        <a:off x="4533144" y="36722"/>
        <a:ext cx="2283661" cy="1107378"/>
      </dsp:txXfrm>
    </dsp:sp>
    <dsp:sp modelId="{50463B33-8A72-4325-B0AD-E093DF76DB27}">
      <dsp:nvSpPr>
        <dsp:cNvPr id="0" name=""/>
        <dsp:cNvSpPr/>
      </dsp:nvSpPr>
      <dsp:spPr>
        <a:xfrm rot="2034248">
          <a:off x="6578135" y="1494732"/>
          <a:ext cx="1497381" cy="411698"/>
        </a:xfrm>
        <a:prstGeom prst="leftRightArrow">
          <a:avLst>
            <a:gd name="adj1" fmla="val 60000"/>
            <a:gd name="adj2" fmla="val 50000"/>
          </a:avLst>
        </a:prstGeom>
        <a:gradFill rotWithShape="0">
          <a:gsLst>
            <a:gs pos="0">
              <a:schemeClr val="dk2">
                <a:tint val="60000"/>
                <a:hueOff val="0"/>
                <a:satOff val="0"/>
                <a:lumOff val="0"/>
                <a:alphaOff val="0"/>
                <a:satMod val="103000"/>
                <a:lumMod val="102000"/>
                <a:tint val="94000"/>
              </a:schemeClr>
            </a:gs>
            <a:gs pos="50000">
              <a:schemeClr val="dk2">
                <a:tint val="60000"/>
                <a:hueOff val="0"/>
                <a:satOff val="0"/>
                <a:lumOff val="0"/>
                <a:alphaOff val="0"/>
                <a:satMod val="110000"/>
                <a:lumMod val="100000"/>
                <a:shade val="100000"/>
              </a:schemeClr>
            </a:gs>
            <a:gs pos="100000">
              <a:schemeClr val="dk2">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ru-BY" sz="800" kern="1200">
            <a:latin typeface="Arial" panose="020B0604020202020204" pitchFamily="34" charset="0"/>
            <a:cs typeface="Arial" panose="020B0604020202020204" pitchFamily="34" charset="0"/>
          </a:endParaRPr>
        </a:p>
      </dsp:txBody>
      <dsp:txXfrm>
        <a:off x="6701644" y="1577072"/>
        <a:ext cx="1250363" cy="247018"/>
      </dsp:txXfrm>
    </dsp:sp>
    <dsp:sp modelId="{101C17FF-C6CC-4FC7-99F4-E0A72306DEC7}">
      <dsp:nvSpPr>
        <dsp:cNvPr id="0" name=""/>
        <dsp:cNvSpPr/>
      </dsp:nvSpPr>
      <dsp:spPr>
        <a:xfrm>
          <a:off x="7802394" y="2222611"/>
          <a:ext cx="2352565" cy="1176282"/>
        </a:xfrm>
        <a:prstGeom prst="roundRect">
          <a:avLst>
            <a:gd name="adj" fmla="val 1000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ru-RU" sz="1000" kern="1200" dirty="0">
              <a:latin typeface="Arial" panose="020B0604020202020204" pitchFamily="34" charset="0"/>
              <a:cs typeface="Arial" panose="020B0604020202020204" pitchFamily="34" charset="0"/>
            </a:rPr>
            <a:t>диагностический отчет, составленный с учетом требований национальных правил аудиторской деятельности "Внутренняя оценка качества работы аудиторов";</a:t>
          </a:r>
        </a:p>
      </dsp:txBody>
      <dsp:txXfrm>
        <a:off x="7836846" y="2257063"/>
        <a:ext cx="2283661" cy="1107378"/>
      </dsp:txXfrm>
    </dsp:sp>
    <dsp:sp modelId="{A74C3E0F-64E0-466D-8EB6-71C087B2CAB9}">
      <dsp:nvSpPr>
        <dsp:cNvPr id="0" name=""/>
        <dsp:cNvSpPr/>
      </dsp:nvSpPr>
      <dsp:spPr>
        <a:xfrm rot="8709395">
          <a:off x="6578135" y="3754827"/>
          <a:ext cx="1497381" cy="411698"/>
        </a:xfrm>
        <a:prstGeom prst="leftRightArrow">
          <a:avLst>
            <a:gd name="adj1" fmla="val 60000"/>
            <a:gd name="adj2" fmla="val 50000"/>
          </a:avLst>
        </a:prstGeom>
        <a:gradFill rotWithShape="0">
          <a:gsLst>
            <a:gs pos="0">
              <a:schemeClr val="dk2">
                <a:tint val="60000"/>
                <a:hueOff val="0"/>
                <a:satOff val="0"/>
                <a:lumOff val="0"/>
                <a:alphaOff val="0"/>
                <a:satMod val="103000"/>
                <a:lumMod val="102000"/>
                <a:tint val="94000"/>
              </a:schemeClr>
            </a:gs>
            <a:gs pos="50000">
              <a:schemeClr val="dk2">
                <a:tint val="60000"/>
                <a:hueOff val="0"/>
                <a:satOff val="0"/>
                <a:lumOff val="0"/>
                <a:alphaOff val="0"/>
                <a:satMod val="110000"/>
                <a:lumMod val="100000"/>
                <a:shade val="100000"/>
              </a:schemeClr>
            </a:gs>
            <a:gs pos="100000">
              <a:schemeClr val="dk2">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ru-BY" sz="800" kern="1200">
            <a:latin typeface="Arial" panose="020B0604020202020204" pitchFamily="34" charset="0"/>
            <a:cs typeface="Arial" panose="020B0604020202020204" pitchFamily="34" charset="0"/>
          </a:endParaRPr>
        </a:p>
      </dsp:txBody>
      <dsp:txXfrm rot="10800000">
        <a:off x="6701644" y="3837167"/>
        <a:ext cx="1250363" cy="247018"/>
      </dsp:txXfrm>
    </dsp:sp>
    <dsp:sp modelId="{18079F14-DAA0-4604-93D5-BC05680F5E2D}">
      <dsp:nvSpPr>
        <dsp:cNvPr id="0" name=""/>
        <dsp:cNvSpPr/>
      </dsp:nvSpPr>
      <dsp:spPr>
        <a:xfrm>
          <a:off x="4498692" y="4522459"/>
          <a:ext cx="2352565" cy="1176282"/>
        </a:xfrm>
        <a:prstGeom prst="roundRect">
          <a:avLst>
            <a:gd name="adj" fmla="val 1000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ru-RU" sz="1000" kern="1200" dirty="0">
              <a:latin typeface="Arial" panose="020B0604020202020204" pitchFamily="34" charset="0"/>
              <a:cs typeface="Arial" panose="020B0604020202020204" pitchFamily="34" charset="0"/>
            </a:rPr>
            <a:t>отчет по результатам внутренней оценки качества выполнения аудиторского задания, внутреннего мониторинга, составленный в соответствии с установленными Аудиторской палатой требованиями;</a:t>
          </a:r>
        </a:p>
      </dsp:txBody>
      <dsp:txXfrm>
        <a:off x="4533144" y="4556911"/>
        <a:ext cx="2283661" cy="1107378"/>
      </dsp:txXfrm>
    </dsp:sp>
    <dsp:sp modelId="{D615A158-C3FC-4316-9348-6072E5270380}">
      <dsp:nvSpPr>
        <dsp:cNvPr id="0" name=""/>
        <dsp:cNvSpPr/>
      </dsp:nvSpPr>
      <dsp:spPr>
        <a:xfrm rot="12720470">
          <a:off x="3110440" y="3769740"/>
          <a:ext cx="1497381" cy="411698"/>
        </a:xfrm>
        <a:prstGeom prst="leftRightArrow">
          <a:avLst>
            <a:gd name="adj1" fmla="val 60000"/>
            <a:gd name="adj2" fmla="val 50000"/>
          </a:avLst>
        </a:prstGeom>
        <a:gradFill rotWithShape="0">
          <a:gsLst>
            <a:gs pos="0">
              <a:schemeClr val="dk2">
                <a:tint val="60000"/>
                <a:hueOff val="0"/>
                <a:satOff val="0"/>
                <a:lumOff val="0"/>
                <a:alphaOff val="0"/>
                <a:satMod val="103000"/>
                <a:lumMod val="102000"/>
                <a:tint val="94000"/>
              </a:schemeClr>
            </a:gs>
            <a:gs pos="50000">
              <a:schemeClr val="dk2">
                <a:tint val="60000"/>
                <a:hueOff val="0"/>
                <a:satOff val="0"/>
                <a:lumOff val="0"/>
                <a:alphaOff val="0"/>
                <a:satMod val="110000"/>
                <a:lumMod val="100000"/>
                <a:shade val="100000"/>
              </a:schemeClr>
            </a:gs>
            <a:gs pos="100000">
              <a:schemeClr val="dk2">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ru-BY" sz="800" kern="1200">
            <a:latin typeface="Arial" panose="020B0604020202020204" pitchFamily="34" charset="0"/>
            <a:cs typeface="Arial" panose="020B0604020202020204" pitchFamily="34" charset="0"/>
          </a:endParaRPr>
        </a:p>
      </dsp:txBody>
      <dsp:txXfrm rot="10800000">
        <a:off x="3233949" y="3852080"/>
        <a:ext cx="1250363" cy="247018"/>
      </dsp:txXfrm>
    </dsp:sp>
    <dsp:sp modelId="{9644B744-2A59-4715-8F3C-CF14084DE438}">
      <dsp:nvSpPr>
        <dsp:cNvPr id="0" name=""/>
        <dsp:cNvSpPr/>
      </dsp:nvSpPr>
      <dsp:spPr>
        <a:xfrm>
          <a:off x="867005" y="2252438"/>
          <a:ext cx="2352565" cy="1176282"/>
        </a:xfrm>
        <a:prstGeom prst="roundRect">
          <a:avLst>
            <a:gd name="adj" fmla="val 1000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ru-RU" sz="1000" kern="1200" dirty="0">
              <a:latin typeface="Arial" panose="020B0604020202020204" pitchFamily="34" charset="0"/>
              <a:cs typeface="Arial" panose="020B0604020202020204" pitchFamily="34" charset="0"/>
            </a:rPr>
            <a:t>иной документ, подготовленный в соответствии с требованиями законодательства или заказчика задания, обеспечивающего уверенность.</a:t>
          </a:r>
        </a:p>
      </dsp:txBody>
      <dsp:txXfrm>
        <a:off x="901457" y="2286890"/>
        <a:ext cx="2283661" cy="1107378"/>
      </dsp:txXfrm>
    </dsp:sp>
    <dsp:sp modelId="{F5A7F4C7-4F5A-4B9D-B9D6-F90AA7D7552D}">
      <dsp:nvSpPr>
        <dsp:cNvPr id="0" name=""/>
        <dsp:cNvSpPr/>
      </dsp:nvSpPr>
      <dsp:spPr>
        <a:xfrm rot="19693076">
          <a:off x="3110440" y="1509646"/>
          <a:ext cx="1497381" cy="411698"/>
        </a:xfrm>
        <a:prstGeom prst="leftRightArrow">
          <a:avLst>
            <a:gd name="adj1" fmla="val 60000"/>
            <a:gd name="adj2" fmla="val 50000"/>
          </a:avLst>
        </a:prstGeom>
        <a:gradFill rotWithShape="0">
          <a:gsLst>
            <a:gs pos="0">
              <a:schemeClr val="dk2">
                <a:tint val="60000"/>
                <a:hueOff val="0"/>
                <a:satOff val="0"/>
                <a:lumOff val="0"/>
                <a:alphaOff val="0"/>
                <a:satMod val="103000"/>
                <a:lumMod val="102000"/>
                <a:tint val="94000"/>
              </a:schemeClr>
            </a:gs>
            <a:gs pos="50000">
              <a:schemeClr val="dk2">
                <a:tint val="60000"/>
                <a:hueOff val="0"/>
                <a:satOff val="0"/>
                <a:lumOff val="0"/>
                <a:alphaOff val="0"/>
                <a:satMod val="110000"/>
                <a:lumMod val="100000"/>
                <a:shade val="100000"/>
              </a:schemeClr>
            </a:gs>
            <a:gs pos="100000">
              <a:schemeClr val="dk2">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ru-BY" sz="800" kern="1200">
            <a:latin typeface="Arial" panose="020B0604020202020204" pitchFamily="34" charset="0"/>
            <a:cs typeface="Arial" panose="020B0604020202020204" pitchFamily="34" charset="0"/>
          </a:endParaRPr>
        </a:p>
      </dsp:txBody>
      <dsp:txXfrm>
        <a:off x="3233949" y="1591986"/>
        <a:ext cx="1250363" cy="247018"/>
      </dsp:txXfrm>
    </dsp:sp>
  </dsp:spTree>
</dsp:drawing>
</file>

<file path=ppt/diagrams/layout1.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10.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E09139-8186-44B8-86F7-B31A1C03E72D}" type="datetimeFigureOut">
              <a:rPr lang="ru-RU" smtClean="0"/>
              <a:pPr/>
              <a:t>30.08.2022</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077D5-C905-4A11-8952-174CE672862A}"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B78077D5-C905-4A11-8952-174CE672862A}" type="slidenum">
              <a:rPr lang="ru-RU" smtClean="0"/>
              <a:pPr/>
              <a:t>2</a:t>
            </a:fld>
            <a:endParaRPr lang="ru-RU"/>
          </a:p>
        </p:txBody>
      </p:sp>
    </p:spTree>
    <p:extLst>
      <p:ext uri="{BB962C8B-B14F-4D97-AF65-F5344CB8AC3E}">
        <p14:creationId xmlns:p14="http://schemas.microsoft.com/office/powerpoint/2010/main" val="1983881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B78077D5-C905-4A11-8952-174CE672862A}" type="slidenum">
              <a:rPr lang="ru-RU" smtClean="0"/>
              <a:pPr/>
              <a:t>11</a:t>
            </a:fld>
            <a:endParaRPr lang="ru-RU"/>
          </a:p>
        </p:txBody>
      </p:sp>
    </p:spTree>
    <p:extLst>
      <p:ext uri="{BB962C8B-B14F-4D97-AF65-F5344CB8AC3E}">
        <p14:creationId xmlns:p14="http://schemas.microsoft.com/office/powerpoint/2010/main" val="2496063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B78077D5-C905-4A11-8952-174CE672862A}" type="slidenum">
              <a:rPr lang="ru-RU" smtClean="0"/>
              <a:pPr/>
              <a:t>12</a:t>
            </a:fld>
            <a:endParaRPr lang="ru-RU"/>
          </a:p>
        </p:txBody>
      </p:sp>
    </p:spTree>
    <p:extLst>
      <p:ext uri="{BB962C8B-B14F-4D97-AF65-F5344CB8AC3E}">
        <p14:creationId xmlns:p14="http://schemas.microsoft.com/office/powerpoint/2010/main" val="23506510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B78077D5-C905-4A11-8952-174CE672862A}" type="slidenum">
              <a:rPr lang="ru-RU" smtClean="0"/>
              <a:pPr/>
              <a:t>13</a:t>
            </a:fld>
            <a:endParaRPr lang="ru-RU"/>
          </a:p>
        </p:txBody>
      </p:sp>
    </p:spTree>
    <p:extLst>
      <p:ext uri="{BB962C8B-B14F-4D97-AF65-F5344CB8AC3E}">
        <p14:creationId xmlns:p14="http://schemas.microsoft.com/office/powerpoint/2010/main" val="32506777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B78077D5-C905-4A11-8952-174CE672862A}" type="slidenum">
              <a:rPr lang="ru-RU" smtClean="0"/>
              <a:pPr/>
              <a:t>14</a:t>
            </a:fld>
            <a:endParaRPr lang="ru-RU"/>
          </a:p>
        </p:txBody>
      </p:sp>
    </p:spTree>
    <p:extLst>
      <p:ext uri="{BB962C8B-B14F-4D97-AF65-F5344CB8AC3E}">
        <p14:creationId xmlns:p14="http://schemas.microsoft.com/office/powerpoint/2010/main" val="14589528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B78077D5-C905-4A11-8952-174CE672862A}" type="slidenum">
              <a:rPr lang="ru-RU" smtClean="0"/>
              <a:pPr/>
              <a:t>15</a:t>
            </a:fld>
            <a:endParaRPr lang="ru-RU"/>
          </a:p>
        </p:txBody>
      </p:sp>
    </p:spTree>
    <p:extLst>
      <p:ext uri="{BB962C8B-B14F-4D97-AF65-F5344CB8AC3E}">
        <p14:creationId xmlns:p14="http://schemas.microsoft.com/office/powerpoint/2010/main" val="15884136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B78077D5-C905-4A11-8952-174CE672862A}" type="slidenum">
              <a:rPr lang="ru-RU" smtClean="0"/>
              <a:pPr/>
              <a:t>16</a:t>
            </a:fld>
            <a:endParaRPr lang="ru-RU"/>
          </a:p>
        </p:txBody>
      </p:sp>
    </p:spTree>
    <p:extLst>
      <p:ext uri="{BB962C8B-B14F-4D97-AF65-F5344CB8AC3E}">
        <p14:creationId xmlns:p14="http://schemas.microsoft.com/office/powerpoint/2010/main" val="17183858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B78077D5-C905-4A11-8952-174CE672862A}" type="slidenum">
              <a:rPr lang="ru-RU" smtClean="0"/>
              <a:pPr/>
              <a:t>17</a:t>
            </a:fld>
            <a:endParaRPr lang="ru-RU"/>
          </a:p>
        </p:txBody>
      </p:sp>
    </p:spTree>
    <p:extLst>
      <p:ext uri="{BB962C8B-B14F-4D97-AF65-F5344CB8AC3E}">
        <p14:creationId xmlns:p14="http://schemas.microsoft.com/office/powerpoint/2010/main" val="21579182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B78077D5-C905-4A11-8952-174CE672862A}" type="slidenum">
              <a:rPr lang="ru-RU" smtClean="0"/>
              <a:pPr/>
              <a:t>18</a:t>
            </a:fld>
            <a:endParaRPr lang="ru-RU"/>
          </a:p>
        </p:txBody>
      </p:sp>
    </p:spTree>
    <p:extLst>
      <p:ext uri="{BB962C8B-B14F-4D97-AF65-F5344CB8AC3E}">
        <p14:creationId xmlns:p14="http://schemas.microsoft.com/office/powerpoint/2010/main" val="9814320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B78077D5-C905-4A11-8952-174CE672862A}" type="slidenum">
              <a:rPr lang="ru-RU" smtClean="0"/>
              <a:pPr/>
              <a:t>19</a:t>
            </a:fld>
            <a:endParaRPr lang="ru-RU"/>
          </a:p>
        </p:txBody>
      </p:sp>
    </p:spTree>
    <p:extLst>
      <p:ext uri="{BB962C8B-B14F-4D97-AF65-F5344CB8AC3E}">
        <p14:creationId xmlns:p14="http://schemas.microsoft.com/office/powerpoint/2010/main" val="9191225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B78077D5-C905-4A11-8952-174CE672862A}" type="slidenum">
              <a:rPr lang="ru-RU" smtClean="0"/>
              <a:pPr/>
              <a:t>20</a:t>
            </a:fld>
            <a:endParaRPr lang="ru-RU"/>
          </a:p>
        </p:txBody>
      </p:sp>
    </p:spTree>
    <p:extLst>
      <p:ext uri="{BB962C8B-B14F-4D97-AF65-F5344CB8AC3E}">
        <p14:creationId xmlns:p14="http://schemas.microsoft.com/office/powerpoint/2010/main" val="721529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B78077D5-C905-4A11-8952-174CE672862A}" type="slidenum">
              <a:rPr lang="ru-RU" smtClean="0"/>
              <a:pPr/>
              <a:t>3</a:t>
            </a:fld>
            <a:endParaRPr lang="ru-RU"/>
          </a:p>
        </p:txBody>
      </p:sp>
    </p:spTree>
    <p:extLst>
      <p:ext uri="{BB962C8B-B14F-4D97-AF65-F5344CB8AC3E}">
        <p14:creationId xmlns:p14="http://schemas.microsoft.com/office/powerpoint/2010/main" val="38122906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B78077D5-C905-4A11-8952-174CE672862A}" type="slidenum">
              <a:rPr lang="ru-RU" smtClean="0"/>
              <a:pPr/>
              <a:t>21</a:t>
            </a:fld>
            <a:endParaRPr lang="ru-RU"/>
          </a:p>
        </p:txBody>
      </p:sp>
    </p:spTree>
    <p:extLst>
      <p:ext uri="{BB962C8B-B14F-4D97-AF65-F5344CB8AC3E}">
        <p14:creationId xmlns:p14="http://schemas.microsoft.com/office/powerpoint/2010/main" val="2083675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B78077D5-C905-4A11-8952-174CE672862A}" type="slidenum">
              <a:rPr lang="ru-RU" smtClean="0"/>
              <a:pPr/>
              <a:t>22</a:t>
            </a:fld>
            <a:endParaRPr lang="ru-RU"/>
          </a:p>
        </p:txBody>
      </p:sp>
    </p:spTree>
    <p:extLst>
      <p:ext uri="{BB962C8B-B14F-4D97-AF65-F5344CB8AC3E}">
        <p14:creationId xmlns:p14="http://schemas.microsoft.com/office/powerpoint/2010/main" val="17311512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B78077D5-C905-4A11-8952-174CE672862A}" type="slidenum">
              <a:rPr lang="ru-RU" smtClean="0"/>
              <a:pPr/>
              <a:t>23</a:t>
            </a:fld>
            <a:endParaRPr lang="ru-RU"/>
          </a:p>
        </p:txBody>
      </p:sp>
    </p:spTree>
    <p:extLst>
      <p:ext uri="{BB962C8B-B14F-4D97-AF65-F5344CB8AC3E}">
        <p14:creationId xmlns:p14="http://schemas.microsoft.com/office/powerpoint/2010/main" val="17771798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B78077D5-C905-4A11-8952-174CE672862A}" type="slidenum">
              <a:rPr lang="ru-RU" smtClean="0"/>
              <a:pPr/>
              <a:t>24</a:t>
            </a:fld>
            <a:endParaRPr lang="ru-RU"/>
          </a:p>
        </p:txBody>
      </p:sp>
    </p:spTree>
    <p:extLst>
      <p:ext uri="{BB962C8B-B14F-4D97-AF65-F5344CB8AC3E}">
        <p14:creationId xmlns:p14="http://schemas.microsoft.com/office/powerpoint/2010/main" val="10956121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B78077D5-C905-4A11-8952-174CE672862A}" type="slidenum">
              <a:rPr lang="ru-RU" smtClean="0"/>
              <a:pPr/>
              <a:t>25</a:t>
            </a:fld>
            <a:endParaRPr lang="ru-RU"/>
          </a:p>
        </p:txBody>
      </p:sp>
    </p:spTree>
    <p:extLst>
      <p:ext uri="{BB962C8B-B14F-4D97-AF65-F5344CB8AC3E}">
        <p14:creationId xmlns:p14="http://schemas.microsoft.com/office/powerpoint/2010/main" val="29682631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B78077D5-C905-4A11-8952-174CE672862A}" type="slidenum">
              <a:rPr lang="ru-RU" smtClean="0"/>
              <a:pPr/>
              <a:t>26</a:t>
            </a:fld>
            <a:endParaRPr lang="ru-RU"/>
          </a:p>
        </p:txBody>
      </p:sp>
    </p:spTree>
    <p:extLst>
      <p:ext uri="{BB962C8B-B14F-4D97-AF65-F5344CB8AC3E}">
        <p14:creationId xmlns:p14="http://schemas.microsoft.com/office/powerpoint/2010/main" val="28447117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B78077D5-C905-4A11-8952-174CE672862A}" type="slidenum">
              <a:rPr lang="ru-RU" smtClean="0"/>
              <a:pPr/>
              <a:t>27</a:t>
            </a:fld>
            <a:endParaRPr lang="ru-RU"/>
          </a:p>
        </p:txBody>
      </p:sp>
    </p:spTree>
    <p:extLst>
      <p:ext uri="{BB962C8B-B14F-4D97-AF65-F5344CB8AC3E}">
        <p14:creationId xmlns:p14="http://schemas.microsoft.com/office/powerpoint/2010/main" val="34138397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B78077D5-C905-4A11-8952-174CE672862A}" type="slidenum">
              <a:rPr lang="ru-RU" smtClean="0"/>
              <a:pPr/>
              <a:t>4</a:t>
            </a:fld>
            <a:endParaRPr lang="ru-RU"/>
          </a:p>
        </p:txBody>
      </p:sp>
    </p:spTree>
    <p:extLst>
      <p:ext uri="{BB962C8B-B14F-4D97-AF65-F5344CB8AC3E}">
        <p14:creationId xmlns:p14="http://schemas.microsoft.com/office/powerpoint/2010/main" val="42264017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B78077D5-C905-4A11-8952-174CE672862A}" type="slidenum">
              <a:rPr lang="ru-RU" smtClean="0"/>
              <a:pPr/>
              <a:t>5</a:t>
            </a:fld>
            <a:endParaRPr lang="ru-RU"/>
          </a:p>
        </p:txBody>
      </p:sp>
    </p:spTree>
    <p:extLst>
      <p:ext uri="{BB962C8B-B14F-4D97-AF65-F5344CB8AC3E}">
        <p14:creationId xmlns:p14="http://schemas.microsoft.com/office/powerpoint/2010/main" val="2685930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B78077D5-C905-4A11-8952-174CE672862A}" type="slidenum">
              <a:rPr lang="ru-RU" smtClean="0"/>
              <a:pPr/>
              <a:t>6</a:t>
            </a:fld>
            <a:endParaRPr lang="ru-RU"/>
          </a:p>
        </p:txBody>
      </p:sp>
    </p:spTree>
    <p:extLst>
      <p:ext uri="{BB962C8B-B14F-4D97-AF65-F5344CB8AC3E}">
        <p14:creationId xmlns:p14="http://schemas.microsoft.com/office/powerpoint/2010/main" val="31604685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B78077D5-C905-4A11-8952-174CE672862A}" type="slidenum">
              <a:rPr lang="ru-RU" smtClean="0"/>
              <a:pPr/>
              <a:t>7</a:t>
            </a:fld>
            <a:endParaRPr lang="ru-RU"/>
          </a:p>
        </p:txBody>
      </p:sp>
    </p:spTree>
    <p:extLst>
      <p:ext uri="{BB962C8B-B14F-4D97-AF65-F5344CB8AC3E}">
        <p14:creationId xmlns:p14="http://schemas.microsoft.com/office/powerpoint/2010/main" val="40866722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B78077D5-C905-4A11-8952-174CE672862A}" type="slidenum">
              <a:rPr lang="ru-RU" smtClean="0"/>
              <a:pPr/>
              <a:t>8</a:t>
            </a:fld>
            <a:endParaRPr lang="ru-RU"/>
          </a:p>
        </p:txBody>
      </p:sp>
    </p:spTree>
    <p:extLst>
      <p:ext uri="{BB962C8B-B14F-4D97-AF65-F5344CB8AC3E}">
        <p14:creationId xmlns:p14="http://schemas.microsoft.com/office/powerpoint/2010/main" val="2960877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B78077D5-C905-4A11-8952-174CE672862A}" type="slidenum">
              <a:rPr lang="ru-RU" smtClean="0"/>
              <a:pPr/>
              <a:t>9</a:t>
            </a:fld>
            <a:endParaRPr lang="ru-RU"/>
          </a:p>
        </p:txBody>
      </p:sp>
    </p:spTree>
    <p:extLst>
      <p:ext uri="{BB962C8B-B14F-4D97-AF65-F5344CB8AC3E}">
        <p14:creationId xmlns:p14="http://schemas.microsoft.com/office/powerpoint/2010/main" val="11508541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B78077D5-C905-4A11-8952-174CE672862A}" type="slidenum">
              <a:rPr lang="ru-RU" smtClean="0"/>
              <a:pPr/>
              <a:t>10</a:t>
            </a:fld>
            <a:endParaRPr lang="ru-RU"/>
          </a:p>
        </p:txBody>
      </p:sp>
    </p:spTree>
    <p:extLst>
      <p:ext uri="{BB962C8B-B14F-4D97-AF65-F5344CB8AC3E}">
        <p14:creationId xmlns:p14="http://schemas.microsoft.com/office/powerpoint/2010/main" val="2778781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0E878BD1-6754-47AF-B1C7-24EC3A7AE8D0}" type="datetime1">
              <a:rPr lang="ru-RU" smtClean="0"/>
              <a:pPr/>
              <a:t>30.08.2022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886FE07-658A-4E14-9FBF-BB8354A54B18}" type="slidenum">
              <a:rPr lang="ru-RU" smtClean="0"/>
              <a:pPr/>
              <a:t>‹#›</a:t>
            </a:fld>
            <a:endParaRPr lang="ru-RU"/>
          </a:p>
        </p:txBody>
      </p:sp>
    </p:spTree>
    <p:extLst>
      <p:ext uri="{BB962C8B-B14F-4D97-AF65-F5344CB8AC3E}">
        <p14:creationId xmlns:p14="http://schemas.microsoft.com/office/powerpoint/2010/main" val="3125553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6F3C00C1-6C99-4117-B3C0-CFBFB1B1FE16}" type="datetime1">
              <a:rPr lang="ru-RU" smtClean="0"/>
              <a:pPr/>
              <a:t>30.08.2022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886FE07-658A-4E14-9FBF-BB8354A54B18}" type="slidenum">
              <a:rPr lang="ru-RU" smtClean="0"/>
              <a:pPr/>
              <a:t>‹#›</a:t>
            </a:fld>
            <a:endParaRPr lang="ru-RU"/>
          </a:p>
        </p:txBody>
      </p:sp>
    </p:spTree>
    <p:extLst>
      <p:ext uri="{BB962C8B-B14F-4D97-AF65-F5344CB8AC3E}">
        <p14:creationId xmlns:p14="http://schemas.microsoft.com/office/powerpoint/2010/main" val="14422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1C84F401-00D1-4B6B-98C1-5E799ADEBD50}" type="datetime1">
              <a:rPr lang="ru-RU" smtClean="0"/>
              <a:pPr/>
              <a:t>30.08.2022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886FE07-658A-4E14-9FBF-BB8354A54B18}" type="slidenum">
              <a:rPr lang="ru-RU" smtClean="0"/>
              <a:pPr/>
              <a:t>‹#›</a:t>
            </a:fld>
            <a:endParaRPr lang="ru-RU"/>
          </a:p>
        </p:txBody>
      </p:sp>
    </p:spTree>
    <p:extLst>
      <p:ext uri="{BB962C8B-B14F-4D97-AF65-F5344CB8AC3E}">
        <p14:creationId xmlns:p14="http://schemas.microsoft.com/office/powerpoint/2010/main" val="369107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DF831709-8A40-4004-9A44-70DD952681DD}" type="datetime1">
              <a:rPr lang="ru-RU" smtClean="0"/>
              <a:pPr/>
              <a:t>30.08.2022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886FE07-658A-4E14-9FBF-BB8354A54B18}" type="slidenum">
              <a:rPr lang="ru-RU" smtClean="0"/>
              <a:pPr/>
              <a:t>‹#›</a:t>
            </a:fld>
            <a:endParaRPr lang="ru-RU"/>
          </a:p>
        </p:txBody>
      </p:sp>
    </p:spTree>
    <p:extLst>
      <p:ext uri="{BB962C8B-B14F-4D97-AF65-F5344CB8AC3E}">
        <p14:creationId xmlns:p14="http://schemas.microsoft.com/office/powerpoint/2010/main" val="2542802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E7CCD217-FD88-4750-B283-9CBF3594B327}" type="datetime1">
              <a:rPr lang="ru-RU" smtClean="0"/>
              <a:pPr/>
              <a:t>30.08.2022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886FE07-658A-4E14-9FBF-BB8354A54B18}" type="slidenum">
              <a:rPr lang="ru-RU" smtClean="0"/>
              <a:pPr/>
              <a:t>‹#›</a:t>
            </a:fld>
            <a:endParaRPr lang="ru-RU"/>
          </a:p>
        </p:txBody>
      </p:sp>
    </p:spTree>
    <p:extLst>
      <p:ext uri="{BB962C8B-B14F-4D97-AF65-F5344CB8AC3E}">
        <p14:creationId xmlns:p14="http://schemas.microsoft.com/office/powerpoint/2010/main" val="2908946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D4F92C3C-A6CF-448F-8E5A-C043A805F2CB}" type="datetime1">
              <a:rPr lang="ru-RU" smtClean="0"/>
              <a:pPr/>
              <a:t>30.08.2022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886FE07-658A-4E14-9FBF-BB8354A54B18}" type="slidenum">
              <a:rPr lang="ru-RU" smtClean="0"/>
              <a:pPr/>
              <a:t>‹#›</a:t>
            </a:fld>
            <a:endParaRPr lang="ru-RU"/>
          </a:p>
        </p:txBody>
      </p:sp>
    </p:spTree>
    <p:extLst>
      <p:ext uri="{BB962C8B-B14F-4D97-AF65-F5344CB8AC3E}">
        <p14:creationId xmlns:p14="http://schemas.microsoft.com/office/powerpoint/2010/main" val="2999699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027AF432-59E3-45FC-A4F3-B098A5F68D1B}" type="datetime1">
              <a:rPr lang="ru-RU" smtClean="0"/>
              <a:pPr/>
              <a:t>30.08.2022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886FE07-658A-4E14-9FBF-BB8354A54B18}" type="slidenum">
              <a:rPr lang="ru-RU" smtClean="0"/>
              <a:pPr/>
              <a:t>‹#›</a:t>
            </a:fld>
            <a:endParaRPr lang="ru-RU"/>
          </a:p>
        </p:txBody>
      </p:sp>
    </p:spTree>
    <p:extLst>
      <p:ext uri="{BB962C8B-B14F-4D97-AF65-F5344CB8AC3E}">
        <p14:creationId xmlns:p14="http://schemas.microsoft.com/office/powerpoint/2010/main" val="463787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15958709-3586-4C12-90A3-09C8AC124291}" type="datetime1">
              <a:rPr lang="ru-RU" smtClean="0"/>
              <a:pPr/>
              <a:t>30.08.2022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886FE07-658A-4E14-9FBF-BB8354A54B18}" type="slidenum">
              <a:rPr lang="ru-RU" smtClean="0"/>
              <a:pPr/>
              <a:t>‹#›</a:t>
            </a:fld>
            <a:endParaRPr lang="ru-RU"/>
          </a:p>
        </p:txBody>
      </p:sp>
    </p:spTree>
    <p:extLst>
      <p:ext uri="{BB962C8B-B14F-4D97-AF65-F5344CB8AC3E}">
        <p14:creationId xmlns:p14="http://schemas.microsoft.com/office/powerpoint/2010/main" val="2384994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E09FA0E-485C-4C76-B1D3-FC8E6D1CE14A}" type="datetime1">
              <a:rPr lang="ru-RU" smtClean="0"/>
              <a:pPr/>
              <a:t>30.08.2022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886FE07-658A-4E14-9FBF-BB8354A54B18}" type="slidenum">
              <a:rPr lang="ru-RU" smtClean="0"/>
              <a:pPr/>
              <a:t>‹#›</a:t>
            </a:fld>
            <a:endParaRPr lang="ru-RU"/>
          </a:p>
        </p:txBody>
      </p:sp>
    </p:spTree>
    <p:extLst>
      <p:ext uri="{BB962C8B-B14F-4D97-AF65-F5344CB8AC3E}">
        <p14:creationId xmlns:p14="http://schemas.microsoft.com/office/powerpoint/2010/main" val="332278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ECC22FBA-1712-4211-B182-EB9B32AF455E}" type="datetime1">
              <a:rPr lang="ru-RU" smtClean="0"/>
              <a:pPr/>
              <a:t>30.08.2022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886FE07-658A-4E14-9FBF-BB8354A54B18}" type="slidenum">
              <a:rPr lang="ru-RU" smtClean="0"/>
              <a:pPr/>
              <a:t>‹#›</a:t>
            </a:fld>
            <a:endParaRPr lang="ru-RU"/>
          </a:p>
        </p:txBody>
      </p:sp>
    </p:spTree>
    <p:extLst>
      <p:ext uri="{BB962C8B-B14F-4D97-AF65-F5344CB8AC3E}">
        <p14:creationId xmlns:p14="http://schemas.microsoft.com/office/powerpoint/2010/main" val="3096276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0D777F35-6E8F-4E1E-9C83-DA8FADC98A64}" type="datetime1">
              <a:rPr lang="ru-RU" smtClean="0"/>
              <a:pPr/>
              <a:t>30.08.2022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886FE07-658A-4E14-9FBF-BB8354A54B18}" type="slidenum">
              <a:rPr lang="ru-RU" smtClean="0"/>
              <a:pPr/>
              <a:t>‹#›</a:t>
            </a:fld>
            <a:endParaRPr lang="ru-RU"/>
          </a:p>
        </p:txBody>
      </p:sp>
    </p:spTree>
    <p:extLst>
      <p:ext uri="{BB962C8B-B14F-4D97-AF65-F5344CB8AC3E}">
        <p14:creationId xmlns:p14="http://schemas.microsoft.com/office/powerpoint/2010/main" val="1258314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897302-3473-4186-9E34-A688BFDFCE83}" type="datetime1">
              <a:rPr lang="ru-RU" smtClean="0"/>
              <a:pPr/>
              <a:t>30.08.2022</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86FE07-658A-4E14-9FBF-BB8354A54B18}" type="slidenum">
              <a:rPr lang="ru-RU" smtClean="0"/>
              <a:pPr/>
              <a:t>‹#›</a:t>
            </a:fld>
            <a:endParaRPr lang="ru-RU"/>
          </a:p>
        </p:txBody>
      </p:sp>
    </p:spTree>
    <p:extLst>
      <p:ext uri="{BB962C8B-B14F-4D97-AF65-F5344CB8AC3E}">
        <p14:creationId xmlns:p14="http://schemas.microsoft.com/office/powerpoint/2010/main" val="3754047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1.png"/><Relationship Id="rId7" Type="http://schemas.openxmlformats.org/officeDocument/2006/relationships/diagramColors" Target="../diagrams/colors5.xm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7.sv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1.png"/><Relationship Id="rId7" Type="http://schemas.openxmlformats.org/officeDocument/2006/relationships/diagramColors" Target="../diagrams/colors6.xm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1.png"/><Relationship Id="rId7" Type="http://schemas.openxmlformats.org/officeDocument/2006/relationships/diagramColors" Target="../diagrams/colors7.xm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7.sv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1.png"/><Relationship Id="rId7" Type="http://schemas.openxmlformats.org/officeDocument/2006/relationships/diagramColors" Target="../diagrams/colors8.xm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image" Target="../media/image3.svg"/><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8" Type="http://schemas.microsoft.com/office/2007/relationships/diagramDrawing" Target="../diagrams/drawing10.xml"/><Relationship Id="rId3" Type="http://schemas.openxmlformats.org/officeDocument/2006/relationships/image" Target="../media/image1.png"/><Relationship Id="rId7" Type="http://schemas.openxmlformats.org/officeDocument/2006/relationships/diagramColors" Target="../diagrams/colors10.xml"/><Relationship Id="rId2" Type="http://schemas.openxmlformats.org/officeDocument/2006/relationships/notesSlide" Target="../notesSlides/notesSlide25.xml"/><Relationship Id="rId1" Type="http://schemas.openxmlformats.org/officeDocument/2006/relationships/slideLayout" Target="../slideLayouts/slideLayout1.xml"/><Relationship Id="rId6" Type="http://schemas.openxmlformats.org/officeDocument/2006/relationships/diagramQuickStyle" Target="../diagrams/quickStyle10.xml"/><Relationship Id="rId5" Type="http://schemas.openxmlformats.org/officeDocument/2006/relationships/diagramLayout" Target="../diagrams/layout10.xml"/><Relationship Id="rId4" Type="http://schemas.openxmlformats.org/officeDocument/2006/relationships/diagramData" Target="../diagrams/data10.xml"/></Relationships>
</file>

<file path=ppt/slides/_rels/slide27.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education@audit-ap.by"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sv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png"/><Relationship Id="rId7" Type="http://schemas.openxmlformats.org/officeDocument/2006/relationships/diagramColors" Target="../diagrams/colors2.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1.png"/><Relationship Id="rId7" Type="http://schemas.openxmlformats.org/officeDocument/2006/relationships/diagramColors" Target="../diagrams/colors3.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1.png"/><Relationship Id="rId7" Type="http://schemas.openxmlformats.org/officeDocument/2006/relationships/diagramColors" Target="../diagrams/colors4.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spect="1"/>
          </p:cNvSpPr>
          <p:nvPr/>
        </p:nvSpPr>
        <p:spPr>
          <a:xfrm>
            <a:off x="3069246" y="1172508"/>
            <a:ext cx="4734046" cy="584775"/>
          </a:xfrm>
          <a:prstGeom prst="rect">
            <a:avLst/>
          </a:prstGeom>
          <a:noFill/>
        </p:spPr>
        <p:txBody>
          <a:bodyPr wrap="square" rtlCol="0">
            <a:spAutoFit/>
          </a:bodyPr>
          <a:lstStyle/>
          <a:p>
            <a:r>
              <a:rPr lang="ru-RU" sz="3200" b="1" dirty="0">
                <a:solidFill>
                  <a:srgbClr val="E0E0E2"/>
                </a:solidFill>
                <a:latin typeface="Helvetica Neue Condensed" panose="02000503000000020004" pitchFamily="2" charset="0"/>
                <a:ea typeface="Helvetica Neue Condensed" panose="02000503000000020004" pitchFamily="2" charset="0"/>
                <a:cs typeface="Helvetica Neue Condensed" panose="02000503000000020004" pitchFamily="2" charset="0"/>
              </a:rPr>
              <a:t>Аудиторская Палата</a:t>
            </a:r>
            <a:endParaRPr lang="en-US" sz="3200" b="1" dirty="0">
              <a:solidFill>
                <a:srgbClr val="E0E0E2"/>
              </a:solidFill>
              <a:latin typeface="Helvetica Neue Condensed" panose="02000503000000020004" pitchFamily="2" charset="0"/>
              <a:ea typeface="Helvetica Neue Condensed" panose="02000503000000020004" pitchFamily="2" charset="0"/>
              <a:cs typeface="Helvetica Neue Condensed" panose="02000503000000020004" pitchFamily="2" charset="0"/>
            </a:endParaRPr>
          </a:p>
        </p:txBody>
      </p:sp>
      <p:pic>
        <p:nvPicPr>
          <p:cNvPr id="4" name="Рисунок 3" descr="Изображение выглядит как компьютер, рисунок&#10;&#10;Автоматически созданное описание">
            <a:extLst>
              <a:ext uri="{FF2B5EF4-FFF2-40B4-BE49-F238E27FC236}">
                <a16:creationId xmlns:a16="http://schemas.microsoft.com/office/drawing/2014/main" id="{CE358444-2F5D-6544-855E-1A1820109F0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9147" y="646661"/>
            <a:ext cx="1966119" cy="1636471"/>
          </a:xfrm>
          <a:prstGeom prst="rect">
            <a:avLst/>
          </a:prstGeom>
        </p:spPr>
      </p:pic>
      <p:sp>
        <p:nvSpPr>
          <p:cNvPr id="5" name="TextBox 4">
            <a:extLst>
              <a:ext uri="{FF2B5EF4-FFF2-40B4-BE49-F238E27FC236}">
                <a16:creationId xmlns:a16="http://schemas.microsoft.com/office/drawing/2014/main" id="{DA422FB2-4FAF-9041-8B6E-7ECDA23BCAA3}"/>
              </a:ext>
            </a:extLst>
          </p:cNvPr>
          <p:cNvSpPr txBox="1">
            <a:spLocks noChangeAspect="1"/>
          </p:cNvSpPr>
          <p:nvPr/>
        </p:nvSpPr>
        <p:spPr>
          <a:xfrm>
            <a:off x="4208911" y="6414880"/>
            <a:ext cx="3729431" cy="338554"/>
          </a:xfrm>
          <a:prstGeom prst="rect">
            <a:avLst/>
          </a:prstGeom>
          <a:solidFill>
            <a:srgbClr val="FFFAFF"/>
          </a:solidFill>
        </p:spPr>
        <p:txBody>
          <a:bodyPr wrap="square" rtlCol="0">
            <a:spAutoFit/>
          </a:bodyPr>
          <a:lstStyle/>
          <a:p>
            <a:pPr algn="ctr"/>
            <a:r>
              <a:rPr lang="ru-RU" sz="1600" b="1" dirty="0">
                <a:solidFill>
                  <a:schemeClr val="bg1">
                    <a:lumMod val="65000"/>
                  </a:schemeClr>
                </a:solidFill>
                <a:latin typeface="Arial" panose="020B0604020202020204" pitchFamily="34" charset="0"/>
                <a:ea typeface="Helvetica Neue Condensed" panose="02000503000000020004" pitchFamily="2" charset="0"/>
                <a:cs typeface="Arial" panose="020B0604020202020204" pitchFamily="34" charset="0"/>
              </a:rPr>
              <a:t>Минск 2022 </a:t>
            </a:r>
            <a:endParaRPr lang="en-US" sz="1600" b="1" dirty="0">
              <a:solidFill>
                <a:schemeClr val="bg1">
                  <a:lumMod val="65000"/>
                </a:schemeClr>
              </a:solidFill>
              <a:latin typeface="Arial" panose="020B0604020202020204" pitchFamily="34" charset="0"/>
              <a:ea typeface="Helvetica Neue Condensed" panose="02000503000000020004" pitchFamily="2" charset="0"/>
              <a:cs typeface="Arial" panose="020B0604020202020204" pitchFamily="34" charset="0"/>
            </a:endParaRPr>
          </a:p>
        </p:txBody>
      </p:sp>
      <p:sp>
        <p:nvSpPr>
          <p:cNvPr id="7" name="Заголовок 8"/>
          <p:cNvSpPr txBox="1">
            <a:spLocks noChangeAspect="1"/>
          </p:cNvSpPr>
          <p:nvPr/>
        </p:nvSpPr>
        <p:spPr>
          <a:xfrm>
            <a:off x="1270734" y="2674998"/>
            <a:ext cx="9650531" cy="153666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ru-RU" sz="3400" b="1" dirty="0">
                <a:solidFill>
                  <a:srgbClr val="A62639"/>
                </a:solidFill>
                <a:latin typeface="Arial" panose="020B0604020202020204" pitchFamily="34" charset="0"/>
                <a:ea typeface="Helvetica Neue Condensed Black" panose="02000503000000020004" pitchFamily="2" charset="0"/>
                <a:cs typeface="Arial" panose="020B0604020202020204" pitchFamily="34" charset="0"/>
              </a:rPr>
              <a:t>«ТРЕБОВАНИЯ И РЕКОМЕНДАЦИИ К ПОРЯДКУ ФОРМИРОВАНИЯ ИТОГОВЫХ ДОКУМЕНТОВ ПО АУДИТУ»</a:t>
            </a:r>
          </a:p>
        </p:txBody>
      </p:sp>
      <p:sp>
        <p:nvSpPr>
          <p:cNvPr id="8" name="TextBox 7">
            <a:extLst>
              <a:ext uri="{FF2B5EF4-FFF2-40B4-BE49-F238E27FC236}">
                <a16:creationId xmlns:a16="http://schemas.microsoft.com/office/drawing/2014/main" id="{9E3674D3-DEF7-AB4B-8ED5-21C97687E2C8}"/>
              </a:ext>
            </a:extLst>
          </p:cNvPr>
          <p:cNvSpPr txBox="1"/>
          <p:nvPr/>
        </p:nvSpPr>
        <p:spPr>
          <a:xfrm>
            <a:off x="-44745" y="4603533"/>
            <a:ext cx="12236745" cy="954107"/>
          </a:xfrm>
          <a:prstGeom prst="rect">
            <a:avLst/>
          </a:prstGeom>
          <a:noFill/>
        </p:spPr>
        <p:txBody>
          <a:bodyPr wrap="square" rtlCol="0">
            <a:spAutoFit/>
          </a:bodyPr>
          <a:lstStyle/>
          <a:p>
            <a:pPr algn="ctr"/>
            <a:endParaRPr lang="ru-RU" sz="1600" b="1" dirty="0">
              <a:solidFill>
                <a:srgbClr val="2B4162"/>
              </a:solidFill>
              <a:latin typeface="Helvetica Neue Condensed Black" panose="02000503000000020004" pitchFamily="2" charset="0"/>
              <a:ea typeface="Helvetica Neue Condensed Black" panose="02000503000000020004" pitchFamily="2" charset="0"/>
              <a:cs typeface="Helvetica Neue Condensed Black" panose="02000503000000020004" pitchFamily="2" charset="0"/>
            </a:endParaRPr>
          </a:p>
          <a:p>
            <a:pPr algn="ctr"/>
            <a:r>
              <a:rPr lang="ru-RU" sz="2400" b="1" dirty="0">
                <a:solidFill>
                  <a:srgbClr val="2B4162"/>
                </a:solidFill>
                <a:latin typeface="Helvetica Neue Condensed Black" panose="02000503000000020004" pitchFamily="2" charset="0"/>
                <a:ea typeface="Helvetica Neue Condensed Black" panose="02000503000000020004" pitchFamily="2" charset="0"/>
                <a:cs typeface="Helvetica Neue Condensed Black" panose="02000503000000020004" pitchFamily="2" charset="0"/>
              </a:rPr>
              <a:t>Филинов Игорь Васильевич</a:t>
            </a:r>
          </a:p>
          <a:p>
            <a:pPr algn="ctr"/>
            <a:r>
              <a:rPr lang="ru-RU" sz="1600" b="1" dirty="0">
                <a:solidFill>
                  <a:srgbClr val="2B4162"/>
                </a:solidFill>
                <a:latin typeface="Helvetica Neue Condensed Black" panose="02000503000000020004" pitchFamily="2" charset="0"/>
                <a:ea typeface="Helvetica Neue Condensed Black" panose="02000503000000020004" pitchFamily="2" charset="0"/>
                <a:cs typeface="Helvetica Neue Condensed Black" panose="02000503000000020004" pitchFamily="2" charset="0"/>
              </a:rPr>
              <a:t>Специалист Комитета по внешней оценке качества Аудиторской палаты</a:t>
            </a:r>
            <a:endParaRPr lang="ru-BY" sz="1600" b="1" dirty="0">
              <a:solidFill>
                <a:srgbClr val="2B4162"/>
              </a:solidFill>
              <a:latin typeface="Helvetica Neue Condensed Black" panose="02000503000000020004" pitchFamily="2" charset="0"/>
              <a:ea typeface="Helvetica Neue Condensed Black" panose="02000503000000020004" pitchFamily="2" charset="0"/>
              <a:cs typeface="Helvetica Neue Condensed Black" panose="02000503000000020004" pitchFamily="2" charset="0"/>
            </a:endParaRPr>
          </a:p>
        </p:txBody>
      </p:sp>
    </p:spTree>
    <p:extLst>
      <p:ext uri="{BB962C8B-B14F-4D97-AF65-F5344CB8AC3E}">
        <p14:creationId xmlns:p14="http://schemas.microsoft.com/office/powerpoint/2010/main" val="890615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Изображение выглядит как компьютер, рисунок&#10;&#10;Автоматически созданное описание">
            <a:extLst>
              <a:ext uri="{FF2B5EF4-FFF2-40B4-BE49-F238E27FC236}">
                <a16:creationId xmlns:a16="http://schemas.microsoft.com/office/drawing/2014/main" id="{CE358444-2F5D-6544-855E-1A1820109F0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6960" y="192221"/>
            <a:ext cx="1394986" cy="1161097"/>
          </a:xfrm>
          <a:prstGeom prst="rect">
            <a:avLst/>
          </a:prstGeom>
        </p:spPr>
      </p:pic>
      <p:sp>
        <p:nvSpPr>
          <p:cNvPr id="10" name="TextBox 9">
            <a:extLst>
              <a:ext uri="{FF2B5EF4-FFF2-40B4-BE49-F238E27FC236}">
                <a16:creationId xmlns:a16="http://schemas.microsoft.com/office/drawing/2014/main" id="{45F353C3-406F-8F4C-AB52-6051B0277B4A}"/>
              </a:ext>
            </a:extLst>
          </p:cNvPr>
          <p:cNvSpPr txBox="1"/>
          <p:nvPr/>
        </p:nvSpPr>
        <p:spPr>
          <a:xfrm>
            <a:off x="1942827" y="337749"/>
            <a:ext cx="10043227" cy="276999"/>
          </a:xfrm>
          <a:prstGeom prst="rect">
            <a:avLst/>
          </a:prstGeom>
          <a:noFill/>
        </p:spPr>
        <p:txBody>
          <a:bodyPr wrap="square" rtlCol="0">
            <a:spAutoFit/>
          </a:bodyPr>
          <a:lstStyle/>
          <a:p>
            <a:r>
              <a:rPr lang="ru-RU" sz="1200" b="1" dirty="0">
                <a:solidFill>
                  <a:srgbClr val="A62639"/>
                </a:solidFill>
                <a:latin typeface="Arial" panose="020B0604020202020204" pitchFamily="34" charset="0"/>
                <a:ea typeface="Helvetica Neue Condensed Black" panose="02000503000000020004" pitchFamily="2" charset="0"/>
                <a:cs typeface="Arial" panose="020B0604020202020204" pitchFamily="34" charset="0"/>
              </a:rPr>
              <a:t>«ТРЕБОВАНИЯ И РЕКОМЕНДАЦИИ К ПОРЯДКУ ФОРМИРОВАНИЯ ИТОГОВЫХ ДОКУМЕНТОВ ПО АУДИТУ»</a:t>
            </a:r>
          </a:p>
        </p:txBody>
      </p:sp>
      <p:sp>
        <p:nvSpPr>
          <p:cNvPr id="5" name="Прямоугольник: скругленные углы 4">
            <a:extLst>
              <a:ext uri="{FF2B5EF4-FFF2-40B4-BE49-F238E27FC236}">
                <a16:creationId xmlns:a16="http://schemas.microsoft.com/office/drawing/2014/main" id="{7DFD78E4-01A6-4819-BA90-5571A9F16485}"/>
              </a:ext>
            </a:extLst>
          </p:cNvPr>
          <p:cNvSpPr/>
          <p:nvPr/>
        </p:nvSpPr>
        <p:spPr>
          <a:xfrm>
            <a:off x="627322" y="1866001"/>
            <a:ext cx="3583171" cy="1850541"/>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rtlCol="0" anchor="ctr"/>
          <a:lstStyle/>
          <a:p>
            <a:pPr marL="0" lvl="0" indent="0" algn="ctr">
              <a:buNone/>
            </a:pPr>
            <a:r>
              <a:rPr lang="ru-RU" sz="1200" dirty="0">
                <a:latin typeface="Arial Narrow" panose="020B0606020202030204" pitchFamily="34" charset="0"/>
              </a:rPr>
              <a:t>Если применение принципа непрерывности деятельности уместно и если в бухгалтерской и (или) финансовой отчетности информация о существенной неопределенности в отношении непрерывности деятельности аудируемого лица не раскрыта адекватно, аудиторской организации следует в аудиторском заключения по бухгалтерской и (или) финансовой отчетности:</a:t>
            </a:r>
          </a:p>
        </p:txBody>
      </p:sp>
      <p:sp>
        <p:nvSpPr>
          <p:cNvPr id="6" name="TextBox 5">
            <a:extLst>
              <a:ext uri="{FF2B5EF4-FFF2-40B4-BE49-F238E27FC236}">
                <a16:creationId xmlns:a16="http://schemas.microsoft.com/office/drawing/2014/main" id="{376469E9-27DF-419E-9F7E-5DEF3DAC172A}"/>
              </a:ext>
            </a:extLst>
          </p:cNvPr>
          <p:cNvSpPr txBox="1"/>
          <p:nvPr/>
        </p:nvSpPr>
        <p:spPr>
          <a:xfrm>
            <a:off x="293224" y="1630200"/>
            <a:ext cx="668195" cy="578882"/>
          </a:xfrm>
          <a:prstGeom prst="round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ru-RU"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3</a:t>
            </a:r>
            <a:endParaRPr lang="ru-BY"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7" name="Прямоугольник: скругленные углы 6">
            <a:extLst>
              <a:ext uri="{FF2B5EF4-FFF2-40B4-BE49-F238E27FC236}">
                <a16:creationId xmlns:a16="http://schemas.microsoft.com/office/drawing/2014/main" id="{4A3C7CC6-496D-4BD5-B2D0-DFC1E21414A1}"/>
              </a:ext>
            </a:extLst>
          </p:cNvPr>
          <p:cNvSpPr/>
          <p:nvPr/>
        </p:nvSpPr>
        <p:spPr>
          <a:xfrm>
            <a:off x="4876081" y="1866000"/>
            <a:ext cx="3196855" cy="1850541"/>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rtlCol="0" anchor="ctr"/>
          <a:lstStyle/>
          <a:p>
            <a:pPr marL="0" lvl="0" indent="0" algn="ctr">
              <a:buNone/>
            </a:pPr>
            <a:r>
              <a:rPr lang="ru-RU" sz="1200" dirty="0">
                <a:latin typeface="Arial Narrow" panose="020B0606020202030204" pitchFamily="34" charset="0"/>
              </a:rPr>
              <a:t>Если применение принципа непрерывности деятельности уместно и если в бухгалтерской и (или) финансовой отчетности информация о существенной неопределенности в отношении непрерывности деятельности аудируемого лица не раскрыта адекватно, аудиторской организации следует в аудиторском заключения по бухгалтерской и (или) финансовой отчетности:</a:t>
            </a:r>
          </a:p>
        </p:txBody>
      </p:sp>
      <p:sp>
        <p:nvSpPr>
          <p:cNvPr id="8" name="TextBox 7">
            <a:extLst>
              <a:ext uri="{FF2B5EF4-FFF2-40B4-BE49-F238E27FC236}">
                <a16:creationId xmlns:a16="http://schemas.microsoft.com/office/drawing/2014/main" id="{F7B268CD-AF33-415B-A98A-D1ED6E536DC9}"/>
              </a:ext>
            </a:extLst>
          </p:cNvPr>
          <p:cNvSpPr txBox="1"/>
          <p:nvPr/>
        </p:nvSpPr>
        <p:spPr>
          <a:xfrm>
            <a:off x="4423974" y="1630200"/>
            <a:ext cx="668195" cy="578882"/>
          </a:xfrm>
          <a:prstGeom prst="round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ru-RU"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4</a:t>
            </a:r>
            <a:endParaRPr lang="ru-BY"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9" name="Прямоугольник: скругленные углы 8">
            <a:extLst>
              <a:ext uri="{FF2B5EF4-FFF2-40B4-BE49-F238E27FC236}">
                <a16:creationId xmlns:a16="http://schemas.microsoft.com/office/drawing/2014/main" id="{E6DA3291-7E90-458C-85B7-4DCBDFBE25E9}"/>
              </a:ext>
            </a:extLst>
          </p:cNvPr>
          <p:cNvSpPr/>
          <p:nvPr/>
        </p:nvSpPr>
        <p:spPr>
          <a:xfrm>
            <a:off x="8738524" y="1866000"/>
            <a:ext cx="3196855" cy="3573017"/>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rtlCol="0" anchor="ctr"/>
          <a:lstStyle/>
          <a:p>
            <a:pPr marL="0" lvl="0" indent="0" algn="ctr">
              <a:buNone/>
            </a:pPr>
            <a:r>
              <a:rPr lang="ru-RU" sz="1200" dirty="0">
                <a:latin typeface="Arial Narrow" panose="020B0606020202030204" pitchFamily="34" charset="0"/>
              </a:rPr>
              <a:t>Если в ситуациях, когда имеется множество факторов неопределенности, аудиторская организация приходит к выводу о том, что, несмотря на полученные достаточные и надлежащие аудиторские доказательства в отношении каждого фактора неопределенности, невозможно сформировать аудиторское мнение о достоверности бухгалтерской и (или) финансовой отчетности вследствие потенциального воздействия факторов неопределенности друг на друга и их возможного совокупного влияния на бухгалтерскую и (или) финансовую отчетность, аудиторская организация должна отказаться от выражения аудиторского мнения (п.24 НПАД №45 «Допущение о непрерывности деятельности»)</a:t>
            </a:r>
          </a:p>
        </p:txBody>
      </p:sp>
      <p:sp>
        <p:nvSpPr>
          <p:cNvPr id="11" name="TextBox 10">
            <a:extLst>
              <a:ext uri="{FF2B5EF4-FFF2-40B4-BE49-F238E27FC236}">
                <a16:creationId xmlns:a16="http://schemas.microsoft.com/office/drawing/2014/main" id="{E7C02878-3F99-46A3-B434-52F1D57CBA02}"/>
              </a:ext>
            </a:extLst>
          </p:cNvPr>
          <p:cNvSpPr txBox="1"/>
          <p:nvPr/>
        </p:nvSpPr>
        <p:spPr>
          <a:xfrm>
            <a:off x="8323023" y="1630200"/>
            <a:ext cx="668195" cy="578882"/>
          </a:xfrm>
          <a:prstGeom prst="round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ru-RU"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5</a:t>
            </a:r>
            <a:endParaRPr lang="ru-BY"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D8260625-43FC-433D-A479-428C53EEB3AA}"/>
              </a:ext>
            </a:extLst>
          </p:cNvPr>
          <p:cNvSpPr txBox="1"/>
          <p:nvPr/>
        </p:nvSpPr>
        <p:spPr>
          <a:xfrm>
            <a:off x="426960" y="4284855"/>
            <a:ext cx="3715466" cy="2308324"/>
          </a:xfrm>
          <a:prstGeom prst="borderCallout3">
            <a:avLst>
              <a:gd name="adj1" fmla="val 24738"/>
              <a:gd name="adj2" fmla="val 101740"/>
              <a:gd name="adj3" fmla="val 14604"/>
              <a:gd name="adj4" fmla="val 105450"/>
              <a:gd name="adj5" fmla="val -1797"/>
              <a:gd name="adj6" fmla="val 105411"/>
              <a:gd name="adj7" fmla="val -20615"/>
              <a:gd name="adj8" fmla="val 97620"/>
            </a:avLst>
          </a:prstGeom>
        </p:spPr>
        <p:style>
          <a:lnRef idx="2">
            <a:schemeClr val="accent5"/>
          </a:lnRef>
          <a:fillRef idx="1">
            <a:schemeClr val="lt1"/>
          </a:fillRef>
          <a:effectRef idx="0">
            <a:schemeClr val="accent5"/>
          </a:effectRef>
          <a:fontRef idx="minor">
            <a:schemeClr val="dk1"/>
          </a:fontRef>
        </p:style>
        <p:txBody>
          <a:bodyPr wrap="square">
            <a:spAutoFit/>
          </a:bodyPr>
          <a:lstStyle/>
          <a:p>
            <a:pPr marL="171450" lvl="0" indent="-171450">
              <a:buFont typeface="Wingdings" panose="05000000000000000000" pitchFamily="2" charset="2"/>
              <a:buChar char="ü"/>
            </a:pPr>
            <a:r>
              <a:rPr lang="ru-RU" sz="1200" dirty="0">
                <a:latin typeface="Arial Narrow" panose="020B0606020202030204" pitchFamily="34" charset="0"/>
              </a:rPr>
              <a:t>выразить в зависимости от обстоятельств аудиторское мнение с оговоркой или отрицательное аудиторское мнение;</a:t>
            </a:r>
          </a:p>
          <a:p>
            <a:pPr marL="171450" lvl="0" indent="-171450">
              <a:buFont typeface="Wingdings" panose="05000000000000000000" pitchFamily="2" charset="2"/>
              <a:buChar char="ü"/>
            </a:pPr>
            <a:r>
              <a:rPr lang="ru-RU" sz="1200" dirty="0">
                <a:latin typeface="Arial Narrow" panose="020B0606020202030204" pitchFamily="34" charset="0"/>
              </a:rPr>
              <a:t>в разделе, описывающем основания для выражения аудиторского мнения, указать на наличие существенной неопределенности, которая может вызвать значительные сомнения в способности аудируемого лица продолжать свою деятельность непрерывно, а также на тот факт, что информация по данному вопросу не раскрыта адекватно в бухгалтерской и (или) финансовой отчетности (п.23 НПАД №45 «Допущение о непрерывности деятельности»);</a:t>
            </a:r>
          </a:p>
        </p:txBody>
      </p:sp>
      <p:sp>
        <p:nvSpPr>
          <p:cNvPr id="13" name="TextBox 12">
            <a:extLst>
              <a:ext uri="{FF2B5EF4-FFF2-40B4-BE49-F238E27FC236}">
                <a16:creationId xmlns:a16="http://schemas.microsoft.com/office/drawing/2014/main" id="{8A956018-B14B-4E22-AB74-279C7A4284F2}"/>
              </a:ext>
            </a:extLst>
          </p:cNvPr>
          <p:cNvSpPr txBox="1"/>
          <p:nvPr/>
        </p:nvSpPr>
        <p:spPr>
          <a:xfrm>
            <a:off x="4616776" y="4275295"/>
            <a:ext cx="3715466" cy="2308324"/>
          </a:xfrm>
          <a:prstGeom prst="borderCallout3">
            <a:avLst>
              <a:gd name="adj1" fmla="val 24738"/>
              <a:gd name="adj2" fmla="val 101740"/>
              <a:gd name="adj3" fmla="val 15526"/>
              <a:gd name="adj4" fmla="val 105450"/>
              <a:gd name="adj5" fmla="val -2257"/>
              <a:gd name="adj6" fmla="val 105125"/>
              <a:gd name="adj7" fmla="val -24761"/>
              <a:gd name="adj8" fmla="val 92469"/>
            </a:avLst>
          </a:prstGeom>
        </p:spPr>
        <p:style>
          <a:lnRef idx="2">
            <a:schemeClr val="accent5"/>
          </a:lnRef>
          <a:fillRef idx="1">
            <a:schemeClr val="lt1"/>
          </a:fillRef>
          <a:effectRef idx="0">
            <a:schemeClr val="accent5"/>
          </a:effectRef>
          <a:fontRef idx="minor">
            <a:schemeClr val="dk1"/>
          </a:fontRef>
        </p:style>
        <p:txBody>
          <a:bodyPr wrap="square">
            <a:spAutoFit/>
          </a:bodyPr>
          <a:lstStyle/>
          <a:p>
            <a:pPr marL="171450" lvl="0" indent="-171450">
              <a:buFont typeface="Wingdings" panose="05000000000000000000" pitchFamily="2" charset="2"/>
              <a:buChar char="ü"/>
            </a:pPr>
            <a:r>
              <a:rPr lang="ru-RU" sz="1200" dirty="0">
                <a:latin typeface="Arial Narrow" panose="020B0606020202030204" pitchFamily="34" charset="0"/>
              </a:rPr>
              <a:t>выразить в зависимости от обстоятельств аудиторское мнение с оговоркой или отрицательное аудиторское мнение;</a:t>
            </a:r>
          </a:p>
          <a:p>
            <a:pPr marL="171450" lvl="0" indent="-171450">
              <a:buFont typeface="Wingdings" panose="05000000000000000000" pitchFamily="2" charset="2"/>
              <a:buChar char="ü"/>
            </a:pPr>
            <a:r>
              <a:rPr lang="ru-RU" sz="1200" dirty="0">
                <a:latin typeface="Arial Narrow" panose="020B0606020202030204" pitchFamily="34" charset="0"/>
              </a:rPr>
              <a:t>в разделе, описывающем основания для выражения аудиторского мнения, указать на наличие существенной неопределенности, которая может вызвать значительные сомнения в способности аудируемого лица продолжать свою деятельность непрерывно, а также на тот факт, что информация по данному вопросу не раскрыта адекватно в бухгалтерской и (или) финансовой отчетности (п.23 НПАД №45 «Допущение о непрерывности деятельности»).</a:t>
            </a:r>
          </a:p>
        </p:txBody>
      </p:sp>
    </p:spTree>
    <p:extLst>
      <p:ext uri="{BB962C8B-B14F-4D97-AF65-F5344CB8AC3E}">
        <p14:creationId xmlns:p14="http://schemas.microsoft.com/office/powerpoint/2010/main" val="36587222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Изображение выглядит как компьютер, рисунок&#10;&#10;Автоматически созданное описание">
            <a:extLst>
              <a:ext uri="{FF2B5EF4-FFF2-40B4-BE49-F238E27FC236}">
                <a16:creationId xmlns:a16="http://schemas.microsoft.com/office/drawing/2014/main" id="{CE358444-2F5D-6544-855E-1A1820109F0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6960" y="192221"/>
            <a:ext cx="1394986" cy="1161097"/>
          </a:xfrm>
          <a:prstGeom prst="rect">
            <a:avLst/>
          </a:prstGeom>
        </p:spPr>
      </p:pic>
      <p:sp>
        <p:nvSpPr>
          <p:cNvPr id="10" name="TextBox 9">
            <a:extLst>
              <a:ext uri="{FF2B5EF4-FFF2-40B4-BE49-F238E27FC236}">
                <a16:creationId xmlns:a16="http://schemas.microsoft.com/office/drawing/2014/main" id="{45F353C3-406F-8F4C-AB52-6051B0277B4A}"/>
              </a:ext>
            </a:extLst>
          </p:cNvPr>
          <p:cNvSpPr txBox="1"/>
          <p:nvPr/>
        </p:nvSpPr>
        <p:spPr>
          <a:xfrm>
            <a:off x="1942827" y="337749"/>
            <a:ext cx="10043227" cy="276999"/>
          </a:xfrm>
          <a:prstGeom prst="rect">
            <a:avLst/>
          </a:prstGeom>
          <a:noFill/>
        </p:spPr>
        <p:txBody>
          <a:bodyPr wrap="square" rtlCol="0">
            <a:spAutoFit/>
          </a:bodyPr>
          <a:lstStyle/>
          <a:p>
            <a:r>
              <a:rPr lang="ru-RU" sz="1200" b="1" dirty="0">
                <a:solidFill>
                  <a:srgbClr val="A62639"/>
                </a:solidFill>
                <a:latin typeface="Arial" panose="020B0604020202020204" pitchFamily="34" charset="0"/>
                <a:ea typeface="Helvetica Neue Condensed Black" panose="02000503000000020004" pitchFamily="2" charset="0"/>
                <a:cs typeface="Arial" panose="020B0604020202020204" pitchFamily="34" charset="0"/>
              </a:rPr>
              <a:t>«ТРЕБОВАНИЯ И РЕКОМЕНДАЦИИ К ПОРЯДКУ ФОРМИРОВАНИЯ ИТОГОВЫХ ДОКУМЕНТОВ ПО АУДИТУ»</a:t>
            </a:r>
          </a:p>
        </p:txBody>
      </p:sp>
      <p:sp>
        <p:nvSpPr>
          <p:cNvPr id="6" name="TextBox 5">
            <a:extLst>
              <a:ext uri="{FF2B5EF4-FFF2-40B4-BE49-F238E27FC236}">
                <a16:creationId xmlns:a16="http://schemas.microsoft.com/office/drawing/2014/main" id="{46B91F2F-E3CA-4087-A701-1222F499E31B}"/>
              </a:ext>
            </a:extLst>
          </p:cNvPr>
          <p:cNvSpPr txBox="1"/>
          <p:nvPr/>
        </p:nvSpPr>
        <p:spPr>
          <a:xfrm>
            <a:off x="426960" y="1726533"/>
            <a:ext cx="4088989" cy="4508927"/>
          </a:xfrm>
          <a:prstGeom prst="rect">
            <a:avLst/>
          </a:prstGeom>
          <a:noFill/>
        </p:spPr>
        <p:txBody>
          <a:bodyPr wrap="square">
            <a:spAutoFit/>
          </a:bodyPr>
          <a:lstStyle/>
          <a:p>
            <a:pPr marL="0" indent="0">
              <a:buNone/>
            </a:pPr>
            <a:r>
              <a:rPr lang="ru-RU" sz="1600" b="1" dirty="0">
                <a:latin typeface="Arial Narrow" panose="020B0606020202030204" pitchFamily="34" charset="0"/>
              </a:rPr>
              <a:t>П.18 НПАД №18 «Аудиторское заключение»</a:t>
            </a:r>
          </a:p>
          <a:p>
            <a:pPr marL="0" indent="0">
              <a:spcBef>
                <a:spcPts val="1800"/>
              </a:spcBef>
              <a:spcAft>
                <a:spcPts val="1200"/>
              </a:spcAft>
              <a:buNone/>
            </a:pPr>
            <a:r>
              <a:rPr lang="ru-RU" sz="1600" b="1" u="sng" dirty="0">
                <a:latin typeface="Arial Narrow" panose="020B0606020202030204" pitchFamily="34" charset="0"/>
              </a:rPr>
              <a:t>Раздел «Ключевые вопросы аудита» </a:t>
            </a:r>
            <a:r>
              <a:rPr lang="ru-RU" sz="1600" dirty="0">
                <a:latin typeface="Arial Narrow" panose="020B0606020202030204" pitchFamily="34" charset="0"/>
              </a:rPr>
              <a:t>в обязательном порядке включается в аудиторское заключение в случае проведения аудита отчетности акционерных обществ, обязанных согласно законодательству раскрывать информацию об акционерном обществе в соответствии с законодательством о ценных бумагах, Национального банка, банков, небанковских кредитно-финансовых организациях, банковских групп, банковских холдингов, бирж, страховых организаций, организации, осуществляющей гарантированное возмещение банковских вкладов (депозитов) физических лиц. В иных случаях этот раздел может быть включен в аудиторское заключение по решению аудиторской организации.</a:t>
            </a:r>
          </a:p>
        </p:txBody>
      </p:sp>
      <p:graphicFrame>
        <p:nvGraphicFramePr>
          <p:cNvPr id="3" name="Схема 2">
            <a:extLst>
              <a:ext uri="{FF2B5EF4-FFF2-40B4-BE49-F238E27FC236}">
                <a16:creationId xmlns:a16="http://schemas.microsoft.com/office/drawing/2014/main" id="{3CA09F2D-98E5-44A8-9EFA-52CAC3188D71}"/>
              </a:ext>
            </a:extLst>
          </p:cNvPr>
          <p:cNvGraphicFramePr/>
          <p:nvPr>
            <p:extLst>
              <p:ext uri="{D42A27DB-BD31-4B8C-83A1-F6EECF244321}">
                <p14:modId xmlns:p14="http://schemas.microsoft.com/office/powerpoint/2010/main" val="3967221558"/>
              </p:ext>
            </p:extLst>
          </p:nvPr>
        </p:nvGraphicFramePr>
        <p:xfrm>
          <a:off x="4752753" y="2115879"/>
          <a:ext cx="7012287" cy="442643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Овал 7">
            <a:extLst>
              <a:ext uri="{FF2B5EF4-FFF2-40B4-BE49-F238E27FC236}">
                <a16:creationId xmlns:a16="http://schemas.microsoft.com/office/drawing/2014/main" id="{879399A6-D105-40EF-ABF0-638F32D081E4}"/>
              </a:ext>
            </a:extLst>
          </p:cNvPr>
          <p:cNvSpPr/>
          <p:nvPr/>
        </p:nvSpPr>
        <p:spPr>
          <a:xfrm>
            <a:off x="5986130" y="776177"/>
            <a:ext cx="2236670" cy="1722353"/>
          </a:xfrm>
          <a:prstGeom prst="ellipse">
            <a:avLst/>
          </a:prstGeom>
          <a:solidFill>
            <a:srgbClr val="A91C3E"/>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effectLst/>
                <a:latin typeface="Arial" panose="020B0604020202020204" pitchFamily="34" charset="0"/>
                <a:ea typeface="Calibri" panose="020F0502020204030204" pitchFamily="34" charset="0"/>
                <a:cs typeface="Arial" panose="020B0604020202020204" pitchFamily="34" charset="0"/>
              </a:rPr>
              <a:t>Примеры ключевых вопросов аудита</a:t>
            </a:r>
            <a:endParaRPr lang="ru-BY"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76521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Изображение выглядит как компьютер, рисунок&#10;&#10;Автоматически созданное описание">
            <a:extLst>
              <a:ext uri="{FF2B5EF4-FFF2-40B4-BE49-F238E27FC236}">
                <a16:creationId xmlns:a16="http://schemas.microsoft.com/office/drawing/2014/main" id="{CE358444-2F5D-6544-855E-1A1820109F0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6960" y="192221"/>
            <a:ext cx="1394986" cy="1161097"/>
          </a:xfrm>
          <a:prstGeom prst="rect">
            <a:avLst/>
          </a:prstGeom>
        </p:spPr>
      </p:pic>
      <p:sp>
        <p:nvSpPr>
          <p:cNvPr id="10" name="TextBox 9">
            <a:extLst>
              <a:ext uri="{FF2B5EF4-FFF2-40B4-BE49-F238E27FC236}">
                <a16:creationId xmlns:a16="http://schemas.microsoft.com/office/drawing/2014/main" id="{45F353C3-406F-8F4C-AB52-6051B0277B4A}"/>
              </a:ext>
            </a:extLst>
          </p:cNvPr>
          <p:cNvSpPr txBox="1"/>
          <p:nvPr/>
        </p:nvSpPr>
        <p:spPr>
          <a:xfrm>
            <a:off x="1942827" y="337749"/>
            <a:ext cx="10043227" cy="276999"/>
          </a:xfrm>
          <a:prstGeom prst="rect">
            <a:avLst/>
          </a:prstGeom>
          <a:noFill/>
        </p:spPr>
        <p:txBody>
          <a:bodyPr wrap="square" rtlCol="0">
            <a:spAutoFit/>
          </a:bodyPr>
          <a:lstStyle/>
          <a:p>
            <a:r>
              <a:rPr lang="ru-RU" sz="1200" b="1" dirty="0">
                <a:solidFill>
                  <a:srgbClr val="A62639"/>
                </a:solidFill>
                <a:latin typeface="Arial" panose="020B0604020202020204" pitchFamily="34" charset="0"/>
                <a:ea typeface="Helvetica Neue Condensed Black" panose="02000503000000020004" pitchFamily="2" charset="0"/>
                <a:cs typeface="Arial" panose="020B0604020202020204" pitchFamily="34" charset="0"/>
              </a:rPr>
              <a:t>«ТРЕБОВАНИЯ И РЕКОМЕНДАЦИИ К ПОРЯДКУ ФОРМИРОВАНИЯ ИТОГОВЫХ ДОКУМЕНТОВ ПО АУДИТУ»</a:t>
            </a:r>
          </a:p>
        </p:txBody>
      </p:sp>
      <p:sp>
        <p:nvSpPr>
          <p:cNvPr id="5" name="TextBox 4">
            <a:extLst>
              <a:ext uri="{FF2B5EF4-FFF2-40B4-BE49-F238E27FC236}">
                <a16:creationId xmlns:a16="http://schemas.microsoft.com/office/drawing/2014/main" id="{367C5FAA-097B-4E47-8229-6E75F2F82EC7}"/>
              </a:ext>
            </a:extLst>
          </p:cNvPr>
          <p:cNvSpPr txBox="1"/>
          <p:nvPr/>
        </p:nvSpPr>
        <p:spPr>
          <a:xfrm>
            <a:off x="395177" y="1556825"/>
            <a:ext cx="7208258" cy="1646605"/>
          </a:xfrm>
          <a:prstGeom prst="rect">
            <a:avLst/>
          </a:prstGeom>
          <a:noFill/>
        </p:spPr>
        <p:txBody>
          <a:bodyPr wrap="square">
            <a:spAutoFit/>
          </a:bodyPr>
          <a:lstStyle/>
          <a:p>
            <a:pPr marL="0" indent="0">
              <a:spcBef>
                <a:spcPts val="600"/>
              </a:spcBef>
              <a:buNone/>
            </a:pPr>
            <a:r>
              <a:rPr lang="ru-RU" sz="1600" b="1" dirty="0">
                <a:latin typeface="Arial Narrow" panose="020B0606020202030204" pitchFamily="34" charset="0"/>
              </a:rPr>
              <a:t>П.19 НПАД №18 «Аудиторское заключение»</a:t>
            </a:r>
          </a:p>
          <a:p>
            <a:pPr marL="0" indent="0">
              <a:spcBef>
                <a:spcPts val="600"/>
              </a:spcBef>
              <a:buNone/>
            </a:pPr>
            <a:r>
              <a:rPr lang="ru-RU" sz="1600" dirty="0">
                <a:latin typeface="Arial Narrow" panose="020B0606020202030204" pitchFamily="34" charset="0"/>
              </a:rPr>
              <a:t>Раздел «Прочая информация» включается в аудиторское заключение в случаях, установленных национальными правилами аудиторской деятельности "Прочая информация в документах, содержащих проверенную бухгалтерскую и (или) финансовую отчетность", утвержденными постановлением Министерства финансов Республики Беларусь от 25 сентября 2002 г. N 133.</a:t>
            </a:r>
          </a:p>
        </p:txBody>
      </p:sp>
      <p:sp>
        <p:nvSpPr>
          <p:cNvPr id="6" name="TextBox 5">
            <a:extLst>
              <a:ext uri="{FF2B5EF4-FFF2-40B4-BE49-F238E27FC236}">
                <a16:creationId xmlns:a16="http://schemas.microsoft.com/office/drawing/2014/main" id="{7D26D0E2-6207-45BC-95E4-C43E860E7859}"/>
              </a:ext>
            </a:extLst>
          </p:cNvPr>
          <p:cNvSpPr txBox="1"/>
          <p:nvPr/>
        </p:nvSpPr>
        <p:spPr>
          <a:xfrm>
            <a:off x="3018838" y="3488652"/>
            <a:ext cx="8692231" cy="3031599"/>
          </a:xfrm>
          <a:prstGeom prst="rect">
            <a:avLst/>
          </a:prstGeom>
          <a:noFill/>
        </p:spPr>
        <p:txBody>
          <a:bodyPr wrap="square">
            <a:spAutoFit/>
          </a:bodyPr>
          <a:lstStyle/>
          <a:p>
            <a:pPr marL="0" indent="0">
              <a:spcBef>
                <a:spcPts val="600"/>
              </a:spcBef>
              <a:buNone/>
            </a:pPr>
            <a:r>
              <a:rPr lang="ru-RU" sz="1600" b="1" dirty="0">
                <a:latin typeface="Arial Narrow" panose="020B0606020202030204" pitchFamily="34" charset="0"/>
              </a:rPr>
              <a:t>П.22 НПАД №18 «Аудиторское заключение»</a:t>
            </a:r>
          </a:p>
          <a:p>
            <a:pPr marL="0" indent="0">
              <a:spcBef>
                <a:spcPts val="600"/>
              </a:spcBef>
              <a:buNone/>
            </a:pPr>
            <a:r>
              <a:rPr lang="ru-RU" sz="1600" dirty="0">
                <a:latin typeface="Arial Narrow" panose="020B0606020202030204" pitchFamily="34" charset="0"/>
              </a:rPr>
              <a:t>Если законодательством или договором оказания аудиторских услуг в рамках аудита на аудиторскую организацию (аудитора - индивидуального предпринимателя) возлагаются дополнительные обязанности в части выражения аудиторского мнения в отношении отдельных проверяемых вопросов, то эти обязанности и аудиторское мнение по данным вопросам должны быть изложены в разделе "Заключение по отдельным проверяемым вопросам".</a:t>
            </a:r>
          </a:p>
          <a:p>
            <a:pPr marL="0" indent="0">
              <a:spcBef>
                <a:spcPts val="600"/>
              </a:spcBef>
              <a:buNone/>
            </a:pPr>
            <a:r>
              <a:rPr lang="ru-RU" sz="1600" dirty="0">
                <a:latin typeface="Arial Narrow" panose="020B0606020202030204" pitchFamily="34" charset="0"/>
              </a:rPr>
              <a:t>В случае включения в аудиторское заключение раздела "Заключение по отдельным проверяемым вопросам" непосредственно перед разделом "Аудиторское мнение" следует поместить заголовок "Заключение по бухгалтерской и (или) финансовой отчетности".</a:t>
            </a:r>
          </a:p>
          <a:p>
            <a:pPr marL="0" indent="0">
              <a:spcBef>
                <a:spcPts val="600"/>
              </a:spcBef>
              <a:buNone/>
            </a:pPr>
            <a:r>
              <a:rPr lang="ru-RU" sz="1600" dirty="0">
                <a:latin typeface="Arial Narrow" panose="020B0606020202030204" pitchFamily="34" charset="0"/>
              </a:rPr>
              <a:t>Раздел "Заключение по отдельным проверяемым вопросам" должен располагаться в аудиторском заключении после всех разделов, относящихся к заключению по отчетности.</a:t>
            </a:r>
          </a:p>
        </p:txBody>
      </p:sp>
    </p:spTree>
    <p:extLst>
      <p:ext uri="{BB962C8B-B14F-4D97-AF65-F5344CB8AC3E}">
        <p14:creationId xmlns:p14="http://schemas.microsoft.com/office/powerpoint/2010/main" val="3821322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Изображение выглядит как компьютер, рисунок&#10;&#10;Автоматически созданное описание">
            <a:extLst>
              <a:ext uri="{FF2B5EF4-FFF2-40B4-BE49-F238E27FC236}">
                <a16:creationId xmlns:a16="http://schemas.microsoft.com/office/drawing/2014/main" id="{CE358444-2F5D-6544-855E-1A1820109F0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6960" y="192221"/>
            <a:ext cx="1394986" cy="1161097"/>
          </a:xfrm>
          <a:prstGeom prst="rect">
            <a:avLst/>
          </a:prstGeom>
        </p:spPr>
      </p:pic>
      <p:sp>
        <p:nvSpPr>
          <p:cNvPr id="10" name="TextBox 9">
            <a:extLst>
              <a:ext uri="{FF2B5EF4-FFF2-40B4-BE49-F238E27FC236}">
                <a16:creationId xmlns:a16="http://schemas.microsoft.com/office/drawing/2014/main" id="{45F353C3-406F-8F4C-AB52-6051B0277B4A}"/>
              </a:ext>
            </a:extLst>
          </p:cNvPr>
          <p:cNvSpPr txBox="1"/>
          <p:nvPr/>
        </p:nvSpPr>
        <p:spPr>
          <a:xfrm>
            <a:off x="1942827" y="337749"/>
            <a:ext cx="10043227" cy="276999"/>
          </a:xfrm>
          <a:prstGeom prst="rect">
            <a:avLst/>
          </a:prstGeom>
          <a:noFill/>
        </p:spPr>
        <p:txBody>
          <a:bodyPr wrap="square" rtlCol="0">
            <a:spAutoFit/>
          </a:bodyPr>
          <a:lstStyle/>
          <a:p>
            <a:r>
              <a:rPr lang="ru-RU" sz="1200" b="1" dirty="0">
                <a:solidFill>
                  <a:srgbClr val="A62639"/>
                </a:solidFill>
                <a:latin typeface="Arial" panose="020B0604020202020204" pitchFamily="34" charset="0"/>
                <a:ea typeface="Helvetica Neue Condensed Black" panose="02000503000000020004" pitchFamily="2" charset="0"/>
                <a:cs typeface="Arial" panose="020B0604020202020204" pitchFamily="34" charset="0"/>
              </a:rPr>
              <a:t>«ТРЕБОВАНИЯ И РЕКОМЕНДАЦИИ К ПОРЯДКУ ФОРМИРОВАНИЯ ИТОГОВЫХ ДОКУМЕНТОВ ПО АУДИТУ»</a:t>
            </a:r>
          </a:p>
        </p:txBody>
      </p:sp>
      <p:sp>
        <p:nvSpPr>
          <p:cNvPr id="5" name="Прямоугольник: скругленные углы 4">
            <a:extLst>
              <a:ext uri="{FF2B5EF4-FFF2-40B4-BE49-F238E27FC236}">
                <a16:creationId xmlns:a16="http://schemas.microsoft.com/office/drawing/2014/main" id="{B8EAD23D-8CFB-4451-A32C-B48C2C778360}"/>
              </a:ext>
            </a:extLst>
          </p:cNvPr>
          <p:cNvSpPr/>
          <p:nvPr/>
        </p:nvSpPr>
        <p:spPr>
          <a:xfrm>
            <a:off x="389177" y="1426732"/>
            <a:ext cx="4322029" cy="4586673"/>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rtlCol="0" anchor="ctr"/>
          <a:lstStyle/>
          <a:p>
            <a:pPr marL="0" lvl="0" indent="0" algn="ctr">
              <a:buNone/>
            </a:pPr>
            <a:r>
              <a:rPr lang="ru-RU" sz="1300" dirty="0">
                <a:latin typeface="Arial Narrow" panose="020B0606020202030204" pitchFamily="34" charset="0"/>
              </a:rPr>
              <a:t>Договором оказания аудиторских услуг, заключенным между резидентом ПВТ и аудиторской организацией (аудитором - индивидуальным предпринимателем), </a:t>
            </a:r>
            <a:r>
              <a:rPr lang="ru-RU" sz="1300" b="1" dirty="0">
                <a:latin typeface="Arial Narrow" panose="020B0606020202030204" pitchFamily="34" charset="0"/>
              </a:rPr>
              <a:t>должно быть предусмотрено</a:t>
            </a:r>
            <a:r>
              <a:rPr lang="ru-RU" sz="1300" dirty="0">
                <a:latin typeface="Arial Narrow" panose="020B0606020202030204" pitchFamily="34" charset="0"/>
              </a:rPr>
              <a:t>, что аудиторской организации (аудитору - индивидуальному предпринимателю) по результатам проведения обязательного аудита необходимо, помимо аудиторского мнения о достоверности отчетности резидента ПВТ, </a:t>
            </a:r>
            <a:r>
              <a:rPr lang="ru-RU" sz="1300" b="1" u="sng" dirty="0">
                <a:latin typeface="Arial Narrow" panose="020B0606020202030204" pitchFamily="34" charset="0"/>
              </a:rPr>
              <a:t>выразить также мнение</a:t>
            </a:r>
            <a:r>
              <a:rPr lang="ru-RU" sz="1300" dirty="0">
                <a:latin typeface="Arial Narrow" panose="020B0606020202030204" pitchFamily="34" charset="0"/>
              </a:rPr>
              <a:t> относительно правильности расчета и перечисления отчислений администрации ПВТ. Такое мнение излагается в разделе "Заключение по отдельным проверяемым вопросам" аудиторского заключения по отчетности.</a:t>
            </a:r>
          </a:p>
          <a:p>
            <a:pPr marL="0" lvl="0" indent="0" algn="ctr">
              <a:buNone/>
            </a:pPr>
            <a:endParaRPr lang="ru-RU" sz="1300" dirty="0">
              <a:latin typeface="Arial Narrow" panose="020B0606020202030204" pitchFamily="34" charset="0"/>
            </a:endParaRPr>
          </a:p>
          <a:p>
            <a:pPr marL="0" lvl="0" indent="0" algn="ctr">
              <a:buNone/>
            </a:pPr>
            <a:r>
              <a:rPr lang="ru-RU" sz="1300" dirty="0">
                <a:latin typeface="Arial Narrow" panose="020B0606020202030204" pitchFamily="34" charset="0"/>
              </a:rPr>
              <a:t>Вместе с тем для единообразного отражения аудиторскими организациями (аудиторами - индивидуальными предпринимателями) информации об оценке правильности расчета и перечисления отчислений администрации ПВТ к аудиторскому заключению по отчетности прилагается информация по представленной ниже форме. Предоставляемая информация также включается в отчет по результатам аудита отчетности.</a:t>
            </a:r>
          </a:p>
        </p:txBody>
      </p:sp>
      <p:sp>
        <p:nvSpPr>
          <p:cNvPr id="6" name="TextBox 5">
            <a:extLst>
              <a:ext uri="{FF2B5EF4-FFF2-40B4-BE49-F238E27FC236}">
                <a16:creationId xmlns:a16="http://schemas.microsoft.com/office/drawing/2014/main" id="{290F77EA-3EDB-4C04-83A5-A032840B809B}"/>
              </a:ext>
            </a:extLst>
          </p:cNvPr>
          <p:cNvSpPr txBox="1"/>
          <p:nvPr/>
        </p:nvSpPr>
        <p:spPr>
          <a:xfrm>
            <a:off x="-74263" y="6086819"/>
            <a:ext cx="5706601" cy="646331"/>
          </a:xfrm>
          <a:prstGeom prst="rect">
            <a:avLst/>
          </a:prstGeom>
          <a:noFill/>
        </p:spPr>
        <p:txBody>
          <a:bodyPr wrap="square">
            <a:spAutoFit/>
          </a:bodyPr>
          <a:lstStyle/>
          <a:p>
            <a:pPr algn="ctr"/>
            <a:r>
              <a:rPr lang="ru-RU" sz="1200" dirty="0">
                <a:solidFill>
                  <a:schemeClr val="accent5">
                    <a:lumMod val="60000"/>
                    <a:lumOff val="40000"/>
                  </a:schemeClr>
                </a:solidFill>
                <a:latin typeface="Arial Narrow" panose="020B0606020202030204" pitchFamily="34" charset="0"/>
              </a:rPr>
              <a:t>РАЗЪЯСНЕНИЕ МИНИСТЕРСТВА ФИНАНСОВ РЕСПУБЛИКИ БЕЛАРУСЬ </a:t>
            </a:r>
          </a:p>
          <a:p>
            <a:pPr algn="ctr"/>
            <a:r>
              <a:rPr lang="ru-RU" sz="1200" dirty="0">
                <a:solidFill>
                  <a:schemeClr val="accent5">
                    <a:lumMod val="60000"/>
                    <a:lumOff val="40000"/>
                  </a:schemeClr>
                </a:solidFill>
                <a:latin typeface="Arial Narrow" panose="020B0606020202030204" pitchFamily="34" charset="0"/>
              </a:rPr>
              <a:t>«ОБ АУДИТОРСКОМ ЗАКЛЮЧЕНИИ ПО БУХГАЛТЕРСКОЙ И (ИЛИ) ФИНАНСОВОЙ ОТЧЕТНОСТИ РЕЗИДЕНТОВ ПАРКА ВЫСОКИХ ТЕХНОЛОГИЙ» от 15.01.2020</a:t>
            </a:r>
            <a:endParaRPr lang="ru-BY" sz="1200" dirty="0">
              <a:solidFill>
                <a:schemeClr val="accent5">
                  <a:lumMod val="60000"/>
                  <a:lumOff val="40000"/>
                </a:schemeClr>
              </a:solidFill>
              <a:latin typeface="Arial Narrow" panose="020B0606020202030204" pitchFamily="34" charset="0"/>
            </a:endParaRPr>
          </a:p>
        </p:txBody>
      </p:sp>
      <p:pic>
        <p:nvPicPr>
          <p:cNvPr id="7" name="Объект 3">
            <a:extLst>
              <a:ext uri="{FF2B5EF4-FFF2-40B4-BE49-F238E27FC236}">
                <a16:creationId xmlns:a16="http://schemas.microsoft.com/office/drawing/2014/main" id="{446EC08C-4E86-4FD1-A6CD-0430580FDAAB}"/>
              </a:ext>
            </a:extLst>
          </p:cNvPr>
          <p:cNvPicPr>
            <a:picLocks noChangeAspect="1"/>
          </p:cNvPicPr>
          <p:nvPr/>
        </p:nvPicPr>
        <p:blipFill rotWithShape="1">
          <a:blip r:embed="rId4"/>
          <a:srcRect l="17264" t="35145" r="11762" b="7280"/>
          <a:stretch/>
        </p:blipFill>
        <p:spPr>
          <a:xfrm>
            <a:off x="4946915" y="1060763"/>
            <a:ext cx="6318588" cy="2883148"/>
          </a:xfrm>
          <a:prstGeom prst="rect">
            <a:avLst/>
          </a:prstGeom>
        </p:spPr>
      </p:pic>
      <p:pic>
        <p:nvPicPr>
          <p:cNvPr id="8" name="Объект 3">
            <a:extLst>
              <a:ext uri="{FF2B5EF4-FFF2-40B4-BE49-F238E27FC236}">
                <a16:creationId xmlns:a16="http://schemas.microsoft.com/office/drawing/2014/main" id="{B843FDDC-1B76-4261-9EB4-A5564F41F654}"/>
              </a:ext>
            </a:extLst>
          </p:cNvPr>
          <p:cNvPicPr>
            <a:picLocks noChangeAspect="1"/>
          </p:cNvPicPr>
          <p:nvPr/>
        </p:nvPicPr>
        <p:blipFill rotWithShape="1">
          <a:blip r:embed="rId5"/>
          <a:srcRect l="22121" t="46384" r="15652" b="16116"/>
          <a:stretch/>
        </p:blipFill>
        <p:spPr>
          <a:xfrm>
            <a:off x="5825008" y="4149894"/>
            <a:ext cx="5977815" cy="2026377"/>
          </a:xfrm>
          <a:prstGeom prst="rect">
            <a:avLst/>
          </a:prstGeom>
        </p:spPr>
      </p:pic>
    </p:spTree>
    <p:extLst>
      <p:ext uri="{BB962C8B-B14F-4D97-AF65-F5344CB8AC3E}">
        <p14:creationId xmlns:p14="http://schemas.microsoft.com/office/powerpoint/2010/main" val="40747875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Изображение выглядит как компьютер, рисунок&#10;&#10;Автоматически созданное описание">
            <a:extLst>
              <a:ext uri="{FF2B5EF4-FFF2-40B4-BE49-F238E27FC236}">
                <a16:creationId xmlns:a16="http://schemas.microsoft.com/office/drawing/2014/main" id="{CE358444-2F5D-6544-855E-1A1820109F0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6960" y="192221"/>
            <a:ext cx="1394986" cy="1161097"/>
          </a:xfrm>
          <a:prstGeom prst="rect">
            <a:avLst/>
          </a:prstGeom>
        </p:spPr>
      </p:pic>
      <p:sp>
        <p:nvSpPr>
          <p:cNvPr id="10" name="TextBox 9">
            <a:extLst>
              <a:ext uri="{FF2B5EF4-FFF2-40B4-BE49-F238E27FC236}">
                <a16:creationId xmlns:a16="http://schemas.microsoft.com/office/drawing/2014/main" id="{45F353C3-406F-8F4C-AB52-6051B0277B4A}"/>
              </a:ext>
            </a:extLst>
          </p:cNvPr>
          <p:cNvSpPr txBox="1"/>
          <p:nvPr/>
        </p:nvSpPr>
        <p:spPr>
          <a:xfrm>
            <a:off x="1942827" y="337749"/>
            <a:ext cx="10043227" cy="276999"/>
          </a:xfrm>
          <a:prstGeom prst="rect">
            <a:avLst/>
          </a:prstGeom>
          <a:noFill/>
        </p:spPr>
        <p:txBody>
          <a:bodyPr wrap="square" rtlCol="0">
            <a:spAutoFit/>
          </a:bodyPr>
          <a:lstStyle/>
          <a:p>
            <a:r>
              <a:rPr lang="ru-RU" sz="1200" b="1" dirty="0">
                <a:solidFill>
                  <a:srgbClr val="A62639"/>
                </a:solidFill>
                <a:latin typeface="Arial" panose="020B0604020202020204" pitchFamily="34" charset="0"/>
                <a:ea typeface="Helvetica Neue Condensed Black" panose="02000503000000020004" pitchFamily="2" charset="0"/>
                <a:cs typeface="Arial" panose="020B0604020202020204" pitchFamily="34" charset="0"/>
              </a:rPr>
              <a:t>«ТРЕБОВАНИЯ И РЕКОМЕНДАЦИИ К ПОРЯДКУ ФОРМИРОВАНИЯ ИТОГОВЫХ ДОКУМЕНТОВ ПО АУДИТУ»</a:t>
            </a:r>
          </a:p>
        </p:txBody>
      </p:sp>
      <p:sp>
        <p:nvSpPr>
          <p:cNvPr id="5" name="Объект 2">
            <a:extLst>
              <a:ext uri="{FF2B5EF4-FFF2-40B4-BE49-F238E27FC236}">
                <a16:creationId xmlns:a16="http://schemas.microsoft.com/office/drawing/2014/main" id="{CE133668-EA19-4CF2-B987-E114615821C8}"/>
              </a:ext>
            </a:extLst>
          </p:cNvPr>
          <p:cNvSpPr txBox="1">
            <a:spLocks/>
          </p:cNvSpPr>
          <p:nvPr/>
        </p:nvSpPr>
        <p:spPr>
          <a:xfrm>
            <a:off x="205946" y="1600628"/>
            <a:ext cx="7159117" cy="287823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ru-RU" sz="1400" b="1" dirty="0">
                <a:latin typeface="Arial Narrow" panose="020B0606020202030204" pitchFamily="34" charset="0"/>
              </a:rPr>
              <a:t>П.23 НПАД №18 «Аудиторское заключение»</a:t>
            </a:r>
          </a:p>
          <a:p>
            <a:pPr algn="l"/>
            <a:r>
              <a:rPr lang="ru-RU" sz="1400" dirty="0">
                <a:latin typeface="Arial Narrow" panose="020B0606020202030204" pitchFamily="34" charset="0"/>
              </a:rPr>
              <a:t>Аудиторское заключение подписывается руководителем задания, а также руководителем аудиторской группы или аудитором, проводившим аудит, если аудит проводил один аудитор.</a:t>
            </a:r>
          </a:p>
          <a:p>
            <a:pPr algn="l"/>
            <a:endParaRPr lang="ru-RU" sz="1400" dirty="0">
              <a:latin typeface="Arial Narrow" panose="020B0606020202030204" pitchFamily="34" charset="0"/>
            </a:endParaRPr>
          </a:p>
          <a:p>
            <a:pPr algn="l"/>
            <a:endParaRPr lang="ru-RU" sz="1400" dirty="0">
              <a:latin typeface="Arial Narrow" panose="020B0606020202030204" pitchFamily="34" charset="0"/>
            </a:endParaRPr>
          </a:p>
          <a:p>
            <a:pPr algn="l"/>
            <a:endParaRPr lang="ru-RU" sz="1400" dirty="0">
              <a:latin typeface="Arial Narrow" panose="020B0606020202030204" pitchFamily="34" charset="0"/>
            </a:endParaRPr>
          </a:p>
          <a:p>
            <a:pPr algn="l"/>
            <a:r>
              <a:rPr lang="ru-RU" sz="1400" dirty="0">
                <a:latin typeface="Arial Narrow" panose="020B0606020202030204" pitchFamily="34" charset="0"/>
              </a:rPr>
              <a:t>Если руководителем задания является уполномоченное руководителем аудиторской организации лицо, вместе со словами "Руководитель задания" аудиторское заключение должно содержать собственноручную подпись уполномоченного лица и ее расшифровку (инициалы, фамилия), номер квалификационного аттестата аудитора, реквизиты документа, в соответствии с которым это лицо уполномочено подписывать аудиторское заключение.</a:t>
            </a:r>
          </a:p>
          <a:p>
            <a:pPr algn="l"/>
            <a:endParaRPr lang="ru-RU" sz="1400" dirty="0">
              <a:latin typeface="Arial Narrow" panose="020B0606020202030204" pitchFamily="34" charset="0"/>
            </a:endParaRPr>
          </a:p>
          <a:p>
            <a:pPr algn="l"/>
            <a:endParaRPr lang="ru-RU" sz="1400" dirty="0">
              <a:latin typeface="Arial Narrow" panose="020B0606020202030204" pitchFamily="34" charset="0"/>
            </a:endParaRPr>
          </a:p>
          <a:p>
            <a:pPr algn="l"/>
            <a:endParaRPr lang="ru-RU" sz="1400" dirty="0">
              <a:latin typeface="Arial Narrow" panose="020B0606020202030204" pitchFamily="34" charset="0"/>
            </a:endParaRPr>
          </a:p>
        </p:txBody>
      </p:sp>
      <p:sp>
        <p:nvSpPr>
          <p:cNvPr id="6" name="Прямоугольник: скругленные углы 5">
            <a:extLst>
              <a:ext uri="{FF2B5EF4-FFF2-40B4-BE49-F238E27FC236}">
                <a16:creationId xmlns:a16="http://schemas.microsoft.com/office/drawing/2014/main" id="{F21F6273-A5BF-4C99-A89B-A6F07C1956FD}"/>
              </a:ext>
            </a:extLst>
          </p:cNvPr>
          <p:cNvSpPr/>
          <p:nvPr/>
        </p:nvSpPr>
        <p:spPr>
          <a:xfrm>
            <a:off x="994568" y="4599960"/>
            <a:ext cx="7511751" cy="730461"/>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pPr>
              <a:spcBef>
                <a:spcPts val="1200"/>
              </a:spcBef>
              <a:defRPr/>
            </a:pPr>
            <a:r>
              <a:rPr kumimoji="0" lang="ru-RU" sz="12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При подписании аудиторского заключения руководителем аудиторской группы или аудитором, проводившим аудит, если аудит проводил один аудитор</a:t>
            </a:r>
            <a:r>
              <a:rPr kumimoji="0" lang="ru-RU" sz="1200" b="1" i="0" u="sng" strike="noStrike" kern="1200" cap="none" spc="0" normalizeH="0" baseline="0" noProof="0" dirty="0">
                <a:ln>
                  <a:noFill/>
                </a:ln>
                <a:solidFill>
                  <a:prstClr val="black"/>
                </a:solidFill>
                <a:effectLst/>
                <a:uLnTx/>
                <a:uFillTx/>
                <a:latin typeface="Arial Narrow" panose="020B0606020202030204" pitchFamily="34" charset="0"/>
                <a:ea typeface="+mn-ea"/>
                <a:cs typeface="+mn-cs"/>
              </a:rPr>
              <a:t>, вместе со словами "Руководитель аудиторской группы" или "Аудитор" </a:t>
            </a:r>
            <a:r>
              <a:rPr kumimoji="0" lang="ru-RU" sz="12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соответственно аудиторское заключение должно содержать собственноручную подпись аудитора и ее расшифровку (инициалы, фамилия), номер квалификационного аттестата аудитора.</a:t>
            </a:r>
          </a:p>
        </p:txBody>
      </p:sp>
      <p:pic>
        <p:nvPicPr>
          <p:cNvPr id="7" name="Рисунок 6" descr="Предупреждение">
            <a:extLst>
              <a:ext uri="{FF2B5EF4-FFF2-40B4-BE49-F238E27FC236}">
                <a16:creationId xmlns:a16="http://schemas.microsoft.com/office/drawing/2014/main" id="{C4971124-25C3-4416-8A58-B3A43C2D05C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282811" y="4392966"/>
            <a:ext cx="586164" cy="586164"/>
          </a:xfrm>
          <a:prstGeom prst="rect">
            <a:avLst/>
          </a:prstGeom>
        </p:spPr>
      </p:pic>
      <p:sp>
        <p:nvSpPr>
          <p:cNvPr id="8" name="Прямоугольник: скругленные углы 7">
            <a:extLst>
              <a:ext uri="{FF2B5EF4-FFF2-40B4-BE49-F238E27FC236}">
                <a16:creationId xmlns:a16="http://schemas.microsoft.com/office/drawing/2014/main" id="{471637F3-D62F-4EDF-A410-973C5C5C5727}"/>
              </a:ext>
            </a:extLst>
          </p:cNvPr>
          <p:cNvSpPr/>
          <p:nvPr/>
        </p:nvSpPr>
        <p:spPr>
          <a:xfrm>
            <a:off x="715186" y="2553080"/>
            <a:ext cx="6380267" cy="730461"/>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pPr>
              <a:spcBef>
                <a:spcPts val="1200"/>
              </a:spcBef>
            </a:pPr>
            <a:r>
              <a:rPr lang="ru-RU" sz="1200" dirty="0">
                <a:latin typeface="Arial Narrow" panose="020B0606020202030204" pitchFamily="34" charset="0"/>
              </a:rPr>
              <a:t>Если руководителем задания является руководитель аудиторской организации, </a:t>
            </a:r>
            <a:r>
              <a:rPr lang="ru-RU" sz="1200" b="1" u="sng" dirty="0">
                <a:latin typeface="Arial Narrow" panose="020B0606020202030204" pitchFamily="34" charset="0"/>
              </a:rPr>
              <a:t>вместе со словами "Руководитель задания" </a:t>
            </a:r>
            <a:r>
              <a:rPr lang="ru-RU" sz="1200" dirty="0">
                <a:latin typeface="Arial Narrow" panose="020B0606020202030204" pitchFamily="34" charset="0"/>
              </a:rPr>
              <a:t>аудиторское заключение должно содержать указание должности руководителя аудиторской организации, его собственноручную подпись и расшифровку этой подписи (инициалы, фамилия), </a:t>
            </a:r>
            <a:r>
              <a:rPr lang="ru-RU" sz="1200" b="1" u="sng" dirty="0">
                <a:latin typeface="Arial Narrow" panose="020B0606020202030204" pitchFamily="34" charset="0"/>
              </a:rPr>
              <a:t>номер квалификационного аттестата аудитора</a:t>
            </a:r>
            <a:r>
              <a:rPr lang="ru-RU" sz="1200" dirty="0">
                <a:latin typeface="Arial Narrow" panose="020B0606020202030204" pitchFamily="34" charset="0"/>
              </a:rPr>
              <a:t>.</a:t>
            </a:r>
          </a:p>
        </p:txBody>
      </p:sp>
      <p:pic>
        <p:nvPicPr>
          <p:cNvPr id="11" name="Рисунок 10" descr="Предупреждение">
            <a:extLst>
              <a:ext uri="{FF2B5EF4-FFF2-40B4-BE49-F238E27FC236}">
                <a16:creationId xmlns:a16="http://schemas.microsoft.com/office/drawing/2014/main" id="{1DB8C482-3061-4DAA-A514-3668C1F5CC6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39684" y="2387265"/>
            <a:ext cx="586164" cy="586164"/>
          </a:xfrm>
          <a:prstGeom prst="rect">
            <a:avLst/>
          </a:prstGeom>
        </p:spPr>
      </p:pic>
      <p:sp>
        <p:nvSpPr>
          <p:cNvPr id="12" name="Объект 2">
            <a:extLst>
              <a:ext uri="{FF2B5EF4-FFF2-40B4-BE49-F238E27FC236}">
                <a16:creationId xmlns:a16="http://schemas.microsoft.com/office/drawing/2014/main" id="{241C1F0D-F2C2-43BE-AC49-1E7FB098D9CE}"/>
              </a:ext>
            </a:extLst>
          </p:cNvPr>
          <p:cNvSpPr txBox="1">
            <a:spLocks/>
          </p:cNvSpPr>
          <p:nvPr/>
        </p:nvSpPr>
        <p:spPr>
          <a:xfrm>
            <a:off x="7365063" y="1022682"/>
            <a:ext cx="4587252" cy="3221957"/>
          </a:xfrm>
          <a:prstGeom prst="roundRect">
            <a:avLst/>
          </a:prstGeom>
        </p:spPr>
        <p:style>
          <a:lnRef idx="0">
            <a:schemeClr val="accent1"/>
          </a:lnRef>
          <a:fillRef idx="3">
            <a:schemeClr val="accent1"/>
          </a:fillRef>
          <a:effectRef idx="3">
            <a:schemeClr val="accent1"/>
          </a:effectRef>
          <a:fontRef idx="minor">
            <a:schemeClr val="lt1"/>
          </a:fontRef>
        </p:style>
        <p:txBody>
          <a:bodyPr vert="horz" lIns="91440" tIns="45720" rIns="91440" bIns="45720"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ru-RU" sz="1800" b="1" dirty="0">
                <a:solidFill>
                  <a:schemeClr val="bg1"/>
                </a:solidFill>
                <a:latin typeface="Arial Narrow" panose="020B0606020202030204" pitchFamily="34" charset="0"/>
              </a:rPr>
              <a:t>П.25 НПАД №18 «Аудиторское заключение»</a:t>
            </a:r>
          </a:p>
          <a:p>
            <a:pPr algn="l"/>
            <a:r>
              <a:rPr lang="ru-RU" sz="1800" dirty="0">
                <a:solidFill>
                  <a:schemeClr val="bg1"/>
                </a:solidFill>
                <a:latin typeface="Arial Narrow" panose="020B0606020202030204" pitchFamily="34" charset="0"/>
              </a:rPr>
              <a:t>Аудиторское заключение должно содержать дату его подписания.</a:t>
            </a:r>
          </a:p>
          <a:p>
            <a:pPr algn="l"/>
            <a:r>
              <a:rPr lang="ru-RU" sz="1800" dirty="0">
                <a:solidFill>
                  <a:schemeClr val="bg1"/>
                </a:solidFill>
                <a:latin typeface="Arial Narrow" panose="020B0606020202030204" pitchFamily="34" charset="0"/>
              </a:rPr>
              <a:t>Аудиторское заключение не должно быть датировано ранее даты завершения процесса получения аудиторских доказательств, на основании которых аудиторская организация (аудитор - индивидуальный предприниматель) выражает аудиторское мнение, включая доказательства того, что:</a:t>
            </a:r>
          </a:p>
          <a:p>
            <a:pPr marL="742950" lvl="1" indent="-285750" algn="l">
              <a:spcBef>
                <a:spcPts val="1200"/>
              </a:spcBef>
              <a:buFont typeface="Wingdings" panose="05000000000000000000" pitchFamily="2" charset="2"/>
              <a:buChar char="ü"/>
            </a:pPr>
            <a:r>
              <a:rPr lang="ru-RU" sz="1800" dirty="0">
                <a:solidFill>
                  <a:schemeClr val="bg1"/>
                </a:solidFill>
                <a:latin typeface="Arial Narrow" panose="020B0606020202030204" pitchFamily="34" charset="0"/>
              </a:rPr>
              <a:t>отчетность подготовлена в полном объеме и включает соответствующее раскрытие информации;</a:t>
            </a:r>
          </a:p>
          <a:p>
            <a:pPr marL="742950" lvl="1" indent="-285750" algn="l">
              <a:spcBef>
                <a:spcPts val="1200"/>
              </a:spcBef>
              <a:buFont typeface="Wingdings" panose="05000000000000000000" pitchFamily="2" charset="2"/>
              <a:buChar char="ü"/>
            </a:pPr>
            <a:r>
              <a:rPr lang="ru-RU" sz="1800" dirty="0">
                <a:solidFill>
                  <a:schemeClr val="bg1"/>
                </a:solidFill>
                <a:latin typeface="Arial Narrow" panose="020B0606020202030204" pitchFamily="34" charset="0"/>
              </a:rPr>
              <a:t>лица, обладающие соответствующими полномочиями, подтвердили, что они несут ответственность за данную отчетность.</a:t>
            </a:r>
          </a:p>
          <a:p>
            <a:pPr algn="l"/>
            <a:endParaRPr lang="ru-RU" sz="1800" dirty="0">
              <a:solidFill>
                <a:schemeClr val="bg1"/>
              </a:solidFill>
              <a:latin typeface="Arial Narrow" panose="020B0606020202030204" pitchFamily="34" charset="0"/>
            </a:endParaRPr>
          </a:p>
        </p:txBody>
      </p:sp>
      <p:sp>
        <p:nvSpPr>
          <p:cNvPr id="13" name="TextBox 12">
            <a:extLst>
              <a:ext uri="{FF2B5EF4-FFF2-40B4-BE49-F238E27FC236}">
                <a16:creationId xmlns:a16="http://schemas.microsoft.com/office/drawing/2014/main" id="{0F5A16C7-7A01-4AA7-8CF4-D024C96A12AA}"/>
              </a:ext>
            </a:extLst>
          </p:cNvPr>
          <p:cNvSpPr txBox="1"/>
          <p:nvPr/>
        </p:nvSpPr>
        <p:spPr>
          <a:xfrm>
            <a:off x="239684" y="5496228"/>
            <a:ext cx="11712631" cy="1169551"/>
          </a:xfrm>
          <a:prstGeom prst="rect">
            <a:avLst/>
          </a:prstGeom>
          <a:noFill/>
        </p:spPr>
        <p:txBody>
          <a:bodyPr wrap="square">
            <a:spAutoFit/>
          </a:bodyPr>
          <a:lstStyle/>
          <a:p>
            <a:pPr algn="l"/>
            <a:r>
              <a:rPr lang="ru-RU" sz="1400" dirty="0">
                <a:latin typeface="Arial Narrow" panose="020B0606020202030204" pitchFamily="34" charset="0"/>
              </a:rPr>
              <a:t>Аудиторское заключение, составленное аудитором - индивидуальным предпринимателем, подписывается им лично. При этом вместе со словами "Руководитель задания" аудиторское заключение должно содержать слова "Аудитор - индивидуальный предприниматель", собственноручную подпись аудитора и ее расшифровку (инициалы, фамилия), </a:t>
            </a:r>
            <a:r>
              <a:rPr lang="ru-RU" sz="1400" b="1" u="sng" dirty="0">
                <a:latin typeface="Arial Narrow" panose="020B0606020202030204" pitchFamily="34" charset="0"/>
              </a:rPr>
              <a:t>номер квалификационного аттестата аудитора</a:t>
            </a:r>
            <a:r>
              <a:rPr lang="ru-RU" sz="1400" dirty="0">
                <a:latin typeface="Arial Narrow" panose="020B0606020202030204" pitchFamily="34" charset="0"/>
              </a:rPr>
              <a:t>. В случае привлечения аудитором - индивидуальным предпринимателем для выполнения аудиторского задания аудитора (аудиторов) по трудовому договору аудиторское заключение должно быть также подписано аудитором, проводившим аудит, если аудит проводил один аудитор, или руководителем аудиторской группы в соответствии с частью четвертой настоящего пункта.</a:t>
            </a:r>
          </a:p>
        </p:txBody>
      </p:sp>
    </p:spTree>
    <p:extLst>
      <p:ext uri="{BB962C8B-B14F-4D97-AF65-F5344CB8AC3E}">
        <p14:creationId xmlns:p14="http://schemas.microsoft.com/office/powerpoint/2010/main" val="12509679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Изображение выглядит как компьютер, рисунок&#10;&#10;Автоматически созданное описание">
            <a:extLst>
              <a:ext uri="{FF2B5EF4-FFF2-40B4-BE49-F238E27FC236}">
                <a16:creationId xmlns:a16="http://schemas.microsoft.com/office/drawing/2014/main" id="{CE358444-2F5D-6544-855E-1A1820109F0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6960" y="192221"/>
            <a:ext cx="1394986" cy="1161097"/>
          </a:xfrm>
          <a:prstGeom prst="rect">
            <a:avLst/>
          </a:prstGeom>
        </p:spPr>
      </p:pic>
      <p:sp>
        <p:nvSpPr>
          <p:cNvPr id="10" name="TextBox 9">
            <a:extLst>
              <a:ext uri="{FF2B5EF4-FFF2-40B4-BE49-F238E27FC236}">
                <a16:creationId xmlns:a16="http://schemas.microsoft.com/office/drawing/2014/main" id="{45F353C3-406F-8F4C-AB52-6051B0277B4A}"/>
              </a:ext>
            </a:extLst>
          </p:cNvPr>
          <p:cNvSpPr txBox="1"/>
          <p:nvPr/>
        </p:nvSpPr>
        <p:spPr>
          <a:xfrm>
            <a:off x="1942827" y="337749"/>
            <a:ext cx="10043227" cy="276999"/>
          </a:xfrm>
          <a:prstGeom prst="rect">
            <a:avLst/>
          </a:prstGeom>
          <a:noFill/>
        </p:spPr>
        <p:txBody>
          <a:bodyPr wrap="square" rtlCol="0">
            <a:spAutoFit/>
          </a:bodyPr>
          <a:lstStyle/>
          <a:p>
            <a:r>
              <a:rPr lang="ru-RU" sz="1200" b="1" dirty="0">
                <a:solidFill>
                  <a:srgbClr val="A62639"/>
                </a:solidFill>
                <a:latin typeface="Arial" panose="020B0604020202020204" pitchFamily="34" charset="0"/>
                <a:ea typeface="Helvetica Neue Condensed Black" panose="02000503000000020004" pitchFamily="2" charset="0"/>
                <a:cs typeface="Arial" panose="020B0604020202020204" pitchFamily="34" charset="0"/>
              </a:rPr>
              <a:t>«ТРЕБОВАНИЯ И РЕКОМЕНДАЦИИ К ПОРЯДКУ ФОРМИРОВАНИЯ ИТОГОВЫХ ДОКУМЕНТОВ ПО АУДИТУ»</a:t>
            </a:r>
          </a:p>
        </p:txBody>
      </p:sp>
      <p:grpSp>
        <p:nvGrpSpPr>
          <p:cNvPr id="6" name="Группа 5">
            <a:extLst>
              <a:ext uri="{FF2B5EF4-FFF2-40B4-BE49-F238E27FC236}">
                <a16:creationId xmlns:a16="http://schemas.microsoft.com/office/drawing/2014/main" id="{7A43CCF3-F4AF-478C-869B-82CAAA5A3688}"/>
              </a:ext>
            </a:extLst>
          </p:cNvPr>
          <p:cNvGrpSpPr/>
          <p:nvPr/>
        </p:nvGrpSpPr>
        <p:grpSpPr>
          <a:xfrm>
            <a:off x="3851785" y="906303"/>
            <a:ext cx="4488430" cy="447015"/>
            <a:chOff x="335593" y="1736"/>
            <a:chExt cx="5620993" cy="983587"/>
          </a:xfrm>
        </p:grpSpPr>
        <p:sp>
          <p:nvSpPr>
            <p:cNvPr id="7" name="Прямоугольник: скругленные углы 6">
              <a:extLst>
                <a:ext uri="{FF2B5EF4-FFF2-40B4-BE49-F238E27FC236}">
                  <a16:creationId xmlns:a16="http://schemas.microsoft.com/office/drawing/2014/main" id="{5A52E762-0CB4-4D4D-BD73-D41FC3628667}"/>
                </a:ext>
              </a:extLst>
            </p:cNvPr>
            <p:cNvSpPr/>
            <p:nvPr/>
          </p:nvSpPr>
          <p:spPr>
            <a:xfrm>
              <a:off x="335593" y="1736"/>
              <a:ext cx="5620993" cy="983587"/>
            </a:xfrm>
            <a:prstGeom prst="roundRect">
              <a:avLst>
                <a:gd name="adj" fmla="val 10000"/>
              </a:avLst>
            </a:prstGeom>
          </p:spPr>
          <p:style>
            <a:lnRef idx="0">
              <a:schemeClr val="lt2">
                <a:hueOff val="0"/>
                <a:satOff val="0"/>
                <a:lumOff val="0"/>
                <a:alphaOff val="0"/>
              </a:schemeClr>
            </a:lnRef>
            <a:fillRef idx="3">
              <a:schemeClr val="dk2">
                <a:hueOff val="0"/>
                <a:satOff val="0"/>
                <a:lumOff val="0"/>
                <a:alphaOff val="0"/>
              </a:schemeClr>
            </a:fillRef>
            <a:effectRef idx="2">
              <a:schemeClr val="dk2">
                <a:hueOff val="0"/>
                <a:satOff val="0"/>
                <a:lumOff val="0"/>
                <a:alphaOff val="0"/>
              </a:schemeClr>
            </a:effectRef>
            <a:fontRef idx="minor">
              <a:schemeClr val="lt1"/>
            </a:fontRef>
          </p:style>
        </p:sp>
        <p:sp>
          <p:nvSpPr>
            <p:cNvPr id="8" name="Прямоугольник: скругленные углы 4">
              <a:extLst>
                <a:ext uri="{FF2B5EF4-FFF2-40B4-BE49-F238E27FC236}">
                  <a16:creationId xmlns:a16="http://schemas.microsoft.com/office/drawing/2014/main" id="{1B1CA303-4BB0-495D-91F7-775BD18B596E}"/>
                </a:ext>
              </a:extLst>
            </p:cNvPr>
            <p:cNvSpPr txBox="1"/>
            <p:nvPr/>
          </p:nvSpPr>
          <p:spPr>
            <a:xfrm>
              <a:off x="364401" y="30543"/>
              <a:ext cx="5563377" cy="9259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ru-RU" sz="1800" kern="1200" dirty="0">
                  <a:latin typeface="Arial" panose="020B0604020202020204" pitchFamily="34" charset="0"/>
                  <a:cs typeface="Arial" panose="020B0604020202020204" pitchFamily="34" charset="0"/>
                </a:rPr>
                <a:t>Отчет по результатам аудита</a:t>
              </a:r>
            </a:p>
          </p:txBody>
        </p:sp>
      </p:grpSp>
      <p:graphicFrame>
        <p:nvGraphicFramePr>
          <p:cNvPr id="2" name="Схема 1">
            <a:extLst>
              <a:ext uri="{FF2B5EF4-FFF2-40B4-BE49-F238E27FC236}">
                <a16:creationId xmlns:a16="http://schemas.microsoft.com/office/drawing/2014/main" id="{96C8136B-485E-45E7-8DF0-7B52F9F609F7}"/>
              </a:ext>
            </a:extLst>
          </p:cNvPr>
          <p:cNvGraphicFramePr/>
          <p:nvPr>
            <p:extLst>
              <p:ext uri="{D42A27DB-BD31-4B8C-83A1-F6EECF244321}">
                <p14:modId xmlns:p14="http://schemas.microsoft.com/office/powerpoint/2010/main" val="3390041562"/>
              </p:ext>
            </p:extLst>
          </p:nvPr>
        </p:nvGraphicFramePr>
        <p:xfrm>
          <a:off x="-1133075" y="2016055"/>
          <a:ext cx="7687970" cy="509010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1" name="TextBox 10">
            <a:extLst>
              <a:ext uri="{FF2B5EF4-FFF2-40B4-BE49-F238E27FC236}">
                <a16:creationId xmlns:a16="http://schemas.microsoft.com/office/drawing/2014/main" id="{DFD297FC-DFEE-4835-BFD1-BE6D40ACAB8A}"/>
              </a:ext>
            </a:extLst>
          </p:cNvPr>
          <p:cNvSpPr txBox="1"/>
          <p:nvPr/>
        </p:nvSpPr>
        <p:spPr>
          <a:xfrm>
            <a:off x="953230" y="1502699"/>
            <a:ext cx="3720370" cy="306467"/>
          </a:xfrm>
          <a:prstGeom prst="round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marL="0" indent="0" algn="ctr">
              <a:buNone/>
            </a:pPr>
            <a:r>
              <a:rPr lang="ru-RU" sz="1200" b="1" dirty="0">
                <a:latin typeface="Arial" panose="020B0604020202020204" pitchFamily="34" charset="0"/>
                <a:cs typeface="Arial" panose="020B0604020202020204" pitchFamily="34" charset="0"/>
              </a:rPr>
              <a:t>П.58 НПАД №97 «Сообщение информации»</a:t>
            </a:r>
          </a:p>
        </p:txBody>
      </p:sp>
      <p:sp>
        <p:nvSpPr>
          <p:cNvPr id="12" name="TextBox 11">
            <a:extLst>
              <a:ext uri="{FF2B5EF4-FFF2-40B4-BE49-F238E27FC236}">
                <a16:creationId xmlns:a16="http://schemas.microsoft.com/office/drawing/2014/main" id="{560F1FF0-E92F-4E20-8B6C-439AD083CECD}"/>
              </a:ext>
            </a:extLst>
          </p:cNvPr>
          <p:cNvSpPr txBox="1"/>
          <p:nvPr/>
        </p:nvSpPr>
        <p:spPr>
          <a:xfrm>
            <a:off x="5433094" y="2002962"/>
            <a:ext cx="6552960" cy="4955203"/>
          </a:xfrm>
          <a:prstGeom prst="rect">
            <a:avLst/>
          </a:prstGeom>
          <a:noFill/>
        </p:spPr>
        <p:txBody>
          <a:bodyPr wrap="square">
            <a:spAutoFit/>
          </a:bodyPr>
          <a:lstStyle/>
          <a:p>
            <a:pPr marL="0" indent="0">
              <a:buNone/>
            </a:pPr>
            <a:r>
              <a:rPr lang="ru-RU" sz="1200" dirty="0">
                <a:latin typeface="Arial Narrow" panose="020B0606020202030204" pitchFamily="34" charset="0"/>
              </a:rPr>
              <a:t>Отчет должен содержать следующие реквизиты:</a:t>
            </a:r>
          </a:p>
          <a:p>
            <a:pPr marL="285750" indent="-285750">
              <a:spcBef>
                <a:spcPts val="600"/>
              </a:spcBef>
              <a:buFont typeface="Wingdings" panose="05000000000000000000" pitchFamily="2" charset="2"/>
              <a:buChar char="ü"/>
            </a:pPr>
            <a:r>
              <a:rPr lang="ru-RU" sz="1200" dirty="0">
                <a:latin typeface="Arial Narrow" panose="020B0606020202030204" pitchFamily="34" charset="0"/>
              </a:rPr>
              <a:t>исходящий номер и дату подписания отчета аудиторской организацией;</a:t>
            </a:r>
          </a:p>
          <a:p>
            <a:pPr marL="285750" indent="-285750">
              <a:spcBef>
                <a:spcPts val="600"/>
              </a:spcBef>
              <a:buFont typeface="Wingdings" panose="05000000000000000000" pitchFamily="2" charset="2"/>
              <a:buChar char="ü"/>
            </a:pPr>
            <a:r>
              <a:rPr lang="ru-RU" sz="1200" dirty="0">
                <a:latin typeface="Arial Narrow" panose="020B0606020202030204" pitchFamily="34" charset="0"/>
              </a:rPr>
              <a:t>указание на лицо, которому адресуется отчет в соответствии с договором оказания аудиторских услуг;</a:t>
            </a:r>
          </a:p>
          <a:p>
            <a:pPr marL="285750" indent="-285750">
              <a:spcBef>
                <a:spcPts val="600"/>
              </a:spcBef>
              <a:buFont typeface="Wingdings" panose="05000000000000000000" pitchFamily="2" charset="2"/>
              <a:buChar char="ü"/>
            </a:pPr>
            <a:r>
              <a:rPr lang="ru-RU" sz="1200" dirty="0">
                <a:latin typeface="Arial Narrow" panose="020B0606020202030204" pitchFamily="34" charset="0"/>
              </a:rPr>
              <a:t>название документа;</a:t>
            </a:r>
          </a:p>
          <a:p>
            <a:pPr marL="285750" indent="-285750">
              <a:spcBef>
                <a:spcPts val="600"/>
              </a:spcBef>
              <a:buFont typeface="Wingdings" panose="05000000000000000000" pitchFamily="2" charset="2"/>
              <a:buChar char="ü"/>
            </a:pPr>
            <a:r>
              <a:rPr lang="ru-RU" sz="1200" dirty="0">
                <a:latin typeface="Arial Narrow" panose="020B0606020202030204" pitchFamily="34" charset="0"/>
              </a:rPr>
              <a:t>сведения об аудируемом лице: наименование (фамилия, собственное имя, отчество (если таковое имеется) индивидуального предпринимателя), регистрационный номер в Едином государственном регистре юридических лиц и индивидуальных предпринимателей (при его наличии), место нахождения (место жительства индивидуального предпринимателя), фамилия, инициалы должностного лица (лиц), ответственного(</a:t>
            </a:r>
            <a:r>
              <a:rPr lang="ru-RU" sz="1200" dirty="0" err="1">
                <a:latin typeface="Arial Narrow" panose="020B0606020202030204" pitchFamily="34" charset="0"/>
              </a:rPr>
              <a:t>ых</a:t>
            </a:r>
            <a:r>
              <a:rPr lang="ru-RU" sz="1200" dirty="0">
                <a:latin typeface="Arial Narrow" panose="020B0606020202030204" pitchFamily="34" charset="0"/>
              </a:rPr>
              <a:t>) за составление бухгалтерской и (или) финансовой отчетности и (или) иной финансовой информации;</a:t>
            </a:r>
          </a:p>
          <a:p>
            <a:pPr marL="285750" indent="-285750">
              <a:spcBef>
                <a:spcPts val="600"/>
              </a:spcBef>
              <a:buFont typeface="Wingdings" panose="05000000000000000000" pitchFamily="2" charset="2"/>
              <a:buChar char="ü"/>
            </a:pPr>
            <a:r>
              <a:rPr lang="ru-RU" sz="1200" dirty="0">
                <a:latin typeface="Arial Narrow" panose="020B0606020202030204" pitchFamily="34" charset="0"/>
              </a:rPr>
              <a:t>сведения об аудиторской организации: наименование аудиторской организации (фамилия, собственное имя, отчество (если таковое имеется) аудитора, осуществляющего деятельность в качестве индивидуального предпринимателя), регистрационный номер в Едином государственном регистре юридических лиц и индивидуальных предпринимателей (при его наличии), место нахождения (место жительства аудитора, осуществляющего деятельность в качестве индивидуального предпринимателя), фамилии, инициалы аудиторов </a:t>
            </a:r>
            <a:r>
              <a:rPr lang="ru-RU" sz="1200" b="1" u="sng" dirty="0">
                <a:latin typeface="Arial Narrow" panose="020B0606020202030204" pitchFamily="34" charset="0"/>
              </a:rPr>
              <a:t>и иных специалистов, принимавших участие в аудите</a:t>
            </a:r>
            <a:r>
              <a:rPr lang="ru-RU" sz="1200" dirty="0">
                <a:latin typeface="Arial Narrow" panose="020B0606020202030204" pitchFamily="34" charset="0"/>
              </a:rPr>
              <a:t>, номера и даты выдачи квалификационных аттестатов аудиторов, при необходимости может быть указано распределение обязанностей аудиторов и специалистов в ходе проведения аудита;</a:t>
            </a:r>
          </a:p>
          <a:p>
            <a:pPr marL="285750" indent="-285750">
              <a:spcBef>
                <a:spcPts val="600"/>
              </a:spcBef>
              <a:buFont typeface="Wingdings" panose="05000000000000000000" pitchFamily="2" charset="2"/>
              <a:buChar char="ü"/>
            </a:pPr>
            <a:r>
              <a:rPr lang="ru-RU" sz="1200" dirty="0">
                <a:latin typeface="Arial Narrow" panose="020B0606020202030204" pitchFamily="34" charset="0"/>
              </a:rPr>
              <a:t>основание для проведения аудита (дата и номер договора оказания аудиторских услуг);</a:t>
            </a:r>
          </a:p>
          <a:p>
            <a:pPr marL="285750" indent="-285750">
              <a:spcBef>
                <a:spcPts val="600"/>
              </a:spcBef>
              <a:buFont typeface="Wingdings" panose="05000000000000000000" pitchFamily="2" charset="2"/>
              <a:buChar char="ü"/>
            </a:pPr>
            <a:r>
              <a:rPr lang="ru-RU" sz="1200" dirty="0">
                <a:latin typeface="Arial Narrow" panose="020B0606020202030204" pitchFamily="34" charset="0"/>
              </a:rPr>
              <a:t>период времени, за который проводился аудит;</a:t>
            </a:r>
          </a:p>
          <a:p>
            <a:pPr marL="285750" indent="-285750">
              <a:spcBef>
                <a:spcPts val="600"/>
              </a:spcBef>
              <a:buFont typeface="Wingdings" panose="05000000000000000000" pitchFamily="2" charset="2"/>
              <a:buChar char="ü"/>
            </a:pPr>
            <a:r>
              <a:rPr lang="ru-RU" sz="1200" dirty="0">
                <a:latin typeface="Arial Narrow" panose="020B0606020202030204" pitchFamily="34" charset="0"/>
              </a:rPr>
              <a:t>даты начала и завершения аудита.</a:t>
            </a:r>
          </a:p>
        </p:txBody>
      </p:sp>
      <p:sp>
        <p:nvSpPr>
          <p:cNvPr id="13" name="TextBox 12">
            <a:extLst>
              <a:ext uri="{FF2B5EF4-FFF2-40B4-BE49-F238E27FC236}">
                <a16:creationId xmlns:a16="http://schemas.microsoft.com/office/drawing/2014/main" id="{3E294E29-8649-4CEA-9F48-07ACDC7FBAEB}"/>
              </a:ext>
            </a:extLst>
          </p:cNvPr>
          <p:cNvSpPr txBox="1"/>
          <p:nvPr/>
        </p:nvSpPr>
        <p:spPr>
          <a:xfrm>
            <a:off x="7518400" y="1548502"/>
            <a:ext cx="3720370" cy="306467"/>
          </a:xfrm>
          <a:prstGeom prst="round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marL="0" indent="0" algn="ctr">
              <a:buNone/>
            </a:pPr>
            <a:r>
              <a:rPr lang="ru-RU" sz="1200" b="1" dirty="0">
                <a:latin typeface="Arial" panose="020B0604020202020204" pitchFamily="34" charset="0"/>
                <a:cs typeface="Arial" panose="020B0604020202020204" pitchFamily="34" charset="0"/>
              </a:rPr>
              <a:t>П.59 НПАД №97 «Сообщение информации»</a:t>
            </a:r>
          </a:p>
        </p:txBody>
      </p:sp>
    </p:spTree>
    <p:extLst>
      <p:ext uri="{BB962C8B-B14F-4D97-AF65-F5344CB8AC3E}">
        <p14:creationId xmlns:p14="http://schemas.microsoft.com/office/powerpoint/2010/main" val="28822053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Изображение выглядит как компьютер, рисунок&#10;&#10;Автоматически созданное описание">
            <a:extLst>
              <a:ext uri="{FF2B5EF4-FFF2-40B4-BE49-F238E27FC236}">
                <a16:creationId xmlns:a16="http://schemas.microsoft.com/office/drawing/2014/main" id="{CE358444-2F5D-6544-855E-1A1820109F0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6960" y="192221"/>
            <a:ext cx="1394986" cy="1161097"/>
          </a:xfrm>
          <a:prstGeom prst="rect">
            <a:avLst/>
          </a:prstGeom>
        </p:spPr>
      </p:pic>
      <p:sp>
        <p:nvSpPr>
          <p:cNvPr id="10" name="TextBox 9">
            <a:extLst>
              <a:ext uri="{FF2B5EF4-FFF2-40B4-BE49-F238E27FC236}">
                <a16:creationId xmlns:a16="http://schemas.microsoft.com/office/drawing/2014/main" id="{45F353C3-406F-8F4C-AB52-6051B0277B4A}"/>
              </a:ext>
            </a:extLst>
          </p:cNvPr>
          <p:cNvSpPr txBox="1"/>
          <p:nvPr/>
        </p:nvSpPr>
        <p:spPr>
          <a:xfrm>
            <a:off x="1942827" y="337749"/>
            <a:ext cx="10043227" cy="276999"/>
          </a:xfrm>
          <a:prstGeom prst="rect">
            <a:avLst/>
          </a:prstGeom>
          <a:noFill/>
        </p:spPr>
        <p:txBody>
          <a:bodyPr wrap="square" rtlCol="0">
            <a:spAutoFit/>
          </a:bodyPr>
          <a:lstStyle/>
          <a:p>
            <a:r>
              <a:rPr lang="ru-RU" sz="1200" b="1" dirty="0">
                <a:solidFill>
                  <a:srgbClr val="A62639"/>
                </a:solidFill>
                <a:latin typeface="Arial" panose="020B0604020202020204" pitchFamily="34" charset="0"/>
                <a:ea typeface="Helvetica Neue Condensed Black" panose="02000503000000020004" pitchFamily="2" charset="0"/>
                <a:cs typeface="Arial" panose="020B0604020202020204" pitchFamily="34" charset="0"/>
              </a:rPr>
              <a:t>«ТРЕБОВАНИЯ И РЕКОМЕНДАЦИИ К ПОРЯДКУ ФОРМИРОВАНИЯ ИТОГОВЫХ ДОКУМЕНТОВ ПО АУДИТУ»</a:t>
            </a:r>
          </a:p>
        </p:txBody>
      </p:sp>
      <p:sp>
        <p:nvSpPr>
          <p:cNvPr id="5" name="TextBox 4">
            <a:extLst>
              <a:ext uri="{FF2B5EF4-FFF2-40B4-BE49-F238E27FC236}">
                <a16:creationId xmlns:a16="http://schemas.microsoft.com/office/drawing/2014/main" id="{7557BCB6-4AE4-4FC5-A081-E5D392A02D4D}"/>
              </a:ext>
            </a:extLst>
          </p:cNvPr>
          <p:cNvSpPr txBox="1"/>
          <p:nvPr/>
        </p:nvSpPr>
        <p:spPr>
          <a:xfrm>
            <a:off x="888241" y="1651491"/>
            <a:ext cx="10415517" cy="4401205"/>
          </a:xfrm>
          <a:prstGeom prst="rect">
            <a:avLst/>
          </a:prstGeom>
          <a:noFill/>
        </p:spPr>
        <p:txBody>
          <a:bodyPr wrap="square">
            <a:spAutoFit/>
          </a:bodyPr>
          <a:lstStyle/>
          <a:p>
            <a:pPr marL="0" indent="0">
              <a:spcBef>
                <a:spcPts val="1200"/>
              </a:spcBef>
              <a:buNone/>
            </a:pPr>
            <a:r>
              <a:rPr lang="ru-RU" sz="1600" b="1" dirty="0">
                <a:latin typeface="Arial Narrow" panose="020B0606020202030204" pitchFamily="34" charset="0"/>
              </a:rPr>
              <a:t>П.60 НПАД «Сообщение информации»</a:t>
            </a:r>
          </a:p>
          <a:p>
            <a:pPr marL="0" indent="0">
              <a:spcBef>
                <a:spcPts val="1200"/>
              </a:spcBef>
              <a:buNone/>
            </a:pPr>
            <a:r>
              <a:rPr lang="ru-RU" sz="1600" dirty="0">
                <a:latin typeface="Arial Narrow" panose="020B0606020202030204" pitchFamily="34" charset="0"/>
              </a:rPr>
              <a:t>Информация в отчете должна излагаться последовательно в соответствии с перечнем проверяемых по плану аудита вопросов.</a:t>
            </a:r>
          </a:p>
          <a:p>
            <a:pPr marL="0" indent="0">
              <a:spcBef>
                <a:spcPts val="1200"/>
              </a:spcBef>
              <a:buNone/>
            </a:pPr>
            <a:r>
              <a:rPr lang="ru-RU" sz="1600" dirty="0">
                <a:latin typeface="Arial Narrow" panose="020B0606020202030204" pitchFamily="34" charset="0"/>
              </a:rPr>
              <a:t>В случае проведения обязательного аудита годовой бухгалтерской и (или) финансовой отчетности информация в отчете должна излагаться в соответствии с перечнем проверяемых по плану аудита вопросов с учетом требований, установленных пунктом 15 национальных правил аудиторской деятельности "Планирование аудита", утвержденных постановлением Министерства финансов Республики Беларусь от 4 августа 2000 г. N 81. Если по отдельным вопросам хозяйственные операции, остатки по счетам бухгалтерского учета и раскрытия информации в бухгалтерской и (или) финансовой отчетности отсутствуют либо не являются существенными либо в отношении них не выявлены риски существенного искажения бухгалтерской и (или) финансовой отчетности, то это следует указать в отчете.</a:t>
            </a:r>
          </a:p>
          <a:p>
            <a:pPr marL="0" indent="0">
              <a:spcBef>
                <a:spcPts val="1200"/>
              </a:spcBef>
              <a:buNone/>
            </a:pPr>
            <a:r>
              <a:rPr lang="ru-RU" sz="1600" dirty="0">
                <a:latin typeface="Arial Narrow" panose="020B0606020202030204" pitchFamily="34" charset="0"/>
              </a:rPr>
              <a:t>Содержательную часть отчета следует подразделять на главы, посвященные проверке отдельных вопросов или разделов бухгалтерского учета. Внутри каждой главы выявленные нарушения и указания на недостатки следует приводить в порядке уменьшения их существенности.</a:t>
            </a:r>
          </a:p>
          <a:p>
            <a:pPr marL="0" indent="0">
              <a:spcBef>
                <a:spcPts val="1200"/>
              </a:spcBef>
              <a:buNone/>
            </a:pPr>
            <a:r>
              <a:rPr lang="ru-RU" sz="1600" dirty="0">
                <a:latin typeface="Arial Narrow" panose="020B0606020202030204" pitchFamily="34" charset="0"/>
              </a:rPr>
              <a:t>Если по результатам проверки отдельных вопросов нарушений и (или) недостатков, которые могут привести к существенным искажениям бухгалтерской и (или) финансовой отчетности и (или) иной финансовой информации, не обнаружено, это следует указать в отчете.</a:t>
            </a:r>
          </a:p>
        </p:txBody>
      </p:sp>
    </p:spTree>
    <p:extLst>
      <p:ext uri="{BB962C8B-B14F-4D97-AF65-F5344CB8AC3E}">
        <p14:creationId xmlns:p14="http://schemas.microsoft.com/office/powerpoint/2010/main" val="266338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Изображение выглядит как компьютер, рисунок&#10;&#10;Автоматически созданное описание">
            <a:extLst>
              <a:ext uri="{FF2B5EF4-FFF2-40B4-BE49-F238E27FC236}">
                <a16:creationId xmlns:a16="http://schemas.microsoft.com/office/drawing/2014/main" id="{CE358444-2F5D-6544-855E-1A1820109F0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6960" y="192221"/>
            <a:ext cx="1394986" cy="1161097"/>
          </a:xfrm>
          <a:prstGeom prst="rect">
            <a:avLst/>
          </a:prstGeom>
        </p:spPr>
      </p:pic>
      <p:sp>
        <p:nvSpPr>
          <p:cNvPr id="10" name="TextBox 9">
            <a:extLst>
              <a:ext uri="{FF2B5EF4-FFF2-40B4-BE49-F238E27FC236}">
                <a16:creationId xmlns:a16="http://schemas.microsoft.com/office/drawing/2014/main" id="{45F353C3-406F-8F4C-AB52-6051B0277B4A}"/>
              </a:ext>
            </a:extLst>
          </p:cNvPr>
          <p:cNvSpPr txBox="1"/>
          <p:nvPr/>
        </p:nvSpPr>
        <p:spPr>
          <a:xfrm>
            <a:off x="978731" y="229897"/>
            <a:ext cx="10043227" cy="276999"/>
          </a:xfrm>
          <a:prstGeom prst="rect">
            <a:avLst/>
          </a:prstGeom>
          <a:noFill/>
        </p:spPr>
        <p:txBody>
          <a:bodyPr wrap="square" rtlCol="0">
            <a:spAutoFit/>
          </a:bodyPr>
          <a:lstStyle/>
          <a:p>
            <a:r>
              <a:rPr lang="ru-RU" sz="1200" b="1" dirty="0">
                <a:solidFill>
                  <a:srgbClr val="A62639"/>
                </a:solidFill>
                <a:latin typeface="Arial" panose="020B0604020202020204" pitchFamily="34" charset="0"/>
                <a:ea typeface="Helvetica Neue Condensed Black" panose="02000503000000020004" pitchFamily="2" charset="0"/>
                <a:cs typeface="Arial" panose="020B0604020202020204" pitchFamily="34" charset="0"/>
              </a:rPr>
              <a:t>«ТРЕБОВАНИЯ И РЕКОМЕНДАЦИИ К ПОРЯДКУ ФОРМИРОВАНИЯ ИТОГОВЫХ ДОКУМЕНТОВ ПО АУДИТУ»</a:t>
            </a:r>
          </a:p>
        </p:txBody>
      </p:sp>
      <p:graphicFrame>
        <p:nvGraphicFramePr>
          <p:cNvPr id="2" name="Схема 1">
            <a:extLst>
              <a:ext uri="{FF2B5EF4-FFF2-40B4-BE49-F238E27FC236}">
                <a16:creationId xmlns:a16="http://schemas.microsoft.com/office/drawing/2014/main" id="{381C3F60-5C14-45EF-B213-057C45B52FEE}"/>
              </a:ext>
            </a:extLst>
          </p:cNvPr>
          <p:cNvGraphicFramePr/>
          <p:nvPr>
            <p:extLst>
              <p:ext uri="{D42A27DB-BD31-4B8C-83A1-F6EECF244321}">
                <p14:modId xmlns:p14="http://schemas.microsoft.com/office/powerpoint/2010/main" val="1134606898"/>
              </p:ext>
            </p:extLst>
          </p:nvPr>
        </p:nvGraphicFramePr>
        <p:xfrm>
          <a:off x="119269" y="849653"/>
          <a:ext cx="11953461" cy="599088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TextBox 7">
            <a:extLst>
              <a:ext uri="{FF2B5EF4-FFF2-40B4-BE49-F238E27FC236}">
                <a16:creationId xmlns:a16="http://schemas.microsoft.com/office/drawing/2014/main" id="{DB26DF6E-C479-4426-ADEE-8427421CAFAD}"/>
              </a:ext>
            </a:extLst>
          </p:cNvPr>
          <p:cNvSpPr txBox="1"/>
          <p:nvPr/>
        </p:nvSpPr>
        <p:spPr>
          <a:xfrm>
            <a:off x="4235815" y="867118"/>
            <a:ext cx="3720370" cy="306467"/>
          </a:xfrm>
          <a:prstGeom prst="round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marL="0" indent="0" algn="ctr">
              <a:buNone/>
            </a:pPr>
            <a:r>
              <a:rPr lang="ru-RU" sz="1200" b="1" dirty="0">
                <a:latin typeface="Arial" panose="020B0604020202020204" pitchFamily="34" charset="0"/>
                <a:cs typeface="Arial" panose="020B0604020202020204" pitchFamily="34" charset="0"/>
              </a:rPr>
              <a:t>П.62 НПАД №97 «Сообщение информации»</a:t>
            </a:r>
          </a:p>
        </p:txBody>
      </p:sp>
    </p:spTree>
    <p:extLst>
      <p:ext uri="{BB962C8B-B14F-4D97-AF65-F5344CB8AC3E}">
        <p14:creationId xmlns:p14="http://schemas.microsoft.com/office/powerpoint/2010/main" val="39609407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Изображение выглядит как компьютер, рисунок&#10;&#10;Автоматически созданное описание">
            <a:extLst>
              <a:ext uri="{FF2B5EF4-FFF2-40B4-BE49-F238E27FC236}">
                <a16:creationId xmlns:a16="http://schemas.microsoft.com/office/drawing/2014/main" id="{CE358444-2F5D-6544-855E-1A1820109F0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6960" y="192221"/>
            <a:ext cx="1394986" cy="1161097"/>
          </a:xfrm>
          <a:prstGeom prst="rect">
            <a:avLst/>
          </a:prstGeom>
        </p:spPr>
      </p:pic>
      <p:sp>
        <p:nvSpPr>
          <p:cNvPr id="10" name="TextBox 9">
            <a:extLst>
              <a:ext uri="{FF2B5EF4-FFF2-40B4-BE49-F238E27FC236}">
                <a16:creationId xmlns:a16="http://schemas.microsoft.com/office/drawing/2014/main" id="{45F353C3-406F-8F4C-AB52-6051B0277B4A}"/>
              </a:ext>
            </a:extLst>
          </p:cNvPr>
          <p:cNvSpPr txBox="1"/>
          <p:nvPr/>
        </p:nvSpPr>
        <p:spPr>
          <a:xfrm>
            <a:off x="1942827" y="337749"/>
            <a:ext cx="10043227" cy="276999"/>
          </a:xfrm>
          <a:prstGeom prst="rect">
            <a:avLst/>
          </a:prstGeom>
          <a:noFill/>
        </p:spPr>
        <p:txBody>
          <a:bodyPr wrap="square" rtlCol="0">
            <a:spAutoFit/>
          </a:bodyPr>
          <a:lstStyle/>
          <a:p>
            <a:r>
              <a:rPr lang="ru-RU" sz="1200" b="1" dirty="0">
                <a:solidFill>
                  <a:srgbClr val="A62639"/>
                </a:solidFill>
                <a:latin typeface="Arial" panose="020B0604020202020204" pitchFamily="34" charset="0"/>
                <a:ea typeface="Helvetica Neue Condensed Black" panose="02000503000000020004" pitchFamily="2" charset="0"/>
                <a:cs typeface="Arial" panose="020B0604020202020204" pitchFamily="34" charset="0"/>
              </a:rPr>
              <a:t>«ТРЕБОВАНИЯ И РЕКОМЕНДАЦИИ К ПОРЯДКУ ФОРМИРОВАНИЯ ИТОГОВЫХ ДОКУМЕНТОВ ПО АУДИТУ»</a:t>
            </a:r>
          </a:p>
        </p:txBody>
      </p:sp>
      <p:grpSp>
        <p:nvGrpSpPr>
          <p:cNvPr id="5" name="Группа 4">
            <a:extLst>
              <a:ext uri="{FF2B5EF4-FFF2-40B4-BE49-F238E27FC236}">
                <a16:creationId xmlns:a16="http://schemas.microsoft.com/office/drawing/2014/main" id="{52E674BF-1B5D-4B9E-BB2B-B17C190259EF}"/>
              </a:ext>
            </a:extLst>
          </p:cNvPr>
          <p:cNvGrpSpPr/>
          <p:nvPr/>
        </p:nvGrpSpPr>
        <p:grpSpPr>
          <a:xfrm>
            <a:off x="3851785" y="927960"/>
            <a:ext cx="4488430" cy="447015"/>
            <a:chOff x="335593" y="1736"/>
            <a:chExt cx="5620993" cy="983587"/>
          </a:xfrm>
        </p:grpSpPr>
        <p:sp>
          <p:nvSpPr>
            <p:cNvPr id="6" name="Прямоугольник: скругленные углы 5">
              <a:extLst>
                <a:ext uri="{FF2B5EF4-FFF2-40B4-BE49-F238E27FC236}">
                  <a16:creationId xmlns:a16="http://schemas.microsoft.com/office/drawing/2014/main" id="{78186DAD-7631-491E-BCB6-6B138C048CA5}"/>
                </a:ext>
              </a:extLst>
            </p:cNvPr>
            <p:cNvSpPr/>
            <p:nvPr/>
          </p:nvSpPr>
          <p:spPr>
            <a:xfrm>
              <a:off x="335593" y="1736"/>
              <a:ext cx="5620993" cy="983587"/>
            </a:xfrm>
            <a:prstGeom prst="roundRect">
              <a:avLst>
                <a:gd name="adj" fmla="val 10000"/>
              </a:avLst>
            </a:prstGeom>
          </p:spPr>
          <p:style>
            <a:lnRef idx="0">
              <a:schemeClr val="lt2">
                <a:hueOff val="0"/>
                <a:satOff val="0"/>
                <a:lumOff val="0"/>
                <a:alphaOff val="0"/>
              </a:schemeClr>
            </a:lnRef>
            <a:fillRef idx="3">
              <a:schemeClr val="dk2">
                <a:hueOff val="0"/>
                <a:satOff val="0"/>
                <a:lumOff val="0"/>
                <a:alphaOff val="0"/>
              </a:schemeClr>
            </a:fillRef>
            <a:effectRef idx="2">
              <a:schemeClr val="dk2">
                <a:hueOff val="0"/>
                <a:satOff val="0"/>
                <a:lumOff val="0"/>
                <a:alphaOff val="0"/>
              </a:schemeClr>
            </a:effectRef>
            <a:fontRef idx="minor">
              <a:schemeClr val="lt1"/>
            </a:fontRef>
          </p:style>
        </p:sp>
        <p:sp>
          <p:nvSpPr>
            <p:cNvPr id="7" name="Прямоугольник: скругленные углы 4">
              <a:extLst>
                <a:ext uri="{FF2B5EF4-FFF2-40B4-BE49-F238E27FC236}">
                  <a16:creationId xmlns:a16="http://schemas.microsoft.com/office/drawing/2014/main" id="{06E1C4C9-EBD2-4D88-A863-F1BDC19BE539}"/>
                </a:ext>
              </a:extLst>
            </p:cNvPr>
            <p:cNvSpPr txBox="1"/>
            <p:nvPr/>
          </p:nvSpPr>
          <p:spPr>
            <a:xfrm>
              <a:off x="364401" y="30543"/>
              <a:ext cx="5563377" cy="9259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ru-RU" sz="1800" kern="1200" dirty="0">
                  <a:latin typeface="Arial" panose="020B0604020202020204" pitchFamily="34" charset="0"/>
                  <a:cs typeface="Arial" panose="020B0604020202020204" pitchFamily="34" charset="0"/>
                </a:rPr>
                <a:t>Отчет по результатам аудита</a:t>
              </a:r>
            </a:p>
          </p:txBody>
        </p:sp>
      </p:grpSp>
      <p:sp>
        <p:nvSpPr>
          <p:cNvPr id="8" name="TextBox 7">
            <a:extLst>
              <a:ext uri="{FF2B5EF4-FFF2-40B4-BE49-F238E27FC236}">
                <a16:creationId xmlns:a16="http://schemas.microsoft.com/office/drawing/2014/main" id="{749BAD2D-15FB-4CB7-9549-084E53D80B5E}"/>
              </a:ext>
            </a:extLst>
          </p:cNvPr>
          <p:cNvSpPr txBox="1"/>
          <p:nvPr/>
        </p:nvSpPr>
        <p:spPr>
          <a:xfrm>
            <a:off x="525848" y="1768132"/>
            <a:ext cx="3720370" cy="306467"/>
          </a:xfrm>
          <a:prstGeom prst="round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marL="0" indent="0" algn="ctr">
              <a:buNone/>
            </a:pPr>
            <a:r>
              <a:rPr lang="ru-RU" sz="1200" b="1" dirty="0">
                <a:latin typeface="Arial" panose="020B0604020202020204" pitchFamily="34" charset="0"/>
                <a:cs typeface="Arial" panose="020B0604020202020204" pitchFamily="34" charset="0"/>
              </a:rPr>
              <a:t>П.66 НПАД №97 «Сообщение информации»</a:t>
            </a:r>
          </a:p>
        </p:txBody>
      </p:sp>
      <p:sp>
        <p:nvSpPr>
          <p:cNvPr id="9" name="TextBox 8">
            <a:extLst>
              <a:ext uri="{FF2B5EF4-FFF2-40B4-BE49-F238E27FC236}">
                <a16:creationId xmlns:a16="http://schemas.microsoft.com/office/drawing/2014/main" id="{7D90F75A-53C2-4485-ACFD-17E90B8A53D5}"/>
              </a:ext>
            </a:extLst>
          </p:cNvPr>
          <p:cNvSpPr txBox="1"/>
          <p:nvPr/>
        </p:nvSpPr>
        <p:spPr>
          <a:xfrm>
            <a:off x="525848" y="3876476"/>
            <a:ext cx="3720370" cy="306467"/>
          </a:xfrm>
          <a:prstGeom prst="round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marL="0" indent="0" algn="ctr">
              <a:buNone/>
            </a:pPr>
            <a:r>
              <a:rPr lang="ru-RU" sz="1200" b="1" dirty="0">
                <a:latin typeface="Arial" panose="020B0604020202020204" pitchFamily="34" charset="0"/>
                <a:cs typeface="Arial" panose="020B0604020202020204" pitchFamily="34" charset="0"/>
              </a:rPr>
              <a:t>П.67 НПАД №97 «Сообщение информации»</a:t>
            </a:r>
          </a:p>
        </p:txBody>
      </p:sp>
      <p:sp>
        <p:nvSpPr>
          <p:cNvPr id="11" name="TextBox 10">
            <a:extLst>
              <a:ext uri="{FF2B5EF4-FFF2-40B4-BE49-F238E27FC236}">
                <a16:creationId xmlns:a16="http://schemas.microsoft.com/office/drawing/2014/main" id="{A8929AE2-ADEF-4EBD-B1BE-E2BA943CEB06}"/>
              </a:ext>
            </a:extLst>
          </p:cNvPr>
          <p:cNvSpPr txBox="1"/>
          <p:nvPr/>
        </p:nvSpPr>
        <p:spPr>
          <a:xfrm>
            <a:off x="942512" y="2204204"/>
            <a:ext cx="4020102" cy="1055608"/>
          </a:xfrm>
          <a:prstGeom prst="round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marL="0" indent="0" algn="ctr">
              <a:buNone/>
            </a:pPr>
            <a:r>
              <a:rPr lang="ru-RU" sz="1400" dirty="0">
                <a:latin typeface="Arial Narrow" panose="020B0606020202030204" pitchFamily="34" charset="0"/>
              </a:rPr>
              <a:t>Отчет должен составляться не менее чем в двух экземплярах и иметь сквозную нумерацию страниц. Первая страница отчета оформляется на бланке или с угловым штампом аудиторской организации.</a:t>
            </a:r>
          </a:p>
        </p:txBody>
      </p:sp>
      <p:sp>
        <p:nvSpPr>
          <p:cNvPr id="12" name="TextBox 11">
            <a:extLst>
              <a:ext uri="{FF2B5EF4-FFF2-40B4-BE49-F238E27FC236}">
                <a16:creationId xmlns:a16="http://schemas.microsoft.com/office/drawing/2014/main" id="{CBB934EC-6EB5-48AC-8A46-0C6AF5CE8767}"/>
              </a:ext>
            </a:extLst>
          </p:cNvPr>
          <p:cNvSpPr txBox="1"/>
          <p:nvPr/>
        </p:nvSpPr>
        <p:spPr>
          <a:xfrm>
            <a:off x="942512" y="4308587"/>
            <a:ext cx="6201833" cy="2247424"/>
          </a:xfrm>
          <a:prstGeom prst="round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marL="0" indent="0" algn="ctr">
              <a:buNone/>
            </a:pPr>
            <a:r>
              <a:rPr lang="ru-RU" sz="1400" dirty="0">
                <a:latin typeface="Arial Narrow" panose="020B0606020202030204" pitchFamily="34" charset="0"/>
              </a:rPr>
              <a:t>Отчет должен быть подписан от аудиторской организации руководителем задания.</a:t>
            </a:r>
          </a:p>
          <a:p>
            <a:pPr marL="0" indent="0" algn="ctr">
              <a:buNone/>
            </a:pPr>
            <a:r>
              <a:rPr lang="ru-RU" sz="1400" dirty="0">
                <a:latin typeface="Arial Narrow" panose="020B0606020202030204" pitchFamily="34" charset="0"/>
              </a:rPr>
              <a:t>Кроме руководителя задания отчет подписывается всеми аудиторами, принимавшими участие в аудите. В случае если аудит проводило несколько аудиторских групп, отчет может быть подписан их руководителями.</a:t>
            </a:r>
          </a:p>
          <a:p>
            <a:pPr marL="0" indent="0" algn="ctr">
              <a:buNone/>
            </a:pPr>
            <a:r>
              <a:rPr lang="ru-RU" sz="1400" dirty="0">
                <a:latin typeface="Arial Narrow" panose="020B0606020202030204" pitchFamily="34" charset="0"/>
              </a:rPr>
              <a:t>Отчет, подготовленный аудитором, осуществляющим деятельность в качестве индивидуального предпринимателя, подписывается им лично. В случае, если аудитор - индивидуальный предприниматель привлекает аудиторов по трудовым договорам для проведения аудита, отчет подписывается всеми аудиторами, принимавшими участие в аудите.</a:t>
            </a:r>
          </a:p>
        </p:txBody>
      </p:sp>
      <p:sp>
        <p:nvSpPr>
          <p:cNvPr id="13" name="TextBox 12">
            <a:extLst>
              <a:ext uri="{FF2B5EF4-FFF2-40B4-BE49-F238E27FC236}">
                <a16:creationId xmlns:a16="http://schemas.microsoft.com/office/drawing/2014/main" id="{4721EA52-FCE9-42B8-93CB-00F0F23C25F9}"/>
              </a:ext>
            </a:extLst>
          </p:cNvPr>
          <p:cNvSpPr txBox="1"/>
          <p:nvPr/>
        </p:nvSpPr>
        <p:spPr>
          <a:xfrm>
            <a:off x="6863751" y="1768132"/>
            <a:ext cx="3720370" cy="306467"/>
          </a:xfrm>
          <a:prstGeom prst="round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marL="0" indent="0" algn="ctr">
              <a:buNone/>
            </a:pPr>
            <a:r>
              <a:rPr lang="ru-RU" sz="1200" b="1" dirty="0">
                <a:latin typeface="Arial" panose="020B0604020202020204" pitchFamily="34" charset="0"/>
                <a:cs typeface="Arial" panose="020B0604020202020204" pitchFamily="34" charset="0"/>
              </a:rPr>
              <a:t>П.68 НПАД №97 «Сообщение информации»</a:t>
            </a:r>
          </a:p>
        </p:txBody>
      </p:sp>
      <p:sp>
        <p:nvSpPr>
          <p:cNvPr id="14" name="TextBox 13">
            <a:extLst>
              <a:ext uri="{FF2B5EF4-FFF2-40B4-BE49-F238E27FC236}">
                <a16:creationId xmlns:a16="http://schemas.microsoft.com/office/drawing/2014/main" id="{A2C99A34-9983-4C13-BE8F-6050C9746035}"/>
              </a:ext>
            </a:extLst>
          </p:cNvPr>
          <p:cNvSpPr txBox="1"/>
          <p:nvPr/>
        </p:nvSpPr>
        <p:spPr>
          <a:xfrm>
            <a:off x="7582514" y="2204204"/>
            <a:ext cx="4403540" cy="4208766"/>
          </a:xfrm>
          <a:prstGeom prst="round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marL="0" indent="0" algn="ctr">
              <a:buNone/>
            </a:pPr>
            <a:r>
              <a:rPr lang="ru-RU" sz="1400" dirty="0">
                <a:latin typeface="Arial Narrow" panose="020B0606020202030204" pitchFamily="34" charset="0"/>
              </a:rPr>
              <a:t>Аудиторская организация может подготовить и передать под роспись получателю отчета его предварительный вариант.</a:t>
            </a:r>
          </a:p>
          <a:p>
            <a:pPr marL="0" indent="0" algn="ctr">
              <a:buNone/>
            </a:pPr>
            <a:r>
              <a:rPr lang="ru-RU" sz="1400" dirty="0">
                <a:latin typeface="Arial Narrow" panose="020B0606020202030204" pitchFamily="34" charset="0"/>
              </a:rPr>
              <a:t>В предварительном варианте отчета могут содержаться требования по устранению выявленных нарушений законодательства, внесению исправлений в данные бухгалтерского учета, бухгалтерскую и (или) финансовую отчетность и (или) иную финансовую информацию. При этом получатель отчета может подготовить письменные замечания на информацию, изложенную в предварительном варианте отчета. При необходимости аудиторская организация может принять во внимание замечания получателя отчета. Если в предварительном варианте отчета содержались указания на существенные нарушения и недостатки, то в окончательном варианте следует дать оценку исправлениям, сделанным аудируемым лицом.</a:t>
            </a:r>
          </a:p>
        </p:txBody>
      </p:sp>
    </p:spTree>
    <p:extLst>
      <p:ext uri="{BB962C8B-B14F-4D97-AF65-F5344CB8AC3E}">
        <p14:creationId xmlns:p14="http://schemas.microsoft.com/office/powerpoint/2010/main" val="25199958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Изображение выглядит как компьютер, рисунок&#10;&#10;Автоматически созданное описание">
            <a:extLst>
              <a:ext uri="{FF2B5EF4-FFF2-40B4-BE49-F238E27FC236}">
                <a16:creationId xmlns:a16="http://schemas.microsoft.com/office/drawing/2014/main" id="{CE358444-2F5D-6544-855E-1A1820109F0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6960" y="192221"/>
            <a:ext cx="1394986" cy="1161097"/>
          </a:xfrm>
          <a:prstGeom prst="rect">
            <a:avLst/>
          </a:prstGeom>
        </p:spPr>
      </p:pic>
      <p:sp>
        <p:nvSpPr>
          <p:cNvPr id="10" name="TextBox 9">
            <a:extLst>
              <a:ext uri="{FF2B5EF4-FFF2-40B4-BE49-F238E27FC236}">
                <a16:creationId xmlns:a16="http://schemas.microsoft.com/office/drawing/2014/main" id="{45F353C3-406F-8F4C-AB52-6051B0277B4A}"/>
              </a:ext>
            </a:extLst>
          </p:cNvPr>
          <p:cNvSpPr txBox="1"/>
          <p:nvPr/>
        </p:nvSpPr>
        <p:spPr>
          <a:xfrm>
            <a:off x="1942827" y="337749"/>
            <a:ext cx="10043227" cy="276999"/>
          </a:xfrm>
          <a:prstGeom prst="rect">
            <a:avLst/>
          </a:prstGeom>
          <a:noFill/>
        </p:spPr>
        <p:txBody>
          <a:bodyPr wrap="square" rtlCol="0">
            <a:spAutoFit/>
          </a:bodyPr>
          <a:lstStyle/>
          <a:p>
            <a:r>
              <a:rPr lang="ru-RU" sz="1200" b="1" dirty="0">
                <a:solidFill>
                  <a:srgbClr val="A62639"/>
                </a:solidFill>
                <a:latin typeface="Arial" panose="020B0604020202020204" pitchFamily="34" charset="0"/>
                <a:ea typeface="Helvetica Neue Condensed Black" panose="02000503000000020004" pitchFamily="2" charset="0"/>
                <a:cs typeface="Arial" panose="020B0604020202020204" pitchFamily="34" charset="0"/>
              </a:rPr>
              <a:t>«ТРЕБОВАНИЯ И РЕКОМЕНДАЦИИ К ПОРЯДКУ ФОРМИРОВАНИЯ ИТОГОВЫХ ДОКУМЕНТОВ ПО АУДИТУ»</a:t>
            </a:r>
          </a:p>
        </p:txBody>
      </p:sp>
      <p:sp>
        <p:nvSpPr>
          <p:cNvPr id="5" name="Объект 2">
            <a:extLst>
              <a:ext uri="{FF2B5EF4-FFF2-40B4-BE49-F238E27FC236}">
                <a16:creationId xmlns:a16="http://schemas.microsoft.com/office/drawing/2014/main" id="{F6E95193-24D6-48C8-92E6-402A0656E04A}"/>
              </a:ext>
            </a:extLst>
          </p:cNvPr>
          <p:cNvSpPr txBox="1">
            <a:spLocks/>
          </p:cNvSpPr>
          <p:nvPr/>
        </p:nvSpPr>
        <p:spPr>
          <a:xfrm>
            <a:off x="901685" y="1934674"/>
            <a:ext cx="10707219" cy="287823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ru-RU" sz="1600" b="1" dirty="0">
                <a:latin typeface="Arial Narrow" panose="020B0606020202030204" pitchFamily="34" charset="0"/>
              </a:rPr>
              <a:t>П.69 НПАД №97 «Сообщение информации»</a:t>
            </a:r>
          </a:p>
          <a:p>
            <a:pPr algn="l"/>
            <a:endParaRPr lang="ru-RU" sz="1600" b="1" dirty="0">
              <a:latin typeface="Arial Narrow" panose="020B0606020202030204" pitchFamily="34" charset="0"/>
            </a:endParaRPr>
          </a:p>
          <a:p>
            <a:pPr algn="l"/>
            <a:endParaRPr lang="ru-RU" sz="1600" dirty="0">
              <a:latin typeface="Arial Narrow" panose="020B0606020202030204" pitchFamily="34" charset="0"/>
            </a:endParaRPr>
          </a:p>
          <a:p>
            <a:pPr algn="l"/>
            <a:endParaRPr lang="ru-RU" sz="1600" dirty="0">
              <a:latin typeface="Arial Narrow" panose="020B0606020202030204" pitchFamily="34" charset="0"/>
            </a:endParaRPr>
          </a:p>
          <a:p>
            <a:pPr algn="l"/>
            <a:endParaRPr lang="ru-RU" sz="1600" dirty="0">
              <a:latin typeface="Arial Narrow" panose="020B0606020202030204" pitchFamily="34" charset="0"/>
            </a:endParaRPr>
          </a:p>
          <a:p>
            <a:pPr algn="l"/>
            <a:endParaRPr lang="ru-RU" sz="1600" dirty="0">
              <a:latin typeface="Arial Narrow" panose="020B0606020202030204" pitchFamily="34" charset="0"/>
            </a:endParaRPr>
          </a:p>
          <a:p>
            <a:pPr algn="l"/>
            <a:endParaRPr lang="ru-RU" sz="1600" dirty="0">
              <a:latin typeface="Arial Narrow" panose="020B0606020202030204" pitchFamily="34" charset="0"/>
            </a:endParaRPr>
          </a:p>
          <a:p>
            <a:pPr algn="l"/>
            <a:r>
              <a:rPr lang="ru-RU" sz="1600" dirty="0">
                <a:latin typeface="Arial Narrow" panose="020B0606020202030204" pitchFamily="34" charset="0"/>
              </a:rPr>
              <a:t>Несогласие получателя отчета с содержанием отчета не может служить основанием для отказа в его получении.</a:t>
            </a:r>
          </a:p>
          <a:p>
            <a:pPr algn="l"/>
            <a:r>
              <a:rPr lang="ru-RU" sz="1600" dirty="0">
                <a:latin typeface="Arial Narrow" panose="020B0606020202030204" pitchFamily="34" charset="0"/>
              </a:rPr>
              <a:t>По согласованию с получателем отчета, а также в случае отказа получателя отчета от его получения отчет может быть отправлен по почте или иным способом при условии документального подтверждения факта почтового отправления или другого способа передачи.</a:t>
            </a:r>
          </a:p>
          <a:p>
            <a:pPr algn="l"/>
            <a:endParaRPr lang="ru-RU" sz="1600" dirty="0">
              <a:latin typeface="Arial Narrow" panose="020B0606020202030204" pitchFamily="34" charset="0"/>
            </a:endParaRPr>
          </a:p>
          <a:p>
            <a:pPr algn="l"/>
            <a:endParaRPr lang="ru-RU" sz="1600" dirty="0">
              <a:latin typeface="Arial Narrow" panose="020B0606020202030204" pitchFamily="34" charset="0"/>
            </a:endParaRPr>
          </a:p>
        </p:txBody>
      </p:sp>
      <p:sp>
        <p:nvSpPr>
          <p:cNvPr id="6" name="Прямоугольник: скругленные углы 5">
            <a:extLst>
              <a:ext uri="{FF2B5EF4-FFF2-40B4-BE49-F238E27FC236}">
                <a16:creationId xmlns:a16="http://schemas.microsoft.com/office/drawing/2014/main" id="{DFB756A2-38C4-47E4-BD47-0510BD4D606C}"/>
              </a:ext>
            </a:extLst>
          </p:cNvPr>
          <p:cNvSpPr/>
          <p:nvPr/>
        </p:nvSpPr>
        <p:spPr>
          <a:xfrm>
            <a:off x="1450682" y="2685085"/>
            <a:ext cx="8090884" cy="1171297"/>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pPr>
              <a:spcBef>
                <a:spcPts val="1200"/>
              </a:spcBef>
            </a:pPr>
            <a:r>
              <a:rPr lang="ru-RU" sz="1400" dirty="0">
                <a:latin typeface="Arial Narrow" panose="020B0606020202030204" pitchFamily="34" charset="0"/>
              </a:rPr>
              <a:t>Окончательный вариант отчета аудиторская организация обязана подготовить </a:t>
            </a:r>
            <a:r>
              <a:rPr lang="ru-RU" sz="1400" b="1" u="sng" dirty="0">
                <a:latin typeface="Arial Narrow" panose="020B0606020202030204" pitchFamily="34" charset="0"/>
              </a:rPr>
              <a:t>до даты подписания аудиторского заключения </a:t>
            </a:r>
            <a:r>
              <a:rPr lang="ru-RU" sz="1400" dirty="0">
                <a:latin typeface="Arial Narrow" panose="020B0606020202030204" pitchFamily="34" charset="0"/>
              </a:rPr>
              <a:t>с учетом результатов выполнения всех запланированных аудиторских процедур. При этом первый экземпляр отчета передается под роспись получателю отчета, второй экземпляр с росписью получателя отчета остается в аудиторской организации и приобщается к рабочей документации как обязательное приложение к аудиторскому заключению.</a:t>
            </a:r>
          </a:p>
        </p:txBody>
      </p:sp>
      <p:pic>
        <p:nvPicPr>
          <p:cNvPr id="7" name="Рисунок 6" descr="Предупреждение">
            <a:extLst>
              <a:ext uri="{FF2B5EF4-FFF2-40B4-BE49-F238E27FC236}">
                <a16:creationId xmlns:a16="http://schemas.microsoft.com/office/drawing/2014/main" id="{FB913A9B-4823-4E24-8D15-3980C14443C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34814" y="2787627"/>
            <a:ext cx="586164" cy="586164"/>
          </a:xfrm>
          <a:prstGeom prst="rect">
            <a:avLst/>
          </a:prstGeom>
        </p:spPr>
      </p:pic>
    </p:spTree>
    <p:extLst>
      <p:ext uri="{BB962C8B-B14F-4D97-AF65-F5344CB8AC3E}">
        <p14:creationId xmlns:p14="http://schemas.microsoft.com/office/powerpoint/2010/main" val="3999025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Изображение выглядит как компьютер, рисунок&#10;&#10;Автоматически созданное описание">
            <a:extLst>
              <a:ext uri="{FF2B5EF4-FFF2-40B4-BE49-F238E27FC236}">
                <a16:creationId xmlns:a16="http://schemas.microsoft.com/office/drawing/2014/main" id="{CE358444-2F5D-6544-855E-1A1820109F0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6960" y="192221"/>
            <a:ext cx="1394986" cy="1161097"/>
          </a:xfrm>
          <a:prstGeom prst="rect">
            <a:avLst/>
          </a:prstGeom>
        </p:spPr>
      </p:pic>
      <p:sp>
        <p:nvSpPr>
          <p:cNvPr id="10" name="TextBox 9">
            <a:extLst>
              <a:ext uri="{FF2B5EF4-FFF2-40B4-BE49-F238E27FC236}">
                <a16:creationId xmlns:a16="http://schemas.microsoft.com/office/drawing/2014/main" id="{45F353C3-406F-8F4C-AB52-6051B0277B4A}"/>
              </a:ext>
            </a:extLst>
          </p:cNvPr>
          <p:cNvSpPr txBox="1"/>
          <p:nvPr/>
        </p:nvSpPr>
        <p:spPr>
          <a:xfrm>
            <a:off x="1942827" y="337749"/>
            <a:ext cx="10043227" cy="276999"/>
          </a:xfrm>
          <a:prstGeom prst="rect">
            <a:avLst/>
          </a:prstGeom>
          <a:noFill/>
        </p:spPr>
        <p:txBody>
          <a:bodyPr wrap="square" rtlCol="0">
            <a:spAutoFit/>
          </a:bodyPr>
          <a:lstStyle/>
          <a:p>
            <a:r>
              <a:rPr lang="ru-RU" sz="1200" b="1" dirty="0">
                <a:solidFill>
                  <a:srgbClr val="A62639"/>
                </a:solidFill>
                <a:latin typeface="Arial" panose="020B0604020202020204" pitchFamily="34" charset="0"/>
                <a:ea typeface="Helvetica Neue Condensed Black" panose="02000503000000020004" pitchFamily="2" charset="0"/>
                <a:cs typeface="Arial" panose="020B0604020202020204" pitchFamily="34" charset="0"/>
              </a:rPr>
              <a:t>«ТРЕБОВАНИЯ И РЕКОМЕНДАЦИИ К ПОРЯДКУ ФОРМИРОВАНИЯ ИТОГОВЫХ ДОКУМЕНТОВ ПО АУДИТУ»</a:t>
            </a:r>
          </a:p>
        </p:txBody>
      </p:sp>
      <p:cxnSp>
        <p:nvCxnSpPr>
          <p:cNvPr id="3" name="Прямая соединительная линия 2">
            <a:extLst>
              <a:ext uri="{FF2B5EF4-FFF2-40B4-BE49-F238E27FC236}">
                <a16:creationId xmlns:a16="http://schemas.microsoft.com/office/drawing/2014/main" id="{89725AFE-287B-4AED-82A2-268366FEBEC5}"/>
              </a:ext>
            </a:extLst>
          </p:cNvPr>
          <p:cNvCxnSpPr/>
          <p:nvPr/>
        </p:nvCxnSpPr>
        <p:spPr>
          <a:xfrm>
            <a:off x="6138530" y="1726939"/>
            <a:ext cx="0" cy="4614531"/>
          </a:xfrm>
          <a:prstGeom prst="line">
            <a:avLst/>
          </a:prstGeom>
        </p:spPr>
        <p:style>
          <a:lnRef idx="1">
            <a:schemeClr val="dk1"/>
          </a:lnRef>
          <a:fillRef idx="0">
            <a:schemeClr val="dk1"/>
          </a:fillRef>
          <a:effectRef idx="0">
            <a:schemeClr val="dk1"/>
          </a:effectRef>
          <a:fontRef idx="minor">
            <a:schemeClr val="tx1"/>
          </a:fontRef>
        </p:style>
      </p:cxnSp>
      <p:sp>
        <p:nvSpPr>
          <p:cNvPr id="12" name="TextBox 11">
            <a:extLst>
              <a:ext uri="{FF2B5EF4-FFF2-40B4-BE49-F238E27FC236}">
                <a16:creationId xmlns:a16="http://schemas.microsoft.com/office/drawing/2014/main" id="{473142CC-E308-4D9E-B3E2-226E5DA57D78}"/>
              </a:ext>
            </a:extLst>
          </p:cNvPr>
          <p:cNvSpPr txBox="1"/>
          <p:nvPr/>
        </p:nvSpPr>
        <p:spPr>
          <a:xfrm>
            <a:off x="426960" y="1435395"/>
            <a:ext cx="5170079" cy="923330"/>
          </a:xfrm>
          <a:prstGeom prst="rect">
            <a:avLst/>
          </a:prstGeom>
          <a:noFill/>
        </p:spPr>
        <p:txBody>
          <a:bodyPr wrap="square">
            <a:spAutoFit/>
          </a:bodyPr>
          <a:lstStyle/>
          <a:p>
            <a:pPr algn="ctr"/>
            <a:r>
              <a:rPr lang="ru-RU" dirty="0">
                <a:latin typeface="Arial Narrow" panose="020B0606020202030204" pitchFamily="34" charset="0"/>
                <a:cs typeface="Arial" panose="020B0604020202020204" pitchFamily="34" charset="0"/>
              </a:rPr>
              <a:t>ИТОГОВЫЕ ДОКУМЕНТЫ ПО АУДИТУ БУХГАЛТЕРСКОЙ ОТЧЕТНОСТИ, ПО СПЕЦИАЛЬНОМУ АУДИТОРСКОМУ ЗАДАНИЮ:</a:t>
            </a:r>
            <a:endParaRPr lang="ru-BY" dirty="0">
              <a:latin typeface="Arial Narrow" panose="020B060602020203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958542BF-9DA4-4EB8-9234-BCE64A7BDB93}"/>
              </a:ext>
            </a:extLst>
          </p:cNvPr>
          <p:cNvSpPr txBox="1"/>
          <p:nvPr/>
        </p:nvSpPr>
        <p:spPr>
          <a:xfrm>
            <a:off x="6964440" y="1435395"/>
            <a:ext cx="4490482" cy="646331"/>
          </a:xfrm>
          <a:prstGeom prst="rect">
            <a:avLst/>
          </a:prstGeom>
          <a:noFill/>
        </p:spPr>
        <p:txBody>
          <a:bodyPr wrap="square">
            <a:spAutoFit/>
          </a:bodyPr>
          <a:lstStyle/>
          <a:p>
            <a:pPr algn="ctr"/>
            <a:r>
              <a:rPr lang="ru-RU" dirty="0">
                <a:latin typeface="Arial Narrow" panose="020B0606020202030204" pitchFamily="34" charset="0"/>
                <a:cs typeface="Arial" panose="020B0604020202020204" pitchFamily="34" charset="0"/>
              </a:rPr>
              <a:t>ИТОГОВЫЕ ДОКУМЕНТЫ ПО ИНЫМ АУДИТОРСКИМ ЗАДАНИЯМ:</a:t>
            </a:r>
            <a:endParaRPr lang="ru-BY" dirty="0">
              <a:latin typeface="Arial Narrow" panose="020B0606020202030204" pitchFamily="34" charset="0"/>
              <a:cs typeface="Arial" panose="020B0604020202020204" pitchFamily="34" charset="0"/>
            </a:endParaRPr>
          </a:p>
        </p:txBody>
      </p:sp>
      <p:graphicFrame>
        <p:nvGraphicFramePr>
          <p:cNvPr id="11" name="Схема 10">
            <a:extLst>
              <a:ext uri="{FF2B5EF4-FFF2-40B4-BE49-F238E27FC236}">
                <a16:creationId xmlns:a16="http://schemas.microsoft.com/office/drawing/2014/main" id="{BCC482DF-9CEF-44B9-B682-F26A9C4EA0DF}"/>
              </a:ext>
            </a:extLst>
          </p:cNvPr>
          <p:cNvGraphicFramePr/>
          <p:nvPr>
            <p:extLst>
              <p:ext uri="{D42A27DB-BD31-4B8C-83A1-F6EECF244321}">
                <p14:modId xmlns:p14="http://schemas.microsoft.com/office/powerpoint/2010/main" val="3000807652"/>
              </p:ext>
            </p:extLst>
          </p:nvPr>
        </p:nvGraphicFramePr>
        <p:xfrm>
          <a:off x="568580" y="1648046"/>
          <a:ext cx="4886250" cy="356190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6" name="Прямоугольник: скругленные углы 15">
            <a:extLst>
              <a:ext uri="{FF2B5EF4-FFF2-40B4-BE49-F238E27FC236}">
                <a16:creationId xmlns:a16="http://schemas.microsoft.com/office/drawing/2014/main" id="{E5EBA769-3B59-43DA-9F87-1F5653C67910}"/>
              </a:ext>
            </a:extLst>
          </p:cNvPr>
          <p:cNvSpPr/>
          <p:nvPr/>
        </p:nvSpPr>
        <p:spPr>
          <a:xfrm>
            <a:off x="825134" y="4869711"/>
            <a:ext cx="4971546" cy="110578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ru-RU" sz="1600" dirty="0">
                <a:effectLst>
                  <a:outerShdw blurRad="38100" dist="38100" dir="2700000" algn="tl">
                    <a:srgbClr val="000000">
                      <a:alpha val="43137"/>
                    </a:srgbClr>
                  </a:outerShdw>
                </a:effectLst>
              </a:rPr>
              <a:t>НПАД №18 «Аудиторское заключение»;</a:t>
            </a:r>
          </a:p>
          <a:p>
            <a:r>
              <a:rPr lang="ru-RU" sz="1600" dirty="0">
                <a:effectLst>
                  <a:outerShdw blurRad="38100" dist="38100" dir="2700000" algn="tl">
                    <a:srgbClr val="000000">
                      <a:alpha val="43137"/>
                    </a:srgbClr>
                  </a:outerShdw>
                </a:effectLst>
              </a:rPr>
              <a:t>НПАД №97 «Сообщение информации»;</a:t>
            </a:r>
          </a:p>
          <a:p>
            <a:r>
              <a:rPr lang="ru-RU" sz="1600" dirty="0">
                <a:effectLst>
                  <a:outerShdw blurRad="38100" dist="38100" dir="2700000" algn="tl">
                    <a:srgbClr val="000000">
                      <a:alpha val="43137"/>
                    </a:srgbClr>
                  </a:outerShdw>
                </a:effectLst>
              </a:rPr>
              <a:t>НПАД №8 «Специальные аудиторские задания».</a:t>
            </a:r>
          </a:p>
        </p:txBody>
      </p:sp>
      <p:sp>
        <p:nvSpPr>
          <p:cNvPr id="19" name="Прямоугольник: скругленные углы 18">
            <a:extLst>
              <a:ext uri="{FF2B5EF4-FFF2-40B4-BE49-F238E27FC236}">
                <a16:creationId xmlns:a16="http://schemas.microsoft.com/office/drawing/2014/main" id="{D364A3C4-4722-49CD-B5FB-B61452FA11D8}"/>
              </a:ext>
            </a:extLst>
          </p:cNvPr>
          <p:cNvSpPr/>
          <p:nvPr/>
        </p:nvSpPr>
        <p:spPr>
          <a:xfrm>
            <a:off x="6480379" y="3005929"/>
            <a:ext cx="5140044" cy="135342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ru-RU" sz="1600" dirty="0">
                <a:effectLst>
                  <a:outerShdw blurRad="38100" dist="38100" dir="2700000" algn="tl">
                    <a:srgbClr val="000000">
                      <a:alpha val="43137"/>
                    </a:srgbClr>
                  </a:outerShdw>
                </a:effectLst>
              </a:rPr>
              <a:t>НПАД №56 «Задания на проведение согласованных процедур»</a:t>
            </a:r>
          </a:p>
          <a:p>
            <a:r>
              <a:rPr lang="ru-RU" sz="1600" dirty="0">
                <a:effectLst>
                  <a:outerShdw blurRad="38100" dist="38100" dir="2700000" algn="tl">
                    <a:srgbClr val="000000">
                      <a:alpha val="43137"/>
                    </a:srgbClr>
                  </a:outerShdw>
                </a:effectLst>
              </a:rPr>
              <a:t>НПАД №32 «Задания по компиляции»</a:t>
            </a:r>
          </a:p>
          <a:p>
            <a:r>
              <a:rPr lang="ru-RU" sz="1600" dirty="0">
                <a:effectLst>
                  <a:outerShdw blurRad="38100" dist="38100" dir="2700000" algn="tl">
                    <a:srgbClr val="000000">
                      <a:alpha val="43137"/>
                    </a:srgbClr>
                  </a:outerShdw>
                </a:effectLst>
              </a:rPr>
              <a:t>НПАД №165 «Анализ прогнозной финансовой информации»</a:t>
            </a:r>
          </a:p>
        </p:txBody>
      </p:sp>
      <p:sp>
        <p:nvSpPr>
          <p:cNvPr id="20" name="Прямоугольник: скругленные углы 19">
            <a:extLst>
              <a:ext uri="{FF2B5EF4-FFF2-40B4-BE49-F238E27FC236}">
                <a16:creationId xmlns:a16="http://schemas.microsoft.com/office/drawing/2014/main" id="{7ACB5485-1F24-486A-B1EF-2D13113956CD}"/>
              </a:ext>
            </a:extLst>
          </p:cNvPr>
          <p:cNvSpPr/>
          <p:nvPr/>
        </p:nvSpPr>
        <p:spPr>
          <a:xfrm>
            <a:off x="6480379" y="5162772"/>
            <a:ext cx="5140043" cy="361508"/>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ru-RU" sz="1600" dirty="0">
                <a:effectLst>
                  <a:outerShdw blurRad="38100" dist="38100" dir="2700000" algn="tl">
                    <a:srgbClr val="000000">
                      <a:alpha val="43137"/>
                    </a:srgbClr>
                  </a:outerShdw>
                </a:effectLst>
              </a:rPr>
              <a:t>НПАД №92 «Обзорная проверка»</a:t>
            </a:r>
          </a:p>
        </p:txBody>
      </p:sp>
      <p:sp>
        <p:nvSpPr>
          <p:cNvPr id="22" name="TextBox 21">
            <a:extLst>
              <a:ext uri="{FF2B5EF4-FFF2-40B4-BE49-F238E27FC236}">
                <a16:creationId xmlns:a16="http://schemas.microsoft.com/office/drawing/2014/main" id="{BED736AC-2CE9-4FAD-8DA9-73C4110A833A}"/>
              </a:ext>
            </a:extLst>
          </p:cNvPr>
          <p:cNvSpPr txBox="1"/>
          <p:nvPr/>
        </p:nvSpPr>
        <p:spPr>
          <a:xfrm>
            <a:off x="6480379" y="2613791"/>
            <a:ext cx="4364831" cy="338554"/>
          </a:xfrm>
          <a:prstGeom prst="rect">
            <a:avLst/>
          </a:prstGeom>
          <a:noFill/>
        </p:spPr>
        <p:txBody>
          <a:bodyPr wrap="square">
            <a:spAutoFit/>
          </a:bodyPr>
          <a:lstStyle/>
          <a:p>
            <a:r>
              <a:rPr lang="ru-RU" sz="1600" b="1" dirty="0">
                <a:solidFill>
                  <a:schemeClr val="bg2">
                    <a:lumMod val="10000"/>
                  </a:schemeClr>
                </a:solidFill>
              </a:rPr>
              <a:t>Отчет о выполнении задания</a:t>
            </a:r>
          </a:p>
        </p:txBody>
      </p:sp>
      <p:sp>
        <p:nvSpPr>
          <p:cNvPr id="24" name="TextBox 23">
            <a:extLst>
              <a:ext uri="{FF2B5EF4-FFF2-40B4-BE49-F238E27FC236}">
                <a16:creationId xmlns:a16="http://schemas.microsoft.com/office/drawing/2014/main" id="{AB34034A-94B3-41A9-B7CE-543906B8ADBC}"/>
              </a:ext>
            </a:extLst>
          </p:cNvPr>
          <p:cNvSpPr txBox="1"/>
          <p:nvPr/>
        </p:nvSpPr>
        <p:spPr>
          <a:xfrm>
            <a:off x="6468735" y="4776272"/>
            <a:ext cx="5481891" cy="338554"/>
          </a:xfrm>
          <a:prstGeom prst="rect">
            <a:avLst/>
          </a:prstGeom>
          <a:noFill/>
        </p:spPr>
        <p:txBody>
          <a:bodyPr wrap="square">
            <a:spAutoFit/>
          </a:bodyPr>
          <a:lstStyle/>
          <a:p>
            <a:r>
              <a:rPr lang="ru-RU" sz="1600" b="1" dirty="0"/>
              <a:t>Заключение по результатам обзорной проверки</a:t>
            </a:r>
          </a:p>
        </p:txBody>
      </p:sp>
    </p:spTree>
    <p:extLst>
      <p:ext uri="{BB962C8B-B14F-4D97-AF65-F5344CB8AC3E}">
        <p14:creationId xmlns:p14="http://schemas.microsoft.com/office/powerpoint/2010/main" val="22264982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Изображение выглядит как компьютер, рисунок&#10;&#10;Автоматически созданное описание">
            <a:extLst>
              <a:ext uri="{FF2B5EF4-FFF2-40B4-BE49-F238E27FC236}">
                <a16:creationId xmlns:a16="http://schemas.microsoft.com/office/drawing/2014/main" id="{CE358444-2F5D-6544-855E-1A1820109F0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6960" y="192221"/>
            <a:ext cx="1394986" cy="1161097"/>
          </a:xfrm>
          <a:prstGeom prst="rect">
            <a:avLst/>
          </a:prstGeom>
        </p:spPr>
      </p:pic>
      <p:sp>
        <p:nvSpPr>
          <p:cNvPr id="10" name="TextBox 9">
            <a:extLst>
              <a:ext uri="{FF2B5EF4-FFF2-40B4-BE49-F238E27FC236}">
                <a16:creationId xmlns:a16="http://schemas.microsoft.com/office/drawing/2014/main" id="{45F353C3-406F-8F4C-AB52-6051B0277B4A}"/>
              </a:ext>
            </a:extLst>
          </p:cNvPr>
          <p:cNvSpPr txBox="1"/>
          <p:nvPr/>
        </p:nvSpPr>
        <p:spPr>
          <a:xfrm>
            <a:off x="1942827" y="337749"/>
            <a:ext cx="10043227" cy="276999"/>
          </a:xfrm>
          <a:prstGeom prst="rect">
            <a:avLst/>
          </a:prstGeom>
          <a:noFill/>
        </p:spPr>
        <p:txBody>
          <a:bodyPr wrap="square" rtlCol="0">
            <a:spAutoFit/>
          </a:bodyPr>
          <a:lstStyle/>
          <a:p>
            <a:r>
              <a:rPr lang="ru-RU" sz="1200" b="1" dirty="0">
                <a:solidFill>
                  <a:srgbClr val="A62639"/>
                </a:solidFill>
                <a:latin typeface="Arial" panose="020B0604020202020204" pitchFamily="34" charset="0"/>
                <a:ea typeface="Helvetica Neue Condensed Black" panose="02000503000000020004" pitchFamily="2" charset="0"/>
                <a:cs typeface="Arial" panose="020B0604020202020204" pitchFamily="34" charset="0"/>
              </a:rPr>
              <a:t>«ТРЕБОВАНИЯ И РЕКОМЕНДАЦИИ К ПОРЯДКУ ФОРМИРОВАНИЯ ИТОГОВЫХ ДОКУМЕНТОВ ПО АУДИТУ»</a:t>
            </a:r>
          </a:p>
        </p:txBody>
      </p:sp>
      <p:graphicFrame>
        <p:nvGraphicFramePr>
          <p:cNvPr id="2" name="Схема 1">
            <a:extLst>
              <a:ext uri="{FF2B5EF4-FFF2-40B4-BE49-F238E27FC236}">
                <a16:creationId xmlns:a16="http://schemas.microsoft.com/office/drawing/2014/main" id="{CA6C4FE8-CEA7-49C2-B960-4B1D1CCE6E9F}"/>
              </a:ext>
            </a:extLst>
          </p:cNvPr>
          <p:cNvGraphicFramePr/>
          <p:nvPr>
            <p:extLst>
              <p:ext uri="{D42A27DB-BD31-4B8C-83A1-F6EECF244321}">
                <p14:modId xmlns:p14="http://schemas.microsoft.com/office/powerpoint/2010/main" val="2305362300"/>
              </p:ext>
            </p:extLst>
          </p:nvPr>
        </p:nvGraphicFramePr>
        <p:xfrm>
          <a:off x="4600277" y="1676400"/>
          <a:ext cx="7112000" cy="51816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TextBox 6">
            <a:extLst>
              <a:ext uri="{FF2B5EF4-FFF2-40B4-BE49-F238E27FC236}">
                <a16:creationId xmlns:a16="http://schemas.microsoft.com/office/drawing/2014/main" id="{9ADAD8C3-6D53-4223-868B-B99B5B1C3624}"/>
              </a:ext>
            </a:extLst>
          </p:cNvPr>
          <p:cNvSpPr txBox="1"/>
          <p:nvPr/>
        </p:nvSpPr>
        <p:spPr>
          <a:xfrm>
            <a:off x="251160" y="4392654"/>
            <a:ext cx="4191631" cy="1600438"/>
          </a:xfrm>
          <a:prstGeom prst="rect">
            <a:avLst/>
          </a:prstGeom>
          <a:noFill/>
        </p:spPr>
        <p:txBody>
          <a:bodyPr wrap="square">
            <a:spAutoFit/>
          </a:bodyPr>
          <a:lstStyle/>
          <a:p>
            <a:pPr marL="0" indent="0">
              <a:buNone/>
            </a:pPr>
            <a:r>
              <a:rPr lang="ru-RU" sz="1400" dirty="0">
                <a:latin typeface="Arial Narrow" panose="020B0606020202030204" pitchFamily="34" charset="0"/>
              </a:rPr>
              <a:t>Аудиторское заключение по специальному аудиторскому заданию (в случаях, когда иными актами законодательства не установлены особые требования к форме, содержанию и порядку подготовки аудиторского заключения по результатам специального аудиторского задания) должно содержать следующие элементы:</a:t>
            </a:r>
          </a:p>
        </p:txBody>
      </p:sp>
      <p:sp>
        <p:nvSpPr>
          <p:cNvPr id="8" name="TextBox 7">
            <a:extLst>
              <a:ext uri="{FF2B5EF4-FFF2-40B4-BE49-F238E27FC236}">
                <a16:creationId xmlns:a16="http://schemas.microsoft.com/office/drawing/2014/main" id="{3694BA42-2B54-4C83-87C8-D853F521E9DD}"/>
              </a:ext>
            </a:extLst>
          </p:cNvPr>
          <p:cNvSpPr txBox="1"/>
          <p:nvPr/>
        </p:nvSpPr>
        <p:spPr>
          <a:xfrm>
            <a:off x="3575867" y="1200084"/>
            <a:ext cx="5040265" cy="306467"/>
          </a:xfrm>
          <a:prstGeom prst="round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marL="0" indent="0" algn="ctr">
              <a:buNone/>
            </a:pPr>
            <a:r>
              <a:rPr lang="ru-RU" sz="1200" b="1" dirty="0">
                <a:latin typeface="Arial" panose="020B0604020202020204" pitchFamily="34" charset="0"/>
                <a:cs typeface="Arial" panose="020B0604020202020204" pitchFamily="34" charset="0"/>
              </a:rPr>
              <a:t>П.8 НПАД №8 «Специальные аудиторские задания»</a:t>
            </a:r>
          </a:p>
        </p:txBody>
      </p:sp>
      <p:sp>
        <p:nvSpPr>
          <p:cNvPr id="5" name="Овал 4">
            <a:extLst>
              <a:ext uri="{FF2B5EF4-FFF2-40B4-BE49-F238E27FC236}">
                <a16:creationId xmlns:a16="http://schemas.microsoft.com/office/drawing/2014/main" id="{11A0DA7E-07A3-4A24-A2E6-E90B2ADFFE27}"/>
              </a:ext>
            </a:extLst>
          </p:cNvPr>
          <p:cNvSpPr/>
          <p:nvPr/>
        </p:nvSpPr>
        <p:spPr>
          <a:xfrm>
            <a:off x="423524" y="1581918"/>
            <a:ext cx="2796843" cy="2380279"/>
          </a:xfrm>
          <a:prstGeom prst="ellipse">
            <a:avLst/>
          </a:prstGeom>
          <a:solidFill>
            <a:srgbClr val="A91C3E"/>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b="1" dirty="0">
                <a:effectLst/>
                <a:latin typeface="Arial" panose="020B0604020202020204" pitchFamily="34" charset="0"/>
                <a:ea typeface="Calibri" panose="020F0502020204030204" pitchFamily="34" charset="0"/>
                <a:cs typeface="Arial" panose="020B0604020202020204" pitchFamily="34" charset="0"/>
              </a:rPr>
              <a:t>Аудиторское заключение по специальному аудиторскому заданию</a:t>
            </a:r>
            <a:endParaRPr lang="ru-BY" sz="18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060418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Изображение выглядит как компьютер, рисунок&#10;&#10;Автоматически созданное описание">
            <a:extLst>
              <a:ext uri="{FF2B5EF4-FFF2-40B4-BE49-F238E27FC236}">
                <a16:creationId xmlns:a16="http://schemas.microsoft.com/office/drawing/2014/main" id="{CE358444-2F5D-6544-855E-1A1820109F0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6960" y="192221"/>
            <a:ext cx="1394986" cy="1161097"/>
          </a:xfrm>
          <a:prstGeom prst="rect">
            <a:avLst/>
          </a:prstGeom>
        </p:spPr>
      </p:pic>
      <p:sp>
        <p:nvSpPr>
          <p:cNvPr id="10" name="TextBox 9">
            <a:extLst>
              <a:ext uri="{FF2B5EF4-FFF2-40B4-BE49-F238E27FC236}">
                <a16:creationId xmlns:a16="http://schemas.microsoft.com/office/drawing/2014/main" id="{45F353C3-406F-8F4C-AB52-6051B0277B4A}"/>
              </a:ext>
            </a:extLst>
          </p:cNvPr>
          <p:cNvSpPr txBox="1"/>
          <p:nvPr/>
        </p:nvSpPr>
        <p:spPr>
          <a:xfrm>
            <a:off x="1942827" y="337749"/>
            <a:ext cx="10043227" cy="276999"/>
          </a:xfrm>
          <a:prstGeom prst="rect">
            <a:avLst/>
          </a:prstGeom>
          <a:noFill/>
        </p:spPr>
        <p:txBody>
          <a:bodyPr wrap="square" rtlCol="0">
            <a:spAutoFit/>
          </a:bodyPr>
          <a:lstStyle/>
          <a:p>
            <a:r>
              <a:rPr lang="ru-RU" sz="1200" b="1" dirty="0">
                <a:solidFill>
                  <a:srgbClr val="A62639"/>
                </a:solidFill>
                <a:latin typeface="Arial" panose="020B0604020202020204" pitchFamily="34" charset="0"/>
                <a:ea typeface="Helvetica Neue Condensed Black" panose="02000503000000020004" pitchFamily="2" charset="0"/>
                <a:cs typeface="Arial" panose="020B0604020202020204" pitchFamily="34" charset="0"/>
              </a:rPr>
              <a:t>«ТРЕБОВАНИЯ И РЕКОМЕНДАЦИИ К ПОРЯДКУ ФОРМИРОВАНИЯ ИТОГОВЫХ ДОКУМЕНТОВ ПО АУДИТУ»</a:t>
            </a:r>
          </a:p>
        </p:txBody>
      </p:sp>
      <p:sp>
        <p:nvSpPr>
          <p:cNvPr id="9" name="TextBox 8">
            <a:extLst>
              <a:ext uri="{FF2B5EF4-FFF2-40B4-BE49-F238E27FC236}">
                <a16:creationId xmlns:a16="http://schemas.microsoft.com/office/drawing/2014/main" id="{A2AC6557-82AF-4DBE-9A04-CE5D1DB66A1B}"/>
              </a:ext>
            </a:extLst>
          </p:cNvPr>
          <p:cNvSpPr txBox="1"/>
          <p:nvPr/>
        </p:nvSpPr>
        <p:spPr>
          <a:xfrm>
            <a:off x="376467" y="1653705"/>
            <a:ext cx="2813793" cy="510778"/>
          </a:xfrm>
          <a:prstGeom prst="round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marL="0" indent="0" algn="ctr">
              <a:buNone/>
            </a:pPr>
            <a:r>
              <a:rPr lang="ru-RU" sz="1200" b="1" dirty="0">
                <a:latin typeface="Arial" panose="020B0604020202020204" pitchFamily="34" charset="0"/>
                <a:cs typeface="Arial" panose="020B0604020202020204" pitchFamily="34" charset="0"/>
              </a:rPr>
              <a:t>П.9 НПАД №8 «Специальные аудиторские задания»</a:t>
            </a:r>
          </a:p>
        </p:txBody>
      </p:sp>
      <p:sp>
        <p:nvSpPr>
          <p:cNvPr id="11" name="TextBox 10">
            <a:extLst>
              <a:ext uri="{FF2B5EF4-FFF2-40B4-BE49-F238E27FC236}">
                <a16:creationId xmlns:a16="http://schemas.microsoft.com/office/drawing/2014/main" id="{12757665-8557-4A55-A689-B56552033C0A}"/>
              </a:ext>
            </a:extLst>
          </p:cNvPr>
          <p:cNvSpPr txBox="1"/>
          <p:nvPr/>
        </p:nvSpPr>
        <p:spPr>
          <a:xfrm>
            <a:off x="376467" y="4182740"/>
            <a:ext cx="2950828" cy="510778"/>
          </a:xfrm>
          <a:prstGeom prst="round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marL="0" indent="0" algn="ctr">
              <a:buNone/>
            </a:pPr>
            <a:r>
              <a:rPr lang="ru-RU" sz="1200" b="1" dirty="0">
                <a:latin typeface="Arial" panose="020B0604020202020204" pitchFamily="34" charset="0"/>
                <a:cs typeface="Arial" panose="020B0604020202020204" pitchFamily="34" charset="0"/>
              </a:rPr>
              <a:t>П.10 НПАД №8 «Специальные аудиторские задания»</a:t>
            </a:r>
          </a:p>
        </p:txBody>
      </p:sp>
      <p:sp>
        <p:nvSpPr>
          <p:cNvPr id="13" name="TextBox 12">
            <a:extLst>
              <a:ext uri="{FF2B5EF4-FFF2-40B4-BE49-F238E27FC236}">
                <a16:creationId xmlns:a16="http://schemas.microsoft.com/office/drawing/2014/main" id="{0EC4E7C1-CF11-40E0-B804-F6D7F537AB86}"/>
              </a:ext>
            </a:extLst>
          </p:cNvPr>
          <p:cNvSpPr txBox="1"/>
          <p:nvPr/>
        </p:nvSpPr>
        <p:spPr>
          <a:xfrm>
            <a:off x="916461" y="2296713"/>
            <a:ext cx="3506452" cy="1532334"/>
          </a:xfrm>
          <a:prstGeom prst="round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square">
            <a:spAutoFit/>
          </a:bodyPr>
          <a:lstStyle/>
          <a:p>
            <a:pPr marL="0" indent="0">
              <a:buNone/>
            </a:pPr>
            <a:r>
              <a:rPr lang="ru-RU" sz="1400" dirty="0">
                <a:latin typeface="Arial Narrow" panose="020B0606020202030204" pitchFamily="34" charset="0"/>
              </a:rPr>
              <a:t>Аудиторское заключение по специальному аудиторскому заданию адресуется в соответствии с договором оказания аудиторских услуг заказчику специального аудиторского задания и (или) лицу, указанному в договоре.</a:t>
            </a:r>
          </a:p>
        </p:txBody>
      </p:sp>
      <p:sp>
        <p:nvSpPr>
          <p:cNvPr id="14" name="TextBox 13">
            <a:extLst>
              <a:ext uri="{FF2B5EF4-FFF2-40B4-BE49-F238E27FC236}">
                <a16:creationId xmlns:a16="http://schemas.microsoft.com/office/drawing/2014/main" id="{15C6849B-3BD5-43BF-94CF-747F355F0AB0}"/>
              </a:ext>
            </a:extLst>
          </p:cNvPr>
          <p:cNvSpPr txBox="1"/>
          <p:nvPr/>
        </p:nvSpPr>
        <p:spPr>
          <a:xfrm>
            <a:off x="916461" y="4824055"/>
            <a:ext cx="6895696" cy="1770698"/>
          </a:xfrm>
          <a:prstGeom prst="round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square">
            <a:spAutoFit/>
          </a:bodyPr>
          <a:lstStyle/>
          <a:p>
            <a:pPr marL="0" indent="0">
              <a:buNone/>
            </a:pPr>
            <a:r>
              <a:rPr lang="ru-RU" sz="1400" dirty="0">
                <a:latin typeface="Arial Narrow" panose="020B0606020202030204" pitchFamily="34" charset="0"/>
              </a:rPr>
              <a:t>При выполнении специального аудиторского задания аудиторской организации необходимо понимать цель, для которой будут использоваться финансовая информация и подготавливаемое по ней аудиторское заключение, а также иметь представление о предполагаемых пользователях. Во избежание вероятности того, что аудиторское заключение будет использовано не по назначению, аудиторской организации следует указать во вводной части аудиторского заключения цели его подготовки и в случае необходимости изложить любые ограничения относительно его распространения и использования.</a:t>
            </a:r>
          </a:p>
        </p:txBody>
      </p:sp>
      <p:sp>
        <p:nvSpPr>
          <p:cNvPr id="15" name="TextBox 14">
            <a:extLst>
              <a:ext uri="{FF2B5EF4-FFF2-40B4-BE49-F238E27FC236}">
                <a16:creationId xmlns:a16="http://schemas.microsoft.com/office/drawing/2014/main" id="{51DDF773-EB49-4FF8-AA3B-DCA9B15E72DB}"/>
              </a:ext>
            </a:extLst>
          </p:cNvPr>
          <p:cNvSpPr txBox="1"/>
          <p:nvPr/>
        </p:nvSpPr>
        <p:spPr>
          <a:xfrm>
            <a:off x="4782839" y="1653705"/>
            <a:ext cx="2813793" cy="510778"/>
          </a:xfrm>
          <a:prstGeom prst="round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marL="0" indent="0" algn="ctr">
              <a:buNone/>
            </a:pPr>
            <a:r>
              <a:rPr lang="ru-RU" sz="1200" b="1" dirty="0">
                <a:latin typeface="Arial" panose="020B0604020202020204" pitchFamily="34" charset="0"/>
                <a:cs typeface="Arial" panose="020B0604020202020204" pitchFamily="34" charset="0"/>
              </a:rPr>
              <a:t>П.11 НПАД №8 «Специальные аудиторские задания»</a:t>
            </a:r>
          </a:p>
        </p:txBody>
      </p:sp>
      <p:sp>
        <p:nvSpPr>
          <p:cNvPr id="16" name="TextBox 15">
            <a:extLst>
              <a:ext uri="{FF2B5EF4-FFF2-40B4-BE49-F238E27FC236}">
                <a16:creationId xmlns:a16="http://schemas.microsoft.com/office/drawing/2014/main" id="{F6F6F25B-404E-460F-9451-3D7903241320}"/>
              </a:ext>
            </a:extLst>
          </p:cNvPr>
          <p:cNvSpPr txBox="1"/>
          <p:nvPr/>
        </p:nvSpPr>
        <p:spPr>
          <a:xfrm>
            <a:off x="5133693" y="2296713"/>
            <a:ext cx="4875011" cy="1736646"/>
          </a:xfrm>
          <a:prstGeom prst="round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square">
            <a:spAutoFit/>
          </a:bodyPr>
          <a:lstStyle/>
          <a:p>
            <a:pPr marL="0" indent="0">
              <a:buNone/>
            </a:pPr>
            <a:r>
              <a:rPr lang="ru-RU" sz="1200" dirty="0">
                <a:latin typeface="Arial Narrow" panose="020B0606020202030204" pitchFamily="34" charset="0"/>
              </a:rPr>
              <a:t>Часть, описывающая характер и объем аудита по специальному аудиторскому заданию, должна содержать:</a:t>
            </a:r>
          </a:p>
          <a:p>
            <a:pPr marL="171450" indent="-171450">
              <a:buFont typeface="Wingdings" panose="05000000000000000000" pitchFamily="2" charset="2"/>
              <a:buChar char="ü"/>
            </a:pPr>
            <a:r>
              <a:rPr lang="ru-RU" sz="1200" dirty="0">
                <a:latin typeface="Arial Narrow" panose="020B0606020202030204" pitchFamily="34" charset="0"/>
              </a:rPr>
              <a:t>указание на то, что аудит проводился в соответствии с требованиями национальных правил аудиторской деятельности (либо указание на иные применяемые стандарты аудита), которые требуют планировать и проводить аудит таким образом, чтобы обеспечить достаточную уверенность относительно наличия либо отсутствия существенных искажений в финансовой информации аудируемого лица;</a:t>
            </a:r>
          </a:p>
        </p:txBody>
      </p:sp>
      <p:sp>
        <p:nvSpPr>
          <p:cNvPr id="8" name="Овал 7">
            <a:extLst>
              <a:ext uri="{FF2B5EF4-FFF2-40B4-BE49-F238E27FC236}">
                <a16:creationId xmlns:a16="http://schemas.microsoft.com/office/drawing/2014/main" id="{3C2B5E24-D3A9-42F5-AAE5-9265BAD943FE}"/>
              </a:ext>
            </a:extLst>
          </p:cNvPr>
          <p:cNvSpPr/>
          <p:nvPr/>
        </p:nvSpPr>
        <p:spPr>
          <a:xfrm>
            <a:off x="9310092" y="476248"/>
            <a:ext cx="2796843" cy="2380279"/>
          </a:xfrm>
          <a:prstGeom prst="ellipse">
            <a:avLst/>
          </a:prstGeom>
          <a:solidFill>
            <a:srgbClr val="A91C3E"/>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b="1" dirty="0">
                <a:effectLst/>
                <a:latin typeface="Arial" panose="020B0604020202020204" pitchFamily="34" charset="0"/>
                <a:ea typeface="Calibri" panose="020F0502020204030204" pitchFamily="34" charset="0"/>
                <a:cs typeface="Arial" panose="020B0604020202020204" pitchFamily="34" charset="0"/>
              </a:rPr>
              <a:t>Аудиторское заключение по специальному аудиторскому заданию</a:t>
            </a:r>
            <a:endParaRPr lang="ru-BY" sz="1800" dirty="0">
              <a:effectLst/>
              <a:latin typeface="Arial" panose="020B0604020202020204" pitchFamily="34" charset="0"/>
              <a:ea typeface="Calibri" panose="020F0502020204030204" pitchFamily="34" charset="0"/>
              <a:cs typeface="Arial" panose="020B0604020202020204" pitchFamily="34" charset="0"/>
            </a:endParaRPr>
          </a:p>
        </p:txBody>
      </p:sp>
      <p:sp>
        <p:nvSpPr>
          <p:cNvPr id="18" name="TextBox 17">
            <a:extLst>
              <a:ext uri="{FF2B5EF4-FFF2-40B4-BE49-F238E27FC236}">
                <a16:creationId xmlns:a16="http://schemas.microsoft.com/office/drawing/2014/main" id="{E83EF8BA-4017-4A7E-9790-C4D44B346774}"/>
              </a:ext>
            </a:extLst>
          </p:cNvPr>
          <p:cNvSpPr txBox="1"/>
          <p:nvPr/>
        </p:nvSpPr>
        <p:spPr>
          <a:xfrm>
            <a:off x="8202995" y="4040862"/>
            <a:ext cx="3783059" cy="2553891"/>
          </a:xfrm>
          <a:prstGeom prst="round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square">
            <a:spAutoFit/>
          </a:bodyPr>
          <a:lstStyle/>
          <a:p>
            <a:pPr marL="171450" indent="-171450">
              <a:buFont typeface="Wingdings" panose="05000000000000000000" pitchFamily="2" charset="2"/>
              <a:buChar char="ü"/>
            </a:pPr>
            <a:r>
              <a:rPr lang="ru-RU" sz="1200" dirty="0">
                <a:latin typeface="Arial Narrow" panose="020B0606020202030204" pitchFamily="34" charset="0"/>
              </a:rPr>
              <a:t> описание работы, выполненной аудиторской организацией в соответствии со специальным аудиторским заданием, которое может содержать графики, таблицы и другие материалы, отражающие ход и результаты промежуточных расчетов, итоги сверки документации и иные вопросы. Эти материалы также могут быть оформлены и в виде приложений к аудиторскому заключению, на которые в тексте аудиторского заключения делаются ссылки. В таком случае данные материалы рассматриваются как составная часть аудиторского заключения.</a:t>
            </a:r>
          </a:p>
        </p:txBody>
      </p:sp>
    </p:spTree>
    <p:extLst>
      <p:ext uri="{BB962C8B-B14F-4D97-AF65-F5344CB8AC3E}">
        <p14:creationId xmlns:p14="http://schemas.microsoft.com/office/powerpoint/2010/main" val="11292663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Изображение выглядит как компьютер, рисунок&#10;&#10;Автоматически созданное описание">
            <a:extLst>
              <a:ext uri="{FF2B5EF4-FFF2-40B4-BE49-F238E27FC236}">
                <a16:creationId xmlns:a16="http://schemas.microsoft.com/office/drawing/2014/main" id="{CE358444-2F5D-6544-855E-1A1820109F0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6960" y="192221"/>
            <a:ext cx="1394986" cy="1161097"/>
          </a:xfrm>
          <a:prstGeom prst="rect">
            <a:avLst/>
          </a:prstGeom>
        </p:spPr>
      </p:pic>
      <p:sp>
        <p:nvSpPr>
          <p:cNvPr id="10" name="TextBox 9">
            <a:extLst>
              <a:ext uri="{FF2B5EF4-FFF2-40B4-BE49-F238E27FC236}">
                <a16:creationId xmlns:a16="http://schemas.microsoft.com/office/drawing/2014/main" id="{45F353C3-406F-8F4C-AB52-6051B0277B4A}"/>
              </a:ext>
            </a:extLst>
          </p:cNvPr>
          <p:cNvSpPr txBox="1"/>
          <p:nvPr/>
        </p:nvSpPr>
        <p:spPr>
          <a:xfrm>
            <a:off x="1942827" y="337749"/>
            <a:ext cx="10043227" cy="276999"/>
          </a:xfrm>
          <a:prstGeom prst="rect">
            <a:avLst/>
          </a:prstGeom>
          <a:noFill/>
        </p:spPr>
        <p:txBody>
          <a:bodyPr wrap="square" rtlCol="0">
            <a:spAutoFit/>
          </a:bodyPr>
          <a:lstStyle/>
          <a:p>
            <a:r>
              <a:rPr lang="ru-RU" sz="1200" b="1" dirty="0">
                <a:solidFill>
                  <a:srgbClr val="A62639"/>
                </a:solidFill>
                <a:latin typeface="Arial" panose="020B0604020202020204" pitchFamily="34" charset="0"/>
                <a:ea typeface="Helvetica Neue Condensed Black" panose="02000503000000020004" pitchFamily="2" charset="0"/>
                <a:cs typeface="Arial" panose="020B0604020202020204" pitchFamily="34" charset="0"/>
              </a:rPr>
              <a:t>«ТРЕБОВАНИЯ И РЕКОМЕНДАЦИИ К ПОРЯДКУ ФОРМИРОВАНИЯ ИТОГОВЫХ ДОКУМЕНТОВ ПО АУДИТУ»</a:t>
            </a:r>
          </a:p>
        </p:txBody>
      </p:sp>
      <p:sp>
        <p:nvSpPr>
          <p:cNvPr id="6" name="TextBox 5">
            <a:extLst>
              <a:ext uri="{FF2B5EF4-FFF2-40B4-BE49-F238E27FC236}">
                <a16:creationId xmlns:a16="http://schemas.microsoft.com/office/drawing/2014/main" id="{4AA8EF98-FAF3-4F83-8ED1-208632933E9D}"/>
              </a:ext>
            </a:extLst>
          </p:cNvPr>
          <p:cNvSpPr txBox="1"/>
          <p:nvPr/>
        </p:nvSpPr>
        <p:spPr>
          <a:xfrm>
            <a:off x="426960" y="2037526"/>
            <a:ext cx="4614048" cy="306467"/>
          </a:xfrm>
          <a:prstGeom prst="round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marL="0" indent="0" algn="ctr">
              <a:buNone/>
            </a:pPr>
            <a:r>
              <a:rPr lang="ru-RU" sz="1200" b="1" dirty="0">
                <a:latin typeface="Arial" panose="020B0604020202020204" pitchFamily="34" charset="0"/>
                <a:cs typeface="Arial" panose="020B0604020202020204" pitchFamily="34" charset="0"/>
              </a:rPr>
              <a:t>П.11 НПАД №8 «Специальные аудиторские задания»</a:t>
            </a:r>
          </a:p>
        </p:txBody>
      </p:sp>
      <p:sp>
        <p:nvSpPr>
          <p:cNvPr id="7" name="Овал 6">
            <a:extLst>
              <a:ext uri="{FF2B5EF4-FFF2-40B4-BE49-F238E27FC236}">
                <a16:creationId xmlns:a16="http://schemas.microsoft.com/office/drawing/2014/main" id="{ABA2F634-B497-421B-9965-F3BABDF9DC4A}"/>
              </a:ext>
            </a:extLst>
          </p:cNvPr>
          <p:cNvSpPr/>
          <p:nvPr/>
        </p:nvSpPr>
        <p:spPr>
          <a:xfrm>
            <a:off x="8968197" y="667390"/>
            <a:ext cx="2796843" cy="2380279"/>
          </a:xfrm>
          <a:prstGeom prst="ellipse">
            <a:avLst/>
          </a:prstGeom>
          <a:solidFill>
            <a:srgbClr val="A91C3E"/>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b="1" dirty="0">
                <a:effectLst/>
                <a:latin typeface="Arial" panose="020B0604020202020204" pitchFamily="34" charset="0"/>
                <a:ea typeface="Calibri" panose="020F0502020204030204" pitchFamily="34" charset="0"/>
                <a:cs typeface="Arial" panose="020B0604020202020204" pitchFamily="34" charset="0"/>
              </a:rPr>
              <a:t>Аудиторское заключение по специальному аудиторскому заданию</a:t>
            </a:r>
            <a:endParaRPr lang="ru-BY" sz="1800" dirty="0">
              <a:effectLst/>
              <a:latin typeface="Arial" panose="020B0604020202020204" pitchFamily="34" charset="0"/>
              <a:ea typeface="Calibri" panose="020F0502020204030204" pitchFamily="34" charset="0"/>
              <a:cs typeface="Arial" panose="020B0604020202020204" pitchFamily="34" charset="0"/>
            </a:endParaRPr>
          </a:p>
        </p:txBody>
      </p:sp>
      <p:sp>
        <p:nvSpPr>
          <p:cNvPr id="9" name="TextBox 8">
            <a:extLst>
              <a:ext uri="{FF2B5EF4-FFF2-40B4-BE49-F238E27FC236}">
                <a16:creationId xmlns:a16="http://schemas.microsoft.com/office/drawing/2014/main" id="{4266A5DD-4CCF-49FB-A3EE-77B74ECD5A88}"/>
              </a:ext>
            </a:extLst>
          </p:cNvPr>
          <p:cNvSpPr txBox="1"/>
          <p:nvPr/>
        </p:nvSpPr>
        <p:spPr>
          <a:xfrm>
            <a:off x="426960" y="2620402"/>
            <a:ext cx="9472413" cy="3570208"/>
          </a:xfrm>
          <a:prstGeom prst="rect">
            <a:avLst/>
          </a:prstGeom>
          <a:noFill/>
        </p:spPr>
        <p:txBody>
          <a:bodyPr wrap="square">
            <a:spAutoFit/>
          </a:bodyPr>
          <a:lstStyle/>
          <a:p>
            <a:pPr marL="0" indent="0">
              <a:spcBef>
                <a:spcPts val="1200"/>
              </a:spcBef>
              <a:buNone/>
            </a:pPr>
            <a:r>
              <a:rPr lang="ru-RU" sz="1400" dirty="0">
                <a:latin typeface="Arial Narrow" panose="020B0606020202030204" pitchFamily="34" charset="0"/>
              </a:rPr>
              <a:t>Аудиторское заключение по специальному аудиторскому заданию подписывается руководителем задания и руководителем аудиторской группы или аудитором, проводившим аудит, если аудит проводил один аудитор.</a:t>
            </a:r>
          </a:p>
          <a:p>
            <a:pPr marL="0" indent="0">
              <a:spcBef>
                <a:spcPts val="1200"/>
              </a:spcBef>
              <a:buNone/>
            </a:pPr>
            <a:r>
              <a:rPr lang="ru-RU" sz="1400" dirty="0">
                <a:latin typeface="Arial Narrow" panose="020B0606020202030204" pitchFamily="34" charset="0"/>
              </a:rPr>
              <a:t>Аудиторское заключение по специальному аудиторскому заданию, составленное аудитором - индивидуальным предпринимателем, подписывается им лично. В случае, если аудитор - индивидуальный предприниматель привлекает аудиторов по трудовым договорам для проведения аудита, аудиторское заключение по специальному аудиторскому заданию должно быть также подписано руководителем аудиторской группы или аудитором, проводившим аудит, если аудит проводил один аудитор.</a:t>
            </a:r>
          </a:p>
          <a:p>
            <a:pPr marL="0" indent="0">
              <a:spcBef>
                <a:spcPts val="1200"/>
              </a:spcBef>
              <a:buNone/>
            </a:pPr>
            <a:r>
              <a:rPr lang="ru-RU" sz="1400" dirty="0">
                <a:latin typeface="Arial Narrow" panose="020B0606020202030204" pitchFamily="34" charset="0"/>
              </a:rPr>
              <a:t>Аудиторская организация и заказчик специального аудиторского задания (и (или) лицо, указанное в договоре оказания аудиторских услуг) (далее - получатель) должны получить не менее чем по одному пакету документов, состоящему из оригиналов заключения по специальному аудиторскому заданию и приложенной к нему </a:t>
            </a:r>
            <a:r>
              <a:rPr lang="ru-RU" sz="1400" dirty="0" err="1">
                <a:latin typeface="Arial Narrow" panose="020B0606020202030204" pitchFamily="34" charset="0"/>
              </a:rPr>
              <a:t>проаудированной</a:t>
            </a:r>
            <a:r>
              <a:rPr lang="ru-RU" sz="1400" dirty="0">
                <a:latin typeface="Arial Narrow" panose="020B0606020202030204" pitchFamily="34" charset="0"/>
              </a:rPr>
              <a:t> финансовой информации. Пакет указанных документов должен быть прошит с фиксацией бумажной наклейкой либо скреплен иным образом, не позволяющим разъединить листы этого пакета, пронумерован полистно, заверен подписью руководителя задания (аудитора - индивидуального предпринимателя) с указанием общего количества прошитых либо скрепленных листов в пакете.</a:t>
            </a:r>
          </a:p>
          <a:p>
            <a:pPr marL="0" indent="0">
              <a:spcBef>
                <a:spcPts val="1200"/>
              </a:spcBef>
              <a:buNone/>
            </a:pPr>
            <a:r>
              <a:rPr lang="ru-RU" sz="1400" dirty="0">
                <a:latin typeface="Arial Narrow" panose="020B0606020202030204" pitchFamily="34" charset="0"/>
              </a:rPr>
              <a:t>Один экземпляр пакета документов передается под роспись получателю, второй экземпляр с росписью получателя остается в аудиторской организации и приобщается к рабочей документации.</a:t>
            </a:r>
          </a:p>
        </p:txBody>
      </p:sp>
    </p:spTree>
    <p:extLst>
      <p:ext uri="{BB962C8B-B14F-4D97-AF65-F5344CB8AC3E}">
        <p14:creationId xmlns:p14="http://schemas.microsoft.com/office/powerpoint/2010/main" val="3425566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a:extLst>
              <a:ext uri="{FF2B5EF4-FFF2-40B4-BE49-F238E27FC236}">
                <a16:creationId xmlns:a16="http://schemas.microsoft.com/office/drawing/2014/main" id="{C2FD7947-833C-4083-AD34-624D51DAE1F6}"/>
              </a:ext>
            </a:extLst>
          </p:cNvPr>
          <p:cNvGraphicFramePr/>
          <p:nvPr>
            <p:extLst>
              <p:ext uri="{D42A27DB-BD31-4B8C-83A1-F6EECF244321}">
                <p14:modId xmlns:p14="http://schemas.microsoft.com/office/powerpoint/2010/main" val="2144024300"/>
              </p:ext>
            </p:extLst>
          </p:nvPr>
        </p:nvGraphicFramePr>
        <p:xfrm>
          <a:off x="415090" y="819239"/>
          <a:ext cx="11349950" cy="57010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Рисунок 3" descr="Изображение выглядит как компьютер, рисунок&#10;&#10;Автоматически созданное описание">
            <a:extLst>
              <a:ext uri="{FF2B5EF4-FFF2-40B4-BE49-F238E27FC236}">
                <a16:creationId xmlns:a16="http://schemas.microsoft.com/office/drawing/2014/main" id="{CE358444-2F5D-6544-855E-1A1820109F0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26960" y="192221"/>
            <a:ext cx="1394986" cy="1161097"/>
          </a:xfrm>
          <a:prstGeom prst="rect">
            <a:avLst/>
          </a:prstGeom>
        </p:spPr>
      </p:pic>
      <p:sp>
        <p:nvSpPr>
          <p:cNvPr id="10" name="TextBox 9">
            <a:extLst>
              <a:ext uri="{FF2B5EF4-FFF2-40B4-BE49-F238E27FC236}">
                <a16:creationId xmlns:a16="http://schemas.microsoft.com/office/drawing/2014/main" id="{45F353C3-406F-8F4C-AB52-6051B0277B4A}"/>
              </a:ext>
            </a:extLst>
          </p:cNvPr>
          <p:cNvSpPr txBox="1"/>
          <p:nvPr/>
        </p:nvSpPr>
        <p:spPr>
          <a:xfrm>
            <a:off x="1942827" y="337749"/>
            <a:ext cx="10043227" cy="276999"/>
          </a:xfrm>
          <a:prstGeom prst="rect">
            <a:avLst/>
          </a:prstGeom>
          <a:noFill/>
        </p:spPr>
        <p:txBody>
          <a:bodyPr wrap="square" rtlCol="0">
            <a:spAutoFit/>
          </a:bodyPr>
          <a:lstStyle/>
          <a:p>
            <a:r>
              <a:rPr lang="ru-RU" sz="1200" b="1" dirty="0">
                <a:solidFill>
                  <a:srgbClr val="A62639"/>
                </a:solidFill>
                <a:latin typeface="Arial" panose="020B0604020202020204" pitchFamily="34" charset="0"/>
                <a:ea typeface="Helvetica Neue Condensed Black" panose="02000503000000020004" pitchFamily="2" charset="0"/>
                <a:cs typeface="Arial" panose="020B0604020202020204" pitchFamily="34" charset="0"/>
              </a:rPr>
              <a:t>«ТРЕБОВАНИЯ И РЕКОМЕНДАЦИИ К ПОРЯДКУ ФОРМИРОВАНИЯ ИТОГОВЫХ ДОКУМЕНТОВ ПО АУДИТУ»</a:t>
            </a:r>
          </a:p>
        </p:txBody>
      </p:sp>
      <p:sp>
        <p:nvSpPr>
          <p:cNvPr id="5" name="Овал 4">
            <a:extLst>
              <a:ext uri="{FF2B5EF4-FFF2-40B4-BE49-F238E27FC236}">
                <a16:creationId xmlns:a16="http://schemas.microsoft.com/office/drawing/2014/main" id="{1F5F3674-6020-40D1-AA52-E75E6A7D3AB9}"/>
              </a:ext>
            </a:extLst>
          </p:cNvPr>
          <p:cNvSpPr/>
          <p:nvPr/>
        </p:nvSpPr>
        <p:spPr>
          <a:xfrm>
            <a:off x="4396888" y="2696444"/>
            <a:ext cx="3386353" cy="1946601"/>
          </a:xfrm>
          <a:prstGeom prst="ellipse">
            <a:avLst/>
          </a:prstGeom>
          <a:solidFill>
            <a:srgbClr val="A91C3E"/>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b="1" dirty="0">
                <a:effectLst/>
                <a:latin typeface="Arial" panose="020B0604020202020204" pitchFamily="34" charset="0"/>
                <a:ea typeface="Calibri" panose="020F0502020204030204" pitchFamily="34" charset="0"/>
                <a:cs typeface="Arial" panose="020B0604020202020204" pitchFamily="34" charset="0"/>
              </a:rPr>
              <a:t>Итоговый документ задания, обеспечивающего уверенность</a:t>
            </a:r>
            <a:endParaRPr lang="ru-BY" sz="1800" dirty="0">
              <a:effectLst/>
              <a:latin typeface="Arial" panose="020B0604020202020204" pitchFamily="34" charset="0"/>
              <a:ea typeface="Calibri" panose="020F0502020204030204" pitchFamily="34" charset="0"/>
              <a:cs typeface="Arial" panose="020B0604020202020204" pitchFamily="34" charset="0"/>
            </a:endParaRPr>
          </a:p>
        </p:txBody>
      </p:sp>
      <p:sp>
        <p:nvSpPr>
          <p:cNvPr id="6" name="TextBox 5">
            <a:extLst>
              <a:ext uri="{FF2B5EF4-FFF2-40B4-BE49-F238E27FC236}">
                <a16:creationId xmlns:a16="http://schemas.microsoft.com/office/drawing/2014/main" id="{11392E8D-2150-493C-9377-4BEF25EFCD3A}"/>
              </a:ext>
            </a:extLst>
          </p:cNvPr>
          <p:cNvSpPr txBox="1"/>
          <p:nvPr/>
        </p:nvSpPr>
        <p:spPr>
          <a:xfrm>
            <a:off x="9120809" y="5665309"/>
            <a:ext cx="2644231" cy="510778"/>
          </a:xfrm>
          <a:prstGeom prst="round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marL="0" indent="0" algn="ctr">
              <a:buNone/>
            </a:pPr>
            <a:r>
              <a:rPr lang="ru-RU" sz="1200" b="1" dirty="0">
                <a:latin typeface="Arial" panose="020B0604020202020204" pitchFamily="34" charset="0"/>
                <a:cs typeface="Arial" panose="020B0604020202020204" pitchFamily="34" charset="0"/>
              </a:rPr>
              <a:t>П.14 НПАД №8 «Специальные аудиторские задания»</a:t>
            </a:r>
          </a:p>
        </p:txBody>
      </p:sp>
    </p:spTree>
    <p:extLst>
      <p:ext uri="{BB962C8B-B14F-4D97-AF65-F5344CB8AC3E}">
        <p14:creationId xmlns:p14="http://schemas.microsoft.com/office/powerpoint/2010/main" val="21158230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Изображение выглядит как компьютер, рисунок&#10;&#10;Автоматически созданное описание">
            <a:extLst>
              <a:ext uri="{FF2B5EF4-FFF2-40B4-BE49-F238E27FC236}">
                <a16:creationId xmlns:a16="http://schemas.microsoft.com/office/drawing/2014/main" id="{CE358444-2F5D-6544-855E-1A1820109F0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6960" y="192221"/>
            <a:ext cx="1394986" cy="1161097"/>
          </a:xfrm>
          <a:prstGeom prst="rect">
            <a:avLst/>
          </a:prstGeom>
        </p:spPr>
      </p:pic>
      <p:sp>
        <p:nvSpPr>
          <p:cNvPr id="10" name="TextBox 9">
            <a:extLst>
              <a:ext uri="{FF2B5EF4-FFF2-40B4-BE49-F238E27FC236}">
                <a16:creationId xmlns:a16="http://schemas.microsoft.com/office/drawing/2014/main" id="{45F353C3-406F-8F4C-AB52-6051B0277B4A}"/>
              </a:ext>
            </a:extLst>
          </p:cNvPr>
          <p:cNvSpPr txBox="1"/>
          <p:nvPr/>
        </p:nvSpPr>
        <p:spPr>
          <a:xfrm>
            <a:off x="1942827" y="337749"/>
            <a:ext cx="10043227" cy="276999"/>
          </a:xfrm>
          <a:prstGeom prst="rect">
            <a:avLst/>
          </a:prstGeom>
          <a:noFill/>
        </p:spPr>
        <p:txBody>
          <a:bodyPr wrap="square" rtlCol="0">
            <a:spAutoFit/>
          </a:bodyPr>
          <a:lstStyle/>
          <a:p>
            <a:r>
              <a:rPr lang="ru-RU" sz="1200" b="1" dirty="0">
                <a:solidFill>
                  <a:srgbClr val="A62639"/>
                </a:solidFill>
                <a:latin typeface="Arial" panose="020B0604020202020204" pitchFamily="34" charset="0"/>
                <a:ea typeface="Helvetica Neue Condensed Black" panose="02000503000000020004" pitchFamily="2" charset="0"/>
                <a:cs typeface="Arial" panose="020B0604020202020204" pitchFamily="34" charset="0"/>
              </a:rPr>
              <a:t>«ТРЕБОВАНИЯ И РЕКОМЕНДАЦИИ К ПОРЯДКУ ФОРМИРОВАНИЯ ИТОГОВЫХ ДОКУМЕНТОВ ПО АУДИТУ»</a:t>
            </a:r>
          </a:p>
        </p:txBody>
      </p:sp>
      <p:sp>
        <p:nvSpPr>
          <p:cNvPr id="8" name="Прямоугольник: скругленные углы 7">
            <a:extLst>
              <a:ext uri="{FF2B5EF4-FFF2-40B4-BE49-F238E27FC236}">
                <a16:creationId xmlns:a16="http://schemas.microsoft.com/office/drawing/2014/main" id="{1DF833C6-D46D-4AE3-B4CF-B917DECEEFE0}"/>
              </a:ext>
            </a:extLst>
          </p:cNvPr>
          <p:cNvSpPr/>
          <p:nvPr/>
        </p:nvSpPr>
        <p:spPr>
          <a:xfrm>
            <a:off x="426960" y="1953102"/>
            <a:ext cx="7822518" cy="1042953"/>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marL="0" lvl="0" indent="0">
              <a:buNone/>
            </a:pPr>
            <a:r>
              <a:rPr lang="ru-RU" sz="1400" dirty="0">
                <a:latin typeface="Arial Narrow" panose="020B0606020202030204" pitchFamily="34" charset="0"/>
              </a:rPr>
              <a:t>Аудиторская организация или аудитор - индивидуальный предприниматель, заказчик и при необходимости заинтересованные пользователи финансовой информации должны согласовать условия задания на проведение согласованных процедур и указать их в договоре оказания аудиторских услуг.</a:t>
            </a:r>
          </a:p>
        </p:txBody>
      </p:sp>
      <p:sp>
        <p:nvSpPr>
          <p:cNvPr id="9" name="TextBox 8">
            <a:extLst>
              <a:ext uri="{FF2B5EF4-FFF2-40B4-BE49-F238E27FC236}">
                <a16:creationId xmlns:a16="http://schemas.microsoft.com/office/drawing/2014/main" id="{D58A9561-D39E-4609-B7EE-7006636E0C30}"/>
              </a:ext>
            </a:extLst>
          </p:cNvPr>
          <p:cNvSpPr txBox="1"/>
          <p:nvPr/>
        </p:nvSpPr>
        <p:spPr>
          <a:xfrm>
            <a:off x="565670" y="1646635"/>
            <a:ext cx="4979098" cy="306467"/>
          </a:xfrm>
          <a:prstGeom prst="round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ru-RU" sz="1200" b="1" dirty="0">
                <a:latin typeface="Arial" panose="020B0604020202020204" pitchFamily="34" charset="0"/>
                <a:cs typeface="Arial" panose="020B0604020202020204" pitchFamily="34" charset="0"/>
              </a:rPr>
              <a:t>П.5 НПАД №56 «Задания на согласованные процедуры»</a:t>
            </a:r>
          </a:p>
        </p:txBody>
      </p:sp>
      <p:sp>
        <p:nvSpPr>
          <p:cNvPr id="13" name="Прямоугольник: скругленные углы 12">
            <a:extLst>
              <a:ext uri="{FF2B5EF4-FFF2-40B4-BE49-F238E27FC236}">
                <a16:creationId xmlns:a16="http://schemas.microsoft.com/office/drawing/2014/main" id="{EF625E84-20D9-43EF-B88B-7B76C562E823}"/>
              </a:ext>
            </a:extLst>
          </p:cNvPr>
          <p:cNvSpPr/>
          <p:nvPr/>
        </p:nvSpPr>
        <p:spPr>
          <a:xfrm>
            <a:off x="2249806" y="2988234"/>
            <a:ext cx="6836735" cy="821867"/>
          </a:xfrm>
          <a:prstGeom prst="roundRect">
            <a:avLst/>
          </a:prstGeom>
          <a:solidFill>
            <a:schemeClr val="accent1"/>
          </a:solidFill>
        </p:spPr>
        <p:style>
          <a:lnRef idx="0">
            <a:schemeClr val="accent3"/>
          </a:lnRef>
          <a:fillRef idx="3">
            <a:schemeClr val="accent3"/>
          </a:fillRef>
          <a:effectRef idx="3">
            <a:schemeClr val="accent3"/>
          </a:effectRef>
          <a:fontRef idx="minor">
            <a:schemeClr val="lt1"/>
          </a:fontRef>
        </p:style>
        <p:txBody>
          <a:bodyPr rtlCol="0" anchor="ctr"/>
          <a:lstStyle/>
          <a:p>
            <a:r>
              <a:rPr lang="ru-RU" sz="1400" dirty="0">
                <a:latin typeface="Arial Narrow" panose="020B0606020202030204" pitchFamily="34" charset="0"/>
              </a:rPr>
              <a:t>Условия задания на проведение согласованных процедур должны включать, в том числе:</a:t>
            </a:r>
          </a:p>
          <a:p>
            <a:pPr marL="742950" lvl="1" indent="-285750">
              <a:buFont typeface="Wingdings" panose="05000000000000000000" pitchFamily="2" charset="2"/>
              <a:buChar char="ü"/>
            </a:pPr>
            <a:r>
              <a:rPr lang="ru-RU" sz="1400" dirty="0">
                <a:latin typeface="Arial Narrow" panose="020B0606020202030204" pitchFamily="34" charset="0"/>
              </a:rPr>
              <a:t>предполагаемое использование и распространение отчета о выполнении задания на проведение согласованных процедур.</a:t>
            </a:r>
          </a:p>
        </p:txBody>
      </p:sp>
      <p:pic>
        <p:nvPicPr>
          <p:cNvPr id="14" name="Рисунок 13" descr="Вопросы">
            <a:extLst>
              <a:ext uri="{FF2B5EF4-FFF2-40B4-BE49-F238E27FC236}">
                <a16:creationId xmlns:a16="http://schemas.microsoft.com/office/drawing/2014/main" id="{E66FE4A5-76CE-44A2-A542-5D54B9F09FA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231237" y="2984989"/>
            <a:ext cx="821866" cy="821866"/>
          </a:xfrm>
          <a:prstGeom prst="rect">
            <a:avLst/>
          </a:prstGeom>
        </p:spPr>
      </p:pic>
      <p:sp>
        <p:nvSpPr>
          <p:cNvPr id="7" name="Овал 6">
            <a:extLst>
              <a:ext uri="{FF2B5EF4-FFF2-40B4-BE49-F238E27FC236}">
                <a16:creationId xmlns:a16="http://schemas.microsoft.com/office/drawing/2014/main" id="{30878AD2-B71B-4B8F-A506-91915D2AA894}"/>
              </a:ext>
            </a:extLst>
          </p:cNvPr>
          <p:cNvSpPr/>
          <p:nvPr/>
        </p:nvSpPr>
        <p:spPr>
          <a:xfrm>
            <a:off x="8517374" y="959269"/>
            <a:ext cx="2849640" cy="2380279"/>
          </a:xfrm>
          <a:prstGeom prst="ellipse">
            <a:avLst/>
          </a:prstGeom>
          <a:solidFill>
            <a:srgbClr val="A91C3E"/>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b="1" dirty="0">
                <a:effectLst/>
                <a:latin typeface="Arial" panose="020B0604020202020204" pitchFamily="34" charset="0"/>
                <a:ea typeface="Calibri" panose="020F0502020204030204" pitchFamily="34" charset="0"/>
                <a:cs typeface="Arial" panose="020B0604020202020204" pitchFamily="34" charset="0"/>
              </a:rPr>
              <a:t>Отчет о выполнении задания на проведение согласованных процедур</a:t>
            </a:r>
            <a:endParaRPr lang="ru-BY" sz="1800" dirty="0">
              <a:effectLst/>
              <a:latin typeface="Arial" panose="020B0604020202020204" pitchFamily="34" charset="0"/>
              <a:ea typeface="Calibri" panose="020F0502020204030204" pitchFamily="34" charset="0"/>
              <a:cs typeface="Arial" panose="020B0604020202020204" pitchFamily="34" charset="0"/>
            </a:endParaRPr>
          </a:p>
        </p:txBody>
      </p:sp>
      <p:sp>
        <p:nvSpPr>
          <p:cNvPr id="15" name="Прямоугольник: скругленные углы 14">
            <a:extLst>
              <a:ext uri="{FF2B5EF4-FFF2-40B4-BE49-F238E27FC236}">
                <a16:creationId xmlns:a16="http://schemas.microsoft.com/office/drawing/2014/main" id="{ED4DCF7C-F743-4D9A-843B-B325F297B8CA}"/>
              </a:ext>
            </a:extLst>
          </p:cNvPr>
          <p:cNvSpPr/>
          <p:nvPr/>
        </p:nvSpPr>
        <p:spPr>
          <a:xfrm>
            <a:off x="450401" y="4669619"/>
            <a:ext cx="10466327" cy="593127"/>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marL="0" lvl="0" indent="0">
              <a:buNone/>
            </a:pPr>
            <a:r>
              <a:rPr lang="ru-RU" sz="1400" dirty="0">
                <a:latin typeface="Arial Narrow" panose="020B0606020202030204" pitchFamily="34" charset="0"/>
              </a:rPr>
              <a:t>По результатам выполнения задания на проведение согласованных процедур аудиторская организация или аудитор - индивидуальный предприниматель должны подготовить письменный отчет о выполнении задания на проведение согласованных процедур.</a:t>
            </a:r>
          </a:p>
        </p:txBody>
      </p:sp>
      <p:sp>
        <p:nvSpPr>
          <p:cNvPr id="16" name="TextBox 15">
            <a:extLst>
              <a:ext uri="{FF2B5EF4-FFF2-40B4-BE49-F238E27FC236}">
                <a16:creationId xmlns:a16="http://schemas.microsoft.com/office/drawing/2014/main" id="{45FAB877-7A9C-45A5-9A25-F93BA9833186}"/>
              </a:ext>
            </a:extLst>
          </p:cNvPr>
          <p:cNvSpPr txBox="1"/>
          <p:nvPr/>
        </p:nvSpPr>
        <p:spPr>
          <a:xfrm>
            <a:off x="565670" y="4273135"/>
            <a:ext cx="4979098" cy="306467"/>
          </a:xfrm>
          <a:prstGeom prst="round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ru-RU" sz="1200" b="1" dirty="0">
                <a:latin typeface="Arial" panose="020B0604020202020204" pitchFamily="34" charset="0"/>
                <a:cs typeface="Arial" panose="020B0604020202020204" pitchFamily="34" charset="0"/>
              </a:rPr>
              <a:t>П.9 НПАД №56 «Задания на согласованные процедуры»</a:t>
            </a:r>
          </a:p>
        </p:txBody>
      </p:sp>
      <p:sp>
        <p:nvSpPr>
          <p:cNvPr id="17" name="Прямоугольник: скругленные углы 16">
            <a:extLst>
              <a:ext uri="{FF2B5EF4-FFF2-40B4-BE49-F238E27FC236}">
                <a16:creationId xmlns:a16="http://schemas.microsoft.com/office/drawing/2014/main" id="{1892BC6D-3B8E-4450-BA3C-483617E86BC1}"/>
              </a:ext>
            </a:extLst>
          </p:cNvPr>
          <p:cNvSpPr/>
          <p:nvPr/>
        </p:nvSpPr>
        <p:spPr>
          <a:xfrm>
            <a:off x="450401" y="5977451"/>
            <a:ext cx="11410544" cy="593127"/>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marL="0" lvl="0" indent="0">
              <a:buNone/>
            </a:pPr>
            <a:r>
              <a:rPr lang="ru-RU" sz="1400" dirty="0">
                <a:latin typeface="Arial Narrow" panose="020B0606020202030204" pitchFamily="34" charset="0"/>
              </a:rPr>
              <a:t>Первый экземпляр отчета о выполнении задания на проведение согласованных процедур передается под роспись заказчику и (или) лицу, указанному в договоре оказания аудиторских услуг, второй экземпляр с росписью о получении остается в аудиторской организации или у аудитора - индивидуального предпринимателя и приобщается к рабочей документации.</a:t>
            </a:r>
          </a:p>
        </p:txBody>
      </p:sp>
      <p:sp>
        <p:nvSpPr>
          <p:cNvPr id="18" name="TextBox 17">
            <a:extLst>
              <a:ext uri="{FF2B5EF4-FFF2-40B4-BE49-F238E27FC236}">
                <a16:creationId xmlns:a16="http://schemas.microsoft.com/office/drawing/2014/main" id="{687F76F4-9B22-44C2-A6D3-540CA3477BCE}"/>
              </a:ext>
            </a:extLst>
          </p:cNvPr>
          <p:cNvSpPr txBox="1"/>
          <p:nvPr/>
        </p:nvSpPr>
        <p:spPr>
          <a:xfrm>
            <a:off x="565670" y="5466865"/>
            <a:ext cx="4979098" cy="306467"/>
          </a:xfrm>
          <a:prstGeom prst="round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ru-RU" sz="1200" b="1" dirty="0">
                <a:latin typeface="Arial" panose="020B0604020202020204" pitchFamily="34" charset="0"/>
                <a:cs typeface="Arial" panose="020B0604020202020204" pitchFamily="34" charset="0"/>
              </a:rPr>
              <a:t>П.10 НПАД №56 «Задания на согласованные процедуры»</a:t>
            </a:r>
          </a:p>
        </p:txBody>
      </p:sp>
    </p:spTree>
    <p:extLst>
      <p:ext uri="{BB962C8B-B14F-4D97-AF65-F5344CB8AC3E}">
        <p14:creationId xmlns:p14="http://schemas.microsoft.com/office/powerpoint/2010/main" val="2590974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Изображение выглядит как компьютер, рисунок&#10;&#10;Автоматически созданное описание">
            <a:extLst>
              <a:ext uri="{FF2B5EF4-FFF2-40B4-BE49-F238E27FC236}">
                <a16:creationId xmlns:a16="http://schemas.microsoft.com/office/drawing/2014/main" id="{CE358444-2F5D-6544-855E-1A1820109F0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6960" y="192221"/>
            <a:ext cx="1394986" cy="1161097"/>
          </a:xfrm>
          <a:prstGeom prst="rect">
            <a:avLst/>
          </a:prstGeom>
        </p:spPr>
      </p:pic>
      <p:sp>
        <p:nvSpPr>
          <p:cNvPr id="10" name="TextBox 9">
            <a:extLst>
              <a:ext uri="{FF2B5EF4-FFF2-40B4-BE49-F238E27FC236}">
                <a16:creationId xmlns:a16="http://schemas.microsoft.com/office/drawing/2014/main" id="{45F353C3-406F-8F4C-AB52-6051B0277B4A}"/>
              </a:ext>
            </a:extLst>
          </p:cNvPr>
          <p:cNvSpPr txBox="1"/>
          <p:nvPr/>
        </p:nvSpPr>
        <p:spPr>
          <a:xfrm>
            <a:off x="1942827" y="337749"/>
            <a:ext cx="10043227" cy="276999"/>
          </a:xfrm>
          <a:prstGeom prst="rect">
            <a:avLst/>
          </a:prstGeom>
          <a:noFill/>
        </p:spPr>
        <p:txBody>
          <a:bodyPr wrap="square" rtlCol="0">
            <a:spAutoFit/>
          </a:bodyPr>
          <a:lstStyle/>
          <a:p>
            <a:r>
              <a:rPr lang="ru-RU" sz="1200" b="1" dirty="0">
                <a:solidFill>
                  <a:srgbClr val="A62639"/>
                </a:solidFill>
                <a:latin typeface="Arial" panose="020B0604020202020204" pitchFamily="34" charset="0"/>
                <a:ea typeface="Helvetica Neue Condensed Black" panose="02000503000000020004" pitchFamily="2" charset="0"/>
                <a:cs typeface="Arial" panose="020B0604020202020204" pitchFamily="34" charset="0"/>
              </a:rPr>
              <a:t>«ТРЕБОВАНИЯ И РЕКОМЕНДАЦИИ К ПОРЯДКУ ФОРМИРОВАНИЯ ИТОГОВЫХ ДОКУМЕНТОВ ПО АУДИТУ»</a:t>
            </a:r>
          </a:p>
        </p:txBody>
      </p:sp>
      <p:sp>
        <p:nvSpPr>
          <p:cNvPr id="5" name="Овал 4">
            <a:extLst>
              <a:ext uri="{FF2B5EF4-FFF2-40B4-BE49-F238E27FC236}">
                <a16:creationId xmlns:a16="http://schemas.microsoft.com/office/drawing/2014/main" id="{21410D22-DB31-4946-A23A-034F50F0ACFD}"/>
              </a:ext>
            </a:extLst>
          </p:cNvPr>
          <p:cNvSpPr/>
          <p:nvPr/>
        </p:nvSpPr>
        <p:spPr>
          <a:xfrm>
            <a:off x="4671180" y="2546461"/>
            <a:ext cx="2849640" cy="2380279"/>
          </a:xfrm>
          <a:prstGeom prst="ellipse">
            <a:avLst/>
          </a:prstGeom>
          <a:solidFill>
            <a:srgbClr val="A91C3E"/>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b="1" dirty="0">
                <a:effectLst/>
                <a:latin typeface="Arial" panose="020B0604020202020204" pitchFamily="34" charset="0"/>
                <a:ea typeface="Calibri" panose="020F0502020204030204" pitchFamily="34" charset="0"/>
                <a:cs typeface="Arial" panose="020B0604020202020204" pitchFamily="34" charset="0"/>
              </a:rPr>
              <a:t>Отчет о выполнении компиляции финансовой информации</a:t>
            </a:r>
            <a:endParaRPr lang="ru-BY" sz="1800" dirty="0">
              <a:effectLst/>
              <a:latin typeface="Arial" panose="020B0604020202020204" pitchFamily="34" charset="0"/>
              <a:ea typeface="Calibri" panose="020F0502020204030204" pitchFamily="34" charset="0"/>
              <a:cs typeface="Arial" panose="020B0604020202020204" pitchFamily="34" charset="0"/>
            </a:endParaRPr>
          </a:p>
        </p:txBody>
      </p:sp>
      <p:sp>
        <p:nvSpPr>
          <p:cNvPr id="6" name="Прямоугольник: скругленные углы 5">
            <a:extLst>
              <a:ext uri="{FF2B5EF4-FFF2-40B4-BE49-F238E27FC236}">
                <a16:creationId xmlns:a16="http://schemas.microsoft.com/office/drawing/2014/main" id="{6072991B-100B-466A-A68A-69E241A06EAB}"/>
              </a:ext>
            </a:extLst>
          </p:cNvPr>
          <p:cNvSpPr/>
          <p:nvPr/>
        </p:nvSpPr>
        <p:spPr>
          <a:xfrm>
            <a:off x="364894" y="3215123"/>
            <a:ext cx="4120087" cy="1042953"/>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marL="0" lvl="0" indent="0">
              <a:buNone/>
            </a:pPr>
            <a:r>
              <a:rPr lang="ru-RU" sz="1400" dirty="0">
                <a:latin typeface="Arial Narrow" panose="020B0606020202030204" pitchFamily="34" charset="0"/>
              </a:rPr>
              <a:t>По результатам выполнения задания по компиляции финансовой информации аудиторская организация готовит письменный отчет о выполнении компиляции финансовой информации и передает его лицу, подписавшему договор оказания аудиторских услуг, и (или) лицу, указанному в договоре.</a:t>
            </a:r>
          </a:p>
        </p:txBody>
      </p:sp>
      <p:sp>
        <p:nvSpPr>
          <p:cNvPr id="7" name="TextBox 6">
            <a:extLst>
              <a:ext uri="{FF2B5EF4-FFF2-40B4-BE49-F238E27FC236}">
                <a16:creationId xmlns:a16="http://schemas.microsoft.com/office/drawing/2014/main" id="{56E7938A-9453-4033-9B0A-297E952F49F6}"/>
              </a:ext>
            </a:extLst>
          </p:cNvPr>
          <p:cNvSpPr txBox="1"/>
          <p:nvPr/>
        </p:nvSpPr>
        <p:spPr>
          <a:xfrm>
            <a:off x="489028" y="2358105"/>
            <a:ext cx="3995953" cy="510778"/>
          </a:xfrm>
          <a:prstGeom prst="round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ru-RU" sz="1200" b="1" dirty="0">
                <a:latin typeface="Arial" panose="020B0604020202020204" pitchFamily="34" charset="0"/>
                <a:cs typeface="Arial" panose="020B0604020202020204" pitchFamily="34" charset="0"/>
              </a:rPr>
              <a:t>П.16 НПАД №32 «Задания по компиляции финансовой информации»</a:t>
            </a:r>
          </a:p>
        </p:txBody>
      </p:sp>
      <p:sp>
        <p:nvSpPr>
          <p:cNvPr id="8" name="Прямоугольник: скругленные углы 7">
            <a:extLst>
              <a:ext uri="{FF2B5EF4-FFF2-40B4-BE49-F238E27FC236}">
                <a16:creationId xmlns:a16="http://schemas.microsoft.com/office/drawing/2014/main" id="{C97B98B4-7F38-4658-865C-6B35CAF361C7}"/>
              </a:ext>
            </a:extLst>
          </p:cNvPr>
          <p:cNvSpPr/>
          <p:nvPr/>
        </p:nvSpPr>
        <p:spPr>
          <a:xfrm>
            <a:off x="7644953" y="3135100"/>
            <a:ext cx="4120087" cy="1203002"/>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marL="0" lvl="0" indent="0" algn="r">
              <a:buNone/>
            </a:pPr>
            <a:r>
              <a:rPr lang="ru-RU" sz="1400" dirty="0">
                <a:latin typeface="Arial Narrow" panose="020B0606020202030204" pitchFamily="34" charset="0"/>
              </a:rPr>
              <a:t>Первый экземпляр отчета о выполнении компиляции финансовой информации передается под роспись лицам, указанным в части первой пункта 16 настоящих национальных правил, второй экземпляр с росписью о получении остается в аудиторской организации и приобщается к рабочей документации.</a:t>
            </a:r>
          </a:p>
        </p:txBody>
      </p:sp>
      <p:sp>
        <p:nvSpPr>
          <p:cNvPr id="9" name="TextBox 8">
            <a:extLst>
              <a:ext uri="{FF2B5EF4-FFF2-40B4-BE49-F238E27FC236}">
                <a16:creationId xmlns:a16="http://schemas.microsoft.com/office/drawing/2014/main" id="{622905EA-ECF4-4E57-AC16-83D188954084}"/>
              </a:ext>
            </a:extLst>
          </p:cNvPr>
          <p:cNvSpPr txBox="1"/>
          <p:nvPr/>
        </p:nvSpPr>
        <p:spPr>
          <a:xfrm>
            <a:off x="7707019" y="2358235"/>
            <a:ext cx="3995953" cy="510778"/>
          </a:xfrm>
          <a:prstGeom prst="round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ru-RU" sz="1200" b="1" dirty="0">
                <a:latin typeface="Arial" panose="020B0604020202020204" pitchFamily="34" charset="0"/>
                <a:cs typeface="Arial" panose="020B0604020202020204" pitchFamily="34" charset="0"/>
              </a:rPr>
              <a:t>П.16 НПАД №32 «Задания по компиляции финансовой информации»</a:t>
            </a:r>
          </a:p>
        </p:txBody>
      </p:sp>
    </p:spTree>
    <p:extLst>
      <p:ext uri="{BB962C8B-B14F-4D97-AF65-F5344CB8AC3E}">
        <p14:creationId xmlns:p14="http://schemas.microsoft.com/office/powerpoint/2010/main" val="534967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Изображение выглядит как компьютер, рисунок&#10;&#10;Автоматически созданное описание">
            <a:extLst>
              <a:ext uri="{FF2B5EF4-FFF2-40B4-BE49-F238E27FC236}">
                <a16:creationId xmlns:a16="http://schemas.microsoft.com/office/drawing/2014/main" id="{CE358444-2F5D-6544-855E-1A1820109F0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6960" y="192221"/>
            <a:ext cx="1394986" cy="1161097"/>
          </a:xfrm>
          <a:prstGeom prst="rect">
            <a:avLst/>
          </a:prstGeom>
        </p:spPr>
      </p:pic>
      <p:sp>
        <p:nvSpPr>
          <p:cNvPr id="10" name="TextBox 9">
            <a:extLst>
              <a:ext uri="{FF2B5EF4-FFF2-40B4-BE49-F238E27FC236}">
                <a16:creationId xmlns:a16="http://schemas.microsoft.com/office/drawing/2014/main" id="{45F353C3-406F-8F4C-AB52-6051B0277B4A}"/>
              </a:ext>
            </a:extLst>
          </p:cNvPr>
          <p:cNvSpPr txBox="1"/>
          <p:nvPr/>
        </p:nvSpPr>
        <p:spPr>
          <a:xfrm>
            <a:off x="1942827" y="337749"/>
            <a:ext cx="10043227" cy="276999"/>
          </a:xfrm>
          <a:prstGeom prst="rect">
            <a:avLst/>
          </a:prstGeom>
          <a:noFill/>
        </p:spPr>
        <p:txBody>
          <a:bodyPr wrap="square" rtlCol="0">
            <a:spAutoFit/>
          </a:bodyPr>
          <a:lstStyle/>
          <a:p>
            <a:r>
              <a:rPr lang="ru-RU" sz="1200" b="1" dirty="0">
                <a:solidFill>
                  <a:srgbClr val="A62639"/>
                </a:solidFill>
                <a:latin typeface="Arial" panose="020B0604020202020204" pitchFamily="34" charset="0"/>
                <a:ea typeface="Helvetica Neue Condensed Black" panose="02000503000000020004" pitchFamily="2" charset="0"/>
                <a:cs typeface="Arial" panose="020B0604020202020204" pitchFamily="34" charset="0"/>
              </a:rPr>
              <a:t>«ТРЕБОВАНИЯ И РЕКОМЕНДАЦИИ К ПОРЯДКУ ФОРМИРОВАНИЯ ИТОГОВЫХ ДОКУМЕНТОВ ПО АУДИТУ»</a:t>
            </a:r>
          </a:p>
        </p:txBody>
      </p:sp>
      <p:graphicFrame>
        <p:nvGraphicFramePr>
          <p:cNvPr id="2" name="Схема 1">
            <a:extLst>
              <a:ext uri="{FF2B5EF4-FFF2-40B4-BE49-F238E27FC236}">
                <a16:creationId xmlns:a16="http://schemas.microsoft.com/office/drawing/2014/main" id="{B9D5E291-C585-4F69-87AE-B4704121FD04}"/>
              </a:ext>
            </a:extLst>
          </p:cNvPr>
          <p:cNvGraphicFramePr/>
          <p:nvPr>
            <p:extLst>
              <p:ext uri="{D42A27DB-BD31-4B8C-83A1-F6EECF244321}">
                <p14:modId xmlns:p14="http://schemas.microsoft.com/office/powerpoint/2010/main" val="987946099"/>
              </p:ext>
            </p:extLst>
          </p:nvPr>
        </p:nvGraphicFramePr>
        <p:xfrm>
          <a:off x="97735" y="971551"/>
          <a:ext cx="11996530" cy="588644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3" name="TextBox 12">
            <a:extLst>
              <a:ext uri="{FF2B5EF4-FFF2-40B4-BE49-F238E27FC236}">
                <a16:creationId xmlns:a16="http://schemas.microsoft.com/office/drawing/2014/main" id="{DC9A6D9B-0C49-4103-8357-7F65F994DE41}"/>
              </a:ext>
            </a:extLst>
          </p:cNvPr>
          <p:cNvSpPr txBox="1"/>
          <p:nvPr/>
        </p:nvSpPr>
        <p:spPr>
          <a:xfrm>
            <a:off x="426960" y="6009473"/>
            <a:ext cx="3031857" cy="442674"/>
          </a:xfrm>
          <a:prstGeom prst="roundRect">
            <a:avLst/>
          </a:prstGeom>
          <a:noFill/>
          <a:ln w="9525" cap="flat" cmpd="sng" algn="ctr">
            <a:solidFill>
              <a:schemeClr val="accent3"/>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wrap="square" rtlCol="0">
            <a:spAutoFit/>
          </a:bodyPr>
          <a:lstStyle/>
          <a:p>
            <a:pPr algn="ctr"/>
            <a:r>
              <a:rPr lang="ru-RU" sz="1000" b="1" dirty="0">
                <a:latin typeface="Arial" panose="020B0604020202020204" pitchFamily="34" charset="0"/>
                <a:cs typeface="Arial" panose="020B0604020202020204" pitchFamily="34" charset="0"/>
              </a:rPr>
              <a:t>П.18-21 НПАД №165 «Анализ прогнозной финансовой информации»</a:t>
            </a:r>
          </a:p>
        </p:txBody>
      </p:sp>
    </p:spTree>
    <p:extLst>
      <p:ext uri="{BB962C8B-B14F-4D97-AF65-F5344CB8AC3E}">
        <p14:creationId xmlns:p14="http://schemas.microsoft.com/office/powerpoint/2010/main" val="37633989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Схема 15">
            <a:extLst>
              <a:ext uri="{FF2B5EF4-FFF2-40B4-BE49-F238E27FC236}">
                <a16:creationId xmlns:a16="http://schemas.microsoft.com/office/drawing/2014/main" id="{E0E2F5C9-780B-413B-9C0A-5931ED413F49}"/>
              </a:ext>
            </a:extLst>
          </p:cNvPr>
          <p:cNvGraphicFramePr/>
          <p:nvPr>
            <p:extLst>
              <p:ext uri="{D42A27DB-BD31-4B8C-83A1-F6EECF244321}">
                <p14:modId xmlns:p14="http://schemas.microsoft.com/office/powerpoint/2010/main" val="4275687232"/>
              </p:ext>
            </p:extLst>
          </p:nvPr>
        </p:nvGraphicFramePr>
        <p:xfrm>
          <a:off x="5259412" y="1304715"/>
          <a:ext cx="7776719" cy="58904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Рисунок 3" descr="Изображение выглядит как компьютер, рисунок&#10;&#10;Автоматически созданное описание">
            <a:extLst>
              <a:ext uri="{FF2B5EF4-FFF2-40B4-BE49-F238E27FC236}">
                <a16:creationId xmlns:a16="http://schemas.microsoft.com/office/drawing/2014/main" id="{CE358444-2F5D-6544-855E-1A1820109F0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26960" y="192221"/>
            <a:ext cx="1394986" cy="1161097"/>
          </a:xfrm>
          <a:prstGeom prst="rect">
            <a:avLst/>
          </a:prstGeom>
        </p:spPr>
      </p:pic>
      <p:sp>
        <p:nvSpPr>
          <p:cNvPr id="10" name="TextBox 9">
            <a:extLst>
              <a:ext uri="{FF2B5EF4-FFF2-40B4-BE49-F238E27FC236}">
                <a16:creationId xmlns:a16="http://schemas.microsoft.com/office/drawing/2014/main" id="{45F353C3-406F-8F4C-AB52-6051B0277B4A}"/>
              </a:ext>
            </a:extLst>
          </p:cNvPr>
          <p:cNvSpPr txBox="1"/>
          <p:nvPr/>
        </p:nvSpPr>
        <p:spPr>
          <a:xfrm>
            <a:off x="1942827" y="337749"/>
            <a:ext cx="10043227" cy="276999"/>
          </a:xfrm>
          <a:prstGeom prst="rect">
            <a:avLst/>
          </a:prstGeom>
          <a:noFill/>
        </p:spPr>
        <p:txBody>
          <a:bodyPr wrap="square" rtlCol="0">
            <a:spAutoFit/>
          </a:bodyPr>
          <a:lstStyle/>
          <a:p>
            <a:r>
              <a:rPr lang="ru-RU" sz="1200" b="1" dirty="0">
                <a:solidFill>
                  <a:srgbClr val="A62639"/>
                </a:solidFill>
                <a:latin typeface="Arial" panose="020B0604020202020204" pitchFamily="34" charset="0"/>
                <a:ea typeface="Helvetica Neue Condensed Black" panose="02000503000000020004" pitchFamily="2" charset="0"/>
                <a:cs typeface="Arial" panose="020B0604020202020204" pitchFamily="34" charset="0"/>
              </a:rPr>
              <a:t>«ТРЕБОВАНИЯ И РЕКОМЕНДАЦИИ К ПОРЯДКУ ФОРМИРОВАНИЯ ИТОГОВЫХ ДОКУМЕНТОВ ПО АУДИТУ»</a:t>
            </a:r>
          </a:p>
        </p:txBody>
      </p:sp>
      <p:sp>
        <p:nvSpPr>
          <p:cNvPr id="5" name="TextBox 4">
            <a:extLst>
              <a:ext uri="{FF2B5EF4-FFF2-40B4-BE49-F238E27FC236}">
                <a16:creationId xmlns:a16="http://schemas.microsoft.com/office/drawing/2014/main" id="{9381437C-F679-42E4-A9F8-A93711DCDB1F}"/>
              </a:ext>
            </a:extLst>
          </p:cNvPr>
          <p:cNvSpPr txBox="1"/>
          <p:nvPr/>
        </p:nvSpPr>
        <p:spPr>
          <a:xfrm>
            <a:off x="426960" y="1634097"/>
            <a:ext cx="3912364" cy="510778"/>
          </a:xfrm>
          <a:prstGeom prst="round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marL="0" indent="0" algn="ctr">
              <a:buNone/>
            </a:pPr>
            <a:r>
              <a:rPr lang="ru-RU" sz="1200" b="1" dirty="0">
                <a:latin typeface="Arial" panose="020B0604020202020204" pitchFamily="34" charset="0"/>
                <a:cs typeface="Arial" panose="020B0604020202020204" pitchFamily="34" charset="0"/>
              </a:rPr>
              <a:t>П.22, 24 НПАД №165 «Анализ прогнозной финансовой информации»</a:t>
            </a:r>
          </a:p>
        </p:txBody>
      </p:sp>
      <p:sp>
        <p:nvSpPr>
          <p:cNvPr id="6" name="TextBox 5">
            <a:extLst>
              <a:ext uri="{FF2B5EF4-FFF2-40B4-BE49-F238E27FC236}">
                <a16:creationId xmlns:a16="http://schemas.microsoft.com/office/drawing/2014/main" id="{5C275148-91BA-42B2-8644-D955BB7A414A}"/>
              </a:ext>
            </a:extLst>
          </p:cNvPr>
          <p:cNvSpPr txBox="1"/>
          <p:nvPr/>
        </p:nvSpPr>
        <p:spPr>
          <a:xfrm>
            <a:off x="331644" y="2268417"/>
            <a:ext cx="5512565" cy="1532334"/>
          </a:xfrm>
          <a:prstGeom prst="roundRect">
            <a:avLst/>
          </a:prstGeom>
          <a:noFill/>
          <a:ln>
            <a:noFill/>
          </a:ln>
        </p:spPr>
        <p:style>
          <a:lnRef idx="0">
            <a:scrgbClr r="0" g="0" b="0"/>
          </a:lnRef>
          <a:fillRef idx="0">
            <a:scrgbClr r="0" g="0" b="0"/>
          </a:fillRef>
          <a:effectRef idx="0">
            <a:scrgbClr r="0" g="0" b="0"/>
          </a:effectRef>
          <a:fontRef idx="minor">
            <a:schemeClr val="dk1"/>
          </a:fontRef>
        </p:style>
        <p:txBody>
          <a:bodyPr wrap="square">
            <a:spAutoFit/>
          </a:bodyPr>
          <a:lstStyle/>
          <a:p>
            <a:pPr marL="0" indent="0">
              <a:buNone/>
            </a:pPr>
            <a:r>
              <a:rPr lang="ru-RU" sz="1400" dirty="0">
                <a:latin typeface="Arial Narrow" panose="020B0606020202030204" pitchFamily="34" charset="0"/>
              </a:rPr>
              <a:t>Если существуют условия, препятствующие выполнению анализа прогнозной финансовой информации, аудиторская организация должна либо отказаться от выполнения задания, либо в отчете по результатам анализа прогнозной финансовой информации отказаться от выражения мнения и изложить в аналитической части обстоятельства, вызвавшие ограничение объема работ.</a:t>
            </a:r>
          </a:p>
        </p:txBody>
      </p:sp>
      <p:sp>
        <p:nvSpPr>
          <p:cNvPr id="9" name="TextBox 8">
            <a:extLst>
              <a:ext uri="{FF2B5EF4-FFF2-40B4-BE49-F238E27FC236}">
                <a16:creationId xmlns:a16="http://schemas.microsoft.com/office/drawing/2014/main" id="{96EBABB5-3865-4371-8ABE-79F7C95BCD18}"/>
              </a:ext>
            </a:extLst>
          </p:cNvPr>
          <p:cNvSpPr txBox="1"/>
          <p:nvPr/>
        </p:nvSpPr>
        <p:spPr>
          <a:xfrm>
            <a:off x="379302" y="3716053"/>
            <a:ext cx="5240424" cy="2831544"/>
          </a:xfrm>
          <a:prstGeom prst="rect">
            <a:avLst/>
          </a:prstGeom>
          <a:noFill/>
        </p:spPr>
        <p:txBody>
          <a:bodyPr wrap="square">
            <a:spAutoFit/>
          </a:bodyPr>
          <a:lstStyle/>
          <a:p>
            <a:r>
              <a:rPr lang="ru-RU" sz="1400" dirty="0">
                <a:latin typeface="Arial Narrow" panose="020B0606020202030204" pitchFamily="34" charset="0"/>
                <a:cs typeface="Arial" panose="020B0604020202020204" pitchFamily="34" charset="0"/>
              </a:rPr>
              <a:t>Отчет по результатам анализа прогнозной финансовой информации должен быть подписан руководителем задания и руководителем аудиторской группы или аудитором, проводившим анализ, если анализ проводил один аудитор.</a:t>
            </a:r>
          </a:p>
          <a:p>
            <a:pPr>
              <a:spcBef>
                <a:spcPts val="1200"/>
              </a:spcBef>
            </a:pPr>
            <a:r>
              <a:rPr lang="ru-RU" sz="1400" dirty="0">
                <a:latin typeface="Arial Narrow" panose="020B0606020202030204" pitchFamily="34" charset="0"/>
                <a:cs typeface="Arial" panose="020B0604020202020204" pitchFamily="34" charset="0"/>
              </a:rPr>
              <a:t>Отчет по результатам анализа прогнозной финансовой информации, подготовленный аудитором, осуществляющим деятельность в качестве индивидуального предпринимателя, подписывается им лично. В случае, если аудитор - индивидуальный предприниматель привлекает аудиторов по трудовым договорам для проведения анализа, отчет по результатам анализа прогнозной финансовой информации должен быть также подписан руководителем аудиторской группы или аудитором, проводившим анализ, если анализ проводил один аудитор. </a:t>
            </a:r>
            <a:endParaRPr lang="ru-BY" sz="1400" dirty="0">
              <a:latin typeface="Arial Narrow" panose="020B0606020202030204" pitchFamily="34" charset="0"/>
              <a:cs typeface="Arial" panose="020B0604020202020204" pitchFamily="34" charset="0"/>
            </a:endParaRPr>
          </a:p>
        </p:txBody>
      </p:sp>
      <p:sp>
        <p:nvSpPr>
          <p:cNvPr id="11" name="Овал 10">
            <a:extLst>
              <a:ext uri="{FF2B5EF4-FFF2-40B4-BE49-F238E27FC236}">
                <a16:creationId xmlns:a16="http://schemas.microsoft.com/office/drawing/2014/main" id="{F908B478-FE46-4B81-A293-4BFD653F0AFA}"/>
              </a:ext>
            </a:extLst>
          </p:cNvPr>
          <p:cNvSpPr/>
          <p:nvPr/>
        </p:nvSpPr>
        <p:spPr>
          <a:xfrm>
            <a:off x="3955006" y="806254"/>
            <a:ext cx="1987231" cy="1495109"/>
          </a:xfrm>
          <a:prstGeom prst="ellipse">
            <a:avLst/>
          </a:prstGeom>
          <a:solidFill>
            <a:srgbClr val="A91C3E"/>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a:effectLst/>
                <a:latin typeface="Arial" panose="020B0604020202020204" pitchFamily="34" charset="0"/>
                <a:ea typeface="Calibri" panose="020F0502020204030204" pitchFamily="34" charset="0"/>
                <a:cs typeface="Arial" panose="020B0604020202020204" pitchFamily="34" charset="0"/>
              </a:rPr>
              <a:t>Отчет по результатам анализа прогнозной финансовой информации</a:t>
            </a:r>
            <a:endParaRPr lang="ru-BY" sz="1200" dirty="0">
              <a:effectLst/>
              <a:latin typeface="Arial" panose="020B0604020202020204" pitchFamily="34" charset="0"/>
              <a:ea typeface="Calibri" panose="020F050202020403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FBC22E26-09FB-49F8-BF64-ACA62137F974}"/>
              </a:ext>
            </a:extLst>
          </p:cNvPr>
          <p:cNvSpPr txBox="1"/>
          <p:nvPr/>
        </p:nvSpPr>
        <p:spPr>
          <a:xfrm>
            <a:off x="6365160" y="725774"/>
            <a:ext cx="3912364" cy="510778"/>
          </a:xfrm>
          <a:prstGeom prst="round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marL="0" indent="0" algn="ctr">
              <a:buNone/>
            </a:pPr>
            <a:r>
              <a:rPr lang="ru-RU" sz="1200" b="1" dirty="0">
                <a:latin typeface="Arial" panose="020B0604020202020204" pitchFamily="34" charset="0"/>
                <a:cs typeface="Arial" panose="020B0604020202020204" pitchFamily="34" charset="0"/>
              </a:rPr>
              <a:t>П.19 НПАД №165 «Анализ прогнозной финансовой информации»</a:t>
            </a:r>
          </a:p>
        </p:txBody>
      </p:sp>
      <p:sp>
        <p:nvSpPr>
          <p:cNvPr id="15" name="Овал 14">
            <a:extLst>
              <a:ext uri="{FF2B5EF4-FFF2-40B4-BE49-F238E27FC236}">
                <a16:creationId xmlns:a16="http://schemas.microsoft.com/office/drawing/2014/main" id="{E36185FE-F239-4002-A635-7F484D5DC96E}"/>
              </a:ext>
            </a:extLst>
          </p:cNvPr>
          <p:cNvSpPr/>
          <p:nvPr/>
        </p:nvSpPr>
        <p:spPr>
          <a:xfrm>
            <a:off x="10177670" y="239070"/>
            <a:ext cx="1808384" cy="1286161"/>
          </a:xfrm>
          <a:prstGeom prst="ellipse">
            <a:avLst/>
          </a:prstGeom>
          <a:solidFill>
            <a:srgbClr val="A91C3E"/>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a:effectLst/>
                <a:latin typeface="Arial" panose="020B0604020202020204" pitchFamily="34" charset="0"/>
                <a:ea typeface="Calibri" panose="020F0502020204030204" pitchFamily="34" charset="0"/>
                <a:cs typeface="Arial" panose="020B0604020202020204" pitchFamily="34" charset="0"/>
              </a:rPr>
              <a:t>Заключение по результатам обзорной проверки</a:t>
            </a:r>
            <a:endParaRPr lang="ru-BY" sz="12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27756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8"/>
          <p:cNvSpPr txBox="1">
            <a:spLocks noChangeAspect="1"/>
          </p:cNvSpPr>
          <p:nvPr/>
        </p:nvSpPr>
        <p:spPr>
          <a:xfrm>
            <a:off x="2786248" y="2967830"/>
            <a:ext cx="6865431" cy="1325563"/>
          </a:xfrm>
          <a:prstGeom prst="rect">
            <a:avLst/>
          </a:prstGeom>
        </p:spPr>
        <p:txBody>
          <a:bodyPr vert="horz" lIns="91440" tIns="45720" rIns="91440" bIns="45720" rtlCol="0" anchor="b">
            <a:normAutofit fontScale="90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ru-RU" sz="5400" b="1">
                <a:solidFill>
                  <a:srgbClr val="A62639"/>
                </a:solidFill>
                <a:latin typeface="Helvetica Neue Condensed Black" panose="02000503000000020004" pitchFamily="2" charset="0"/>
                <a:ea typeface="Helvetica Neue Condensed Black" panose="02000503000000020004" pitchFamily="2" charset="0"/>
                <a:cs typeface="Helvetica Neue Condensed Black" panose="02000503000000020004" pitchFamily="2" charset="0"/>
              </a:rPr>
              <a:t>БЛАГОДАРИМ </a:t>
            </a:r>
            <a:br>
              <a:rPr lang="en-US" sz="5400" b="1">
                <a:solidFill>
                  <a:srgbClr val="A62639"/>
                </a:solidFill>
                <a:latin typeface="Helvetica Neue Condensed Black" panose="02000503000000020004" pitchFamily="2" charset="0"/>
                <a:ea typeface="Helvetica Neue Condensed Black" panose="02000503000000020004" pitchFamily="2" charset="0"/>
                <a:cs typeface="Helvetica Neue Condensed Black" panose="02000503000000020004" pitchFamily="2" charset="0"/>
              </a:rPr>
            </a:br>
            <a:r>
              <a:rPr lang="ru-RU" sz="5400" b="1">
                <a:solidFill>
                  <a:srgbClr val="A62639"/>
                </a:solidFill>
                <a:latin typeface="Helvetica Neue Condensed Black" panose="02000503000000020004" pitchFamily="2" charset="0"/>
                <a:ea typeface="Helvetica Neue Condensed Black" panose="02000503000000020004" pitchFamily="2" charset="0"/>
                <a:cs typeface="Helvetica Neue Condensed Black" panose="02000503000000020004" pitchFamily="2" charset="0"/>
              </a:rPr>
              <a:t>ЗА ВНИМАНИЕ!</a:t>
            </a:r>
            <a:endParaRPr lang="ru-RU" sz="5400" b="1" dirty="0">
              <a:solidFill>
                <a:srgbClr val="A62639"/>
              </a:solidFill>
              <a:latin typeface="Helvetica Neue Condensed Black" panose="02000503000000020004" pitchFamily="2" charset="0"/>
              <a:ea typeface="Helvetica Neue Condensed Black" panose="02000503000000020004" pitchFamily="2" charset="0"/>
              <a:cs typeface="Helvetica Neue Condensed Black" panose="02000503000000020004" pitchFamily="2" charset="0"/>
            </a:endParaRPr>
          </a:p>
        </p:txBody>
      </p:sp>
      <p:sp>
        <p:nvSpPr>
          <p:cNvPr id="3" name="TextBox 2">
            <a:extLst>
              <a:ext uri="{FF2B5EF4-FFF2-40B4-BE49-F238E27FC236}">
                <a16:creationId xmlns:a16="http://schemas.microsoft.com/office/drawing/2014/main" id="{24E19EEF-BF0F-B445-B219-A4A302F19EBC}"/>
              </a:ext>
            </a:extLst>
          </p:cNvPr>
          <p:cNvSpPr txBox="1"/>
          <p:nvPr/>
        </p:nvSpPr>
        <p:spPr>
          <a:xfrm>
            <a:off x="7305053" y="5831502"/>
            <a:ext cx="4693252" cy="707886"/>
          </a:xfrm>
          <a:prstGeom prst="rect">
            <a:avLst/>
          </a:prstGeom>
          <a:noFill/>
        </p:spPr>
        <p:txBody>
          <a:bodyPr wrap="square" rtlCol="0">
            <a:spAutoFit/>
          </a:bodyPr>
          <a:lstStyle>
            <a:defPPr>
              <a:defRPr lang="ru-RU"/>
            </a:defPPr>
            <a:lvl1pPr>
              <a:defRPr sz="3200" b="1">
                <a:solidFill>
                  <a:schemeClr val="bg1">
                    <a:lumMod val="75000"/>
                  </a:schemeClr>
                </a:solidFill>
                <a:latin typeface="Helvetica Neue Condensed" panose="02000503000000020004" pitchFamily="2" charset="0"/>
                <a:ea typeface="Helvetica Neue Condensed" panose="02000503000000020004" pitchFamily="2" charset="0"/>
                <a:cs typeface="Helvetica Neue Condensed" panose="02000503000000020004" pitchFamily="2" charset="0"/>
              </a:defRPr>
            </a:lvl1pPr>
          </a:lstStyle>
          <a:p>
            <a:pPr algn="ctr"/>
            <a:r>
              <a:rPr lang="en-US" sz="2000" dirty="0">
                <a:solidFill>
                  <a:srgbClr val="2B4162"/>
                </a:solidFill>
                <a:hlinkClick r:id="rId2"/>
              </a:rPr>
              <a:t>education@audit-ap.by</a:t>
            </a:r>
            <a:endParaRPr lang="en-US" sz="2000" dirty="0">
              <a:solidFill>
                <a:srgbClr val="2B4162"/>
              </a:solidFill>
            </a:endParaRPr>
          </a:p>
          <a:p>
            <a:pPr algn="ctr"/>
            <a:r>
              <a:rPr lang="en-US" sz="2000" dirty="0">
                <a:solidFill>
                  <a:srgbClr val="2B4162"/>
                </a:solidFill>
              </a:rPr>
              <a:t>www.audit-ap.by</a:t>
            </a:r>
          </a:p>
        </p:txBody>
      </p:sp>
      <p:sp>
        <p:nvSpPr>
          <p:cNvPr id="4" name="TextBox 3"/>
          <p:cNvSpPr txBox="1">
            <a:spLocks noChangeAspect="1"/>
          </p:cNvSpPr>
          <p:nvPr/>
        </p:nvSpPr>
        <p:spPr>
          <a:xfrm>
            <a:off x="3069246" y="1172508"/>
            <a:ext cx="4734046" cy="584775"/>
          </a:xfrm>
          <a:prstGeom prst="rect">
            <a:avLst/>
          </a:prstGeom>
          <a:noFill/>
        </p:spPr>
        <p:txBody>
          <a:bodyPr wrap="square" rtlCol="0">
            <a:spAutoFit/>
          </a:bodyPr>
          <a:lstStyle/>
          <a:p>
            <a:r>
              <a:rPr lang="ru-RU" sz="3200" b="1" dirty="0">
                <a:solidFill>
                  <a:srgbClr val="E0E0E2"/>
                </a:solidFill>
                <a:latin typeface="Helvetica Neue Condensed" panose="02000503000000020004" pitchFamily="2" charset="0"/>
                <a:ea typeface="Helvetica Neue Condensed" panose="02000503000000020004" pitchFamily="2" charset="0"/>
                <a:cs typeface="Helvetica Neue Condensed" panose="02000503000000020004" pitchFamily="2" charset="0"/>
              </a:rPr>
              <a:t>Аудиторская Палата</a:t>
            </a:r>
            <a:endParaRPr lang="en-US" sz="3200" b="1" dirty="0">
              <a:solidFill>
                <a:srgbClr val="E0E0E2"/>
              </a:solidFill>
              <a:latin typeface="Helvetica Neue Condensed" panose="02000503000000020004" pitchFamily="2" charset="0"/>
              <a:ea typeface="Helvetica Neue Condensed" panose="02000503000000020004" pitchFamily="2" charset="0"/>
              <a:cs typeface="Helvetica Neue Condensed" panose="02000503000000020004" pitchFamily="2" charset="0"/>
            </a:endParaRPr>
          </a:p>
        </p:txBody>
      </p:sp>
      <p:pic>
        <p:nvPicPr>
          <p:cNvPr id="5" name="Рисунок 4" descr="Изображение выглядит как компьютер, рисунок&#10;&#10;Автоматически созданное описание">
            <a:extLst>
              <a:ext uri="{FF2B5EF4-FFF2-40B4-BE49-F238E27FC236}">
                <a16:creationId xmlns:a16="http://schemas.microsoft.com/office/drawing/2014/main" id="{CE358444-2F5D-6544-855E-1A1820109F0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9147" y="646661"/>
            <a:ext cx="1966119" cy="1636471"/>
          </a:xfrm>
          <a:prstGeom prst="rect">
            <a:avLst/>
          </a:prstGeom>
        </p:spPr>
      </p:pic>
      <p:sp>
        <p:nvSpPr>
          <p:cNvPr id="7" name="TextBox 6">
            <a:extLst>
              <a:ext uri="{FF2B5EF4-FFF2-40B4-BE49-F238E27FC236}">
                <a16:creationId xmlns:a16="http://schemas.microsoft.com/office/drawing/2014/main" id="{DA422FB2-4FAF-9041-8B6E-7ECDA23BCAA3}"/>
              </a:ext>
            </a:extLst>
          </p:cNvPr>
          <p:cNvSpPr txBox="1">
            <a:spLocks noChangeAspect="1"/>
          </p:cNvSpPr>
          <p:nvPr/>
        </p:nvSpPr>
        <p:spPr>
          <a:xfrm>
            <a:off x="4182785" y="6370111"/>
            <a:ext cx="3729431" cy="338554"/>
          </a:xfrm>
          <a:prstGeom prst="rect">
            <a:avLst/>
          </a:prstGeom>
          <a:solidFill>
            <a:srgbClr val="FFFAFF"/>
          </a:solidFill>
        </p:spPr>
        <p:txBody>
          <a:bodyPr wrap="square" rtlCol="0">
            <a:spAutoFit/>
          </a:bodyPr>
          <a:lstStyle/>
          <a:p>
            <a:pPr algn="ctr"/>
            <a:r>
              <a:rPr lang="ru-RU" sz="1600" b="1" dirty="0">
                <a:solidFill>
                  <a:schemeClr val="bg1">
                    <a:lumMod val="65000"/>
                  </a:schemeClr>
                </a:solidFill>
                <a:latin typeface="Arial" panose="020B0604020202020204" pitchFamily="34" charset="0"/>
                <a:ea typeface="Helvetica Neue Condensed" panose="02000503000000020004" pitchFamily="2" charset="0"/>
                <a:cs typeface="Arial" panose="020B0604020202020204" pitchFamily="34" charset="0"/>
              </a:rPr>
              <a:t>Минск 2022 </a:t>
            </a:r>
            <a:endParaRPr lang="en-US" sz="1600" b="1" dirty="0">
              <a:solidFill>
                <a:schemeClr val="bg1">
                  <a:lumMod val="65000"/>
                </a:schemeClr>
              </a:solidFill>
              <a:latin typeface="Arial" panose="020B0604020202020204" pitchFamily="34" charset="0"/>
              <a:ea typeface="Helvetica Neue Condensed" panose="02000503000000020004" pitchFamily="2" charset="0"/>
              <a:cs typeface="Arial" panose="020B0604020202020204" pitchFamily="34" charset="0"/>
            </a:endParaRPr>
          </a:p>
        </p:txBody>
      </p:sp>
    </p:spTree>
    <p:extLst>
      <p:ext uri="{BB962C8B-B14F-4D97-AF65-F5344CB8AC3E}">
        <p14:creationId xmlns:p14="http://schemas.microsoft.com/office/powerpoint/2010/main" val="454349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Изображение выглядит как компьютер, рисунок&#10;&#10;Автоматически созданное описание">
            <a:extLst>
              <a:ext uri="{FF2B5EF4-FFF2-40B4-BE49-F238E27FC236}">
                <a16:creationId xmlns:a16="http://schemas.microsoft.com/office/drawing/2014/main" id="{CE358444-2F5D-6544-855E-1A1820109F0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6960" y="192221"/>
            <a:ext cx="1394986" cy="1161097"/>
          </a:xfrm>
          <a:prstGeom prst="rect">
            <a:avLst/>
          </a:prstGeom>
        </p:spPr>
      </p:pic>
      <p:sp>
        <p:nvSpPr>
          <p:cNvPr id="10" name="TextBox 9">
            <a:extLst>
              <a:ext uri="{FF2B5EF4-FFF2-40B4-BE49-F238E27FC236}">
                <a16:creationId xmlns:a16="http://schemas.microsoft.com/office/drawing/2014/main" id="{45F353C3-406F-8F4C-AB52-6051B0277B4A}"/>
              </a:ext>
            </a:extLst>
          </p:cNvPr>
          <p:cNvSpPr txBox="1"/>
          <p:nvPr/>
        </p:nvSpPr>
        <p:spPr>
          <a:xfrm>
            <a:off x="1942827" y="337749"/>
            <a:ext cx="10043227" cy="276999"/>
          </a:xfrm>
          <a:prstGeom prst="rect">
            <a:avLst/>
          </a:prstGeom>
          <a:noFill/>
        </p:spPr>
        <p:txBody>
          <a:bodyPr wrap="square" rtlCol="0">
            <a:spAutoFit/>
          </a:bodyPr>
          <a:lstStyle/>
          <a:p>
            <a:r>
              <a:rPr lang="ru-RU" sz="1200" b="1" dirty="0">
                <a:solidFill>
                  <a:srgbClr val="A62639"/>
                </a:solidFill>
                <a:latin typeface="Arial" panose="020B0604020202020204" pitchFamily="34" charset="0"/>
                <a:ea typeface="Helvetica Neue Condensed Black" panose="02000503000000020004" pitchFamily="2" charset="0"/>
                <a:cs typeface="Arial" panose="020B0604020202020204" pitchFamily="34" charset="0"/>
              </a:rPr>
              <a:t>«ТРЕБОВАНИЯ И РЕКОМЕНДАЦИИ К ПОРЯДКУ ФОРМИРОВАНИЯ ИТОГОВЫХ ДОКУМЕНТОВ ПО АУДИТУ»</a:t>
            </a:r>
          </a:p>
        </p:txBody>
      </p:sp>
      <p:sp>
        <p:nvSpPr>
          <p:cNvPr id="5" name="Овал 4">
            <a:extLst>
              <a:ext uri="{FF2B5EF4-FFF2-40B4-BE49-F238E27FC236}">
                <a16:creationId xmlns:a16="http://schemas.microsoft.com/office/drawing/2014/main" id="{59C8E662-ACFA-4439-92EB-1A294CC1F7F5}"/>
              </a:ext>
            </a:extLst>
          </p:cNvPr>
          <p:cNvSpPr/>
          <p:nvPr/>
        </p:nvSpPr>
        <p:spPr>
          <a:xfrm>
            <a:off x="776178" y="1486043"/>
            <a:ext cx="2753832" cy="2256617"/>
          </a:xfrm>
          <a:prstGeom prst="ellipse">
            <a:avLst/>
          </a:prstGeom>
          <a:solidFill>
            <a:srgbClr val="A91C3E"/>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b="1" dirty="0">
                <a:effectLst/>
                <a:latin typeface="Arial" panose="020B0604020202020204" pitchFamily="34" charset="0"/>
                <a:ea typeface="Calibri" panose="020F0502020204030204" pitchFamily="34" charset="0"/>
                <a:cs typeface="Arial" panose="020B0604020202020204" pitchFamily="34" charset="0"/>
              </a:rPr>
              <a:t>Сообщение информации по результатам аудита</a:t>
            </a:r>
            <a:endParaRPr lang="ru-BY" sz="1800" dirty="0">
              <a:effectLst/>
              <a:latin typeface="Arial" panose="020B0604020202020204" pitchFamily="34" charset="0"/>
              <a:ea typeface="Calibri" panose="020F0502020204030204" pitchFamily="34" charset="0"/>
              <a:cs typeface="Arial" panose="020B0604020202020204" pitchFamily="34" charset="0"/>
            </a:endParaRPr>
          </a:p>
        </p:txBody>
      </p:sp>
      <p:sp>
        <p:nvSpPr>
          <p:cNvPr id="6" name="TextBox 5">
            <a:extLst>
              <a:ext uri="{FF2B5EF4-FFF2-40B4-BE49-F238E27FC236}">
                <a16:creationId xmlns:a16="http://schemas.microsoft.com/office/drawing/2014/main" id="{DB2C62A7-4556-4BE8-A033-B68E397DA101}"/>
              </a:ext>
            </a:extLst>
          </p:cNvPr>
          <p:cNvSpPr txBox="1"/>
          <p:nvPr/>
        </p:nvSpPr>
        <p:spPr>
          <a:xfrm>
            <a:off x="3742660" y="894930"/>
            <a:ext cx="8022380" cy="1969770"/>
          </a:xfrm>
          <a:prstGeom prst="rect">
            <a:avLst/>
          </a:prstGeom>
          <a:noFill/>
        </p:spPr>
        <p:txBody>
          <a:bodyPr wrap="square">
            <a:spAutoFit/>
          </a:bodyPr>
          <a:lstStyle/>
          <a:p>
            <a:pPr marL="0" indent="0">
              <a:spcAft>
                <a:spcPts val="1200"/>
              </a:spcAft>
              <a:buNone/>
            </a:pPr>
            <a:r>
              <a:rPr lang="ru-RU" sz="1600" b="1" dirty="0">
                <a:latin typeface="Arial Narrow" panose="020B0606020202030204" pitchFamily="34" charset="0"/>
              </a:rPr>
              <a:t>П.13 НПАД №97 «Сообщение информации»</a:t>
            </a:r>
          </a:p>
          <a:p>
            <a:pPr marL="0" indent="0">
              <a:buNone/>
            </a:pPr>
            <a:r>
              <a:rPr lang="ru-RU" sz="1600" dirty="0">
                <a:latin typeface="Arial Narrow" panose="020B0606020202030204" pitchFamily="34" charset="0"/>
              </a:rPr>
              <a:t>Аудиторская организация должна проинформировать лиц, наделенных руководящими полномочиями, по следующим вопросам:</a:t>
            </a:r>
          </a:p>
          <a:p>
            <a:pPr marL="742950" lvl="1" indent="-285750">
              <a:buFont typeface="Wingdings" panose="05000000000000000000" pitchFamily="2" charset="2"/>
              <a:buChar char="§"/>
            </a:pPr>
            <a:r>
              <a:rPr lang="ru-RU" sz="1600" dirty="0">
                <a:latin typeface="Arial Narrow" panose="020B0606020202030204" pitchFamily="34" charset="0"/>
              </a:rPr>
              <a:t>обязанности аудиторской организации, возникающие в связи с проведением аудита;</a:t>
            </a:r>
          </a:p>
          <a:p>
            <a:pPr marL="742950" lvl="1" indent="-285750">
              <a:buFont typeface="Wingdings" panose="05000000000000000000" pitchFamily="2" charset="2"/>
              <a:buChar char="§"/>
            </a:pPr>
            <a:r>
              <a:rPr lang="ru-RU" sz="1600" dirty="0">
                <a:latin typeface="Arial Narrow" panose="020B0606020202030204" pitchFamily="34" charset="0"/>
              </a:rPr>
              <a:t>планируемый объем и сроки проведения аудита;</a:t>
            </a:r>
          </a:p>
          <a:p>
            <a:pPr marL="742950" lvl="1" indent="-285750">
              <a:buFont typeface="Wingdings" panose="05000000000000000000" pitchFamily="2" charset="2"/>
              <a:buChar char="§"/>
            </a:pPr>
            <a:r>
              <a:rPr lang="ru-RU" sz="1600" dirty="0">
                <a:latin typeface="Arial Narrow" panose="020B0606020202030204" pitchFamily="34" charset="0"/>
              </a:rPr>
              <a:t>значительные результаты аудита;</a:t>
            </a:r>
          </a:p>
          <a:p>
            <a:pPr marL="742950" lvl="1" indent="-285750">
              <a:buFont typeface="Wingdings" panose="05000000000000000000" pitchFamily="2" charset="2"/>
              <a:buChar char="§"/>
            </a:pPr>
            <a:r>
              <a:rPr lang="ru-RU" sz="1600" dirty="0">
                <a:latin typeface="Arial Narrow" panose="020B0606020202030204" pitchFamily="34" charset="0"/>
              </a:rPr>
              <a:t>соблюдение аудиторской организацией принципа независимости.</a:t>
            </a:r>
          </a:p>
        </p:txBody>
      </p:sp>
      <p:sp>
        <p:nvSpPr>
          <p:cNvPr id="8" name="TextBox 7">
            <a:extLst>
              <a:ext uri="{FF2B5EF4-FFF2-40B4-BE49-F238E27FC236}">
                <a16:creationId xmlns:a16="http://schemas.microsoft.com/office/drawing/2014/main" id="{C2B9EF60-33CD-49B5-8CAB-2971B90AD606}"/>
              </a:ext>
            </a:extLst>
          </p:cNvPr>
          <p:cNvSpPr txBox="1"/>
          <p:nvPr/>
        </p:nvSpPr>
        <p:spPr>
          <a:xfrm>
            <a:off x="537060" y="4179323"/>
            <a:ext cx="11227980" cy="2385268"/>
          </a:xfrm>
          <a:prstGeom prst="rect">
            <a:avLst/>
          </a:prstGeom>
          <a:noFill/>
        </p:spPr>
        <p:txBody>
          <a:bodyPr wrap="square">
            <a:spAutoFit/>
          </a:bodyPr>
          <a:lstStyle/>
          <a:p>
            <a:pPr marL="0" indent="0">
              <a:spcAft>
                <a:spcPts val="600"/>
              </a:spcAft>
              <a:buNone/>
            </a:pPr>
            <a:r>
              <a:rPr lang="ru-RU" sz="1600" b="1" dirty="0">
                <a:latin typeface="Arial Narrow" panose="020B0606020202030204" pitchFamily="34" charset="0"/>
              </a:rPr>
              <a:t>П.14 НПАД №97 «Сообщение информации»</a:t>
            </a:r>
          </a:p>
          <a:p>
            <a:pPr marL="0" indent="0">
              <a:buNone/>
            </a:pPr>
            <a:r>
              <a:rPr lang="ru-RU" sz="1600" dirty="0">
                <a:latin typeface="Arial Narrow" panose="020B0606020202030204" pitchFamily="34" charset="0"/>
              </a:rPr>
              <a:t>Ознакомление лиц, наделенных руководящими полномочиями, с обязанностями аудиторской организации, возникающими в связи с проведением аудита, является надлежащим способом информирования в том числе по аспекту:</a:t>
            </a:r>
          </a:p>
          <a:p>
            <a:pPr lvl="2"/>
            <a:r>
              <a:rPr lang="ru-RU" sz="1600" dirty="0">
                <a:latin typeface="Arial Narrow" panose="020B0606020202030204" pitchFamily="34" charset="0"/>
              </a:rPr>
              <a:t>наличие у аудиторской организации обязанности сообщать информацию по специфическим вопросам, предусмотренным либо законодательством (при выявлении аудиторской организацией нарушения аудируемым лицом законодательства, в результате которого причинен либо может быть причинен ущерб физическому лицу, и (или) юридическому лицу, и (или) государству в размере, превышающем 1000 базовых величин на дату обнаружения нарушения законодательства), либо заказчиком аудита (в случае проведения аудита по заданию суда или государственного органа и в иных случаях), либо условиями аудиторского задания (при оказании иных аудиторских и (или) профессиональных услуг в ходе проведения аудита).</a:t>
            </a:r>
          </a:p>
        </p:txBody>
      </p:sp>
      <p:sp>
        <p:nvSpPr>
          <p:cNvPr id="9" name="Прямоугольник: скругленные углы 8">
            <a:extLst>
              <a:ext uri="{FF2B5EF4-FFF2-40B4-BE49-F238E27FC236}">
                <a16:creationId xmlns:a16="http://schemas.microsoft.com/office/drawing/2014/main" id="{98D4D390-9E0B-4DF2-96E7-0F168FB42D6A}"/>
              </a:ext>
            </a:extLst>
          </p:cNvPr>
          <p:cNvSpPr/>
          <p:nvPr/>
        </p:nvSpPr>
        <p:spPr>
          <a:xfrm>
            <a:off x="4761229" y="3083901"/>
            <a:ext cx="6836735" cy="821867"/>
          </a:xfrm>
          <a:prstGeom prst="roundRect">
            <a:avLst/>
          </a:prstGeom>
          <a:solidFill>
            <a:schemeClr val="accent1"/>
          </a:solidFill>
        </p:spPr>
        <p:style>
          <a:lnRef idx="0">
            <a:schemeClr val="accent3"/>
          </a:lnRef>
          <a:fillRef idx="3">
            <a:schemeClr val="accent3"/>
          </a:fillRef>
          <a:effectRef idx="3">
            <a:schemeClr val="accent3"/>
          </a:effectRef>
          <a:fontRef idx="minor">
            <a:schemeClr val="lt1"/>
          </a:fontRef>
        </p:style>
        <p:txBody>
          <a:bodyPr rtlCol="0" anchor="ctr"/>
          <a:lstStyle/>
          <a:p>
            <a:r>
              <a:rPr lang="ru-RU" sz="1400" dirty="0">
                <a:latin typeface="Arial Narrow" panose="020B0606020202030204" pitchFamily="34" charset="0"/>
              </a:rPr>
              <a:t>Если нет соответствующих оговорок, аналогичные требования настоящих национальных правил следует применять также </a:t>
            </a:r>
            <a:r>
              <a:rPr lang="ru-RU" sz="1400" b="1" u="sng" dirty="0">
                <a:latin typeface="Arial Narrow" panose="020B0606020202030204" pitchFamily="34" charset="0"/>
              </a:rPr>
              <a:t>в отношении руководства аудируемого лица</a:t>
            </a:r>
            <a:r>
              <a:rPr lang="ru-RU" sz="1400" dirty="0">
                <a:latin typeface="Arial Narrow" panose="020B0606020202030204" pitchFamily="34" charset="0"/>
              </a:rPr>
              <a:t>, принимая во внимание в каждом конкретном случае особенности структуры управления аудируемого лица.</a:t>
            </a:r>
            <a:endParaRPr lang="ru-BY" sz="1400" dirty="0">
              <a:solidFill>
                <a:schemeClr val="bg1"/>
              </a:solidFill>
              <a:effectLst/>
              <a:latin typeface="Arial Narrow" panose="020B0606020202030204" pitchFamily="34" charset="0"/>
              <a:ea typeface="Calibri" panose="020F0502020204030204" pitchFamily="34" charset="0"/>
              <a:cs typeface="Arial" panose="020B0604020202020204" pitchFamily="34" charset="0"/>
            </a:endParaRPr>
          </a:p>
        </p:txBody>
      </p:sp>
      <p:pic>
        <p:nvPicPr>
          <p:cNvPr id="11" name="Рисунок 10" descr="Вопросы">
            <a:extLst>
              <a:ext uri="{FF2B5EF4-FFF2-40B4-BE49-F238E27FC236}">
                <a16:creationId xmlns:a16="http://schemas.microsoft.com/office/drawing/2014/main" id="{BD9263F0-935A-4FC0-9108-E59A8D1DFD5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742660" y="3080656"/>
            <a:ext cx="821866" cy="821866"/>
          </a:xfrm>
          <a:prstGeom prst="rect">
            <a:avLst/>
          </a:prstGeom>
        </p:spPr>
      </p:pic>
    </p:spTree>
    <p:extLst>
      <p:ext uri="{BB962C8B-B14F-4D97-AF65-F5344CB8AC3E}">
        <p14:creationId xmlns:p14="http://schemas.microsoft.com/office/powerpoint/2010/main" val="1977829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Изображение выглядит как компьютер, рисунок&#10;&#10;Автоматически созданное описание">
            <a:extLst>
              <a:ext uri="{FF2B5EF4-FFF2-40B4-BE49-F238E27FC236}">
                <a16:creationId xmlns:a16="http://schemas.microsoft.com/office/drawing/2014/main" id="{CE358444-2F5D-6544-855E-1A1820109F0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6960" y="192221"/>
            <a:ext cx="1394986" cy="1161097"/>
          </a:xfrm>
          <a:prstGeom prst="rect">
            <a:avLst/>
          </a:prstGeom>
        </p:spPr>
      </p:pic>
      <p:sp>
        <p:nvSpPr>
          <p:cNvPr id="10" name="TextBox 9">
            <a:extLst>
              <a:ext uri="{FF2B5EF4-FFF2-40B4-BE49-F238E27FC236}">
                <a16:creationId xmlns:a16="http://schemas.microsoft.com/office/drawing/2014/main" id="{45F353C3-406F-8F4C-AB52-6051B0277B4A}"/>
              </a:ext>
            </a:extLst>
          </p:cNvPr>
          <p:cNvSpPr txBox="1"/>
          <p:nvPr/>
        </p:nvSpPr>
        <p:spPr>
          <a:xfrm>
            <a:off x="1942827" y="337749"/>
            <a:ext cx="10043227" cy="276999"/>
          </a:xfrm>
          <a:prstGeom prst="rect">
            <a:avLst/>
          </a:prstGeom>
          <a:noFill/>
        </p:spPr>
        <p:txBody>
          <a:bodyPr wrap="square" rtlCol="0">
            <a:spAutoFit/>
          </a:bodyPr>
          <a:lstStyle/>
          <a:p>
            <a:r>
              <a:rPr lang="ru-RU" sz="1200" b="1" dirty="0">
                <a:solidFill>
                  <a:srgbClr val="A62639"/>
                </a:solidFill>
                <a:latin typeface="Arial" panose="020B0604020202020204" pitchFamily="34" charset="0"/>
                <a:ea typeface="Helvetica Neue Condensed Black" panose="02000503000000020004" pitchFamily="2" charset="0"/>
                <a:cs typeface="Arial" panose="020B0604020202020204" pitchFamily="34" charset="0"/>
              </a:rPr>
              <a:t>«ТРЕБОВАНИЯ И РЕКОМЕНДАЦИИ К ПОРЯДКУ ФОРМИРОВАНИЯ ИТОГОВЫХ ДОКУМЕНТОВ ПО АУДИТУ»</a:t>
            </a:r>
          </a:p>
        </p:txBody>
      </p:sp>
      <p:graphicFrame>
        <p:nvGraphicFramePr>
          <p:cNvPr id="2" name="Схема 1">
            <a:extLst>
              <a:ext uri="{FF2B5EF4-FFF2-40B4-BE49-F238E27FC236}">
                <a16:creationId xmlns:a16="http://schemas.microsoft.com/office/drawing/2014/main" id="{ED1C14B2-CF57-4588-9605-DFC2EA916595}"/>
              </a:ext>
            </a:extLst>
          </p:cNvPr>
          <p:cNvGraphicFramePr/>
          <p:nvPr>
            <p:extLst>
              <p:ext uri="{D42A27DB-BD31-4B8C-83A1-F6EECF244321}">
                <p14:modId xmlns:p14="http://schemas.microsoft.com/office/powerpoint/2010/main" val="740607251"/>
              </p:ext>
            </p:extLst>
          </p:nvPr>
        </p:nvGraphicFramePr>
        <p:xfrm>
          <a:off x="2999564" y="902913"/>
          <a:ext cx="9733040" cy="5617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Овал 4">
            <a:extLst>
              <a:ext uri="{FF2B5EF4-FFF2-40B4-BE49-F238E27FC236}">
                <a16:creationId xmlns:a16="http://schemas.microsoft.com/office/drawing/2014/main" id="{C393A327-B3E8-4331-9901-D871263091AA}"/>
              </a:ext>
            </a:extLst>
          </p:cNvPr>
          <p:cNvSpPr/>
          <p:nvPr/>
        </p:nvSpPr>
        <p:spPr>
          <a:xfrm>
            <a:off x="698556" y="2112592"/>
            <a:ext cx="2817626" cy="2632815"/>
          </a:xfrm>
          <a:prstGeom prst="ellipse">
            <a:avLst/>
          </a:prstGeom>
          <a:solidFill>
            <a:srgbClr val="A91C3E"/>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b="1" dirty="0">
                <a:effectLst/>
                <a:latin typeface="Arial" panose="020B0604020202020204" pitchFamily="34" charset="0"/>
                <a:ea typeface="Calibri" panose="020F0502020204030204" pitchFamily="34" charset="0"/>
                <a:cs typeface="Arial" panose="020B0604020202020204" pitchFamily="34" charset="0"/>
              </a:rPr>
              <a:t>Разделы аудиторского заключения по бухгалтерской отчетности</a:t>
            </a:r>
            <a:endParaRPr lang="ru-BY" sz="18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05315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Изображение выглядит как компьютер, рисунок&#10;&#10;Автоматически созданное описание">
            <a:extLst>
              <a:ext uri="{FF2B5EF4-FFF2-40B4-BE49-F238E27FC236}">
                <a16:creationId xmlns:a16="http://schemas.microsoft.com/office/drawing/2014/main" id="{CE358444-2F5D-6544-855E-1A1820109F0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6960" y="192221"/>
            <a:ext cx="1394986" cy="1161097"/>
          </a:xfrm>
          <a:prstGeom prst="rect">
            <a:avLst/>
          </a:prstGeom>
        </p:spPr>
      </p:pic>
      <p:sp>
        <p:nvSpPr>
          <p:cNvPr id="10" name="TextBox 9">
            <a:extLst>
              <a:ext uri="{FF2B5EF4-FFF2-40B4-BE49-F238E27FC236}">
                <a16:creationId xmlns:a16="http://schemas.microsoft.com/office/drawing/2014/main" id="{45F353C3-406F-8F4C-AB52-6051B0277B4A}"/>
              </a:ext>
            </a:extLst>
          </p:cNvPr>
          <p:cNvSpPr txBox="1"/>
          <p:nvPr/>
        </p:nvSpPr>
        <p:spPr>
          <a:xfrm>
            <a:off x="1942827" y="337749"/>
            <a:ext cx="10043227" cy="276999"/>
          </a:xfrm>
          <a:prstGeom prst="rect">
            <a:avLst/>
          </a:prstGeom>
          <a:noFill/>
        </p:spPr>
        <p:txBody>
          <a:bodyPr wrap="square" rtlCol="0">
            <a:spAutoFit/>
          </a:bodyPr>
          <a:lstStyle/>
          <a:p>
            <a:r>
              <a:rPr lang="ru-RU" sz="1200" b="1" dirty="0">
                <a:solidFill>
                  <a:srgbClr val="A62639"/>
                </a:solidFill>
                <a:latin typeface="Arial" panose="020B0604020202020204" pitchFamily="34" charset="0"/>
                <a:ea typeface="Helvetica Neue Condensed Black" panose="02000503000000020004" pitchFamily="2" charset="0"/>
                <a:cs typeface="Arial" panose="020B0604020202020204" pitchFamily="34" charset="0"/>
              </a:rPr>
              <a:t>«ТРЕБОВАНИЯ И РЕКОМЕНДАЦИИ К ПОРЯДКУ ФОРМИРОВАНИЯ ИТОГОВЫХ ДОКУМЕНТОВ ПО АУДИТУ»</a:t>
            </a:r>
          </a:p>
        </p:txBody>
      </p:sp>
      <p:graphicFrame>
        <p:nvGraphicFramePr>
          <p:cNvPr id="2" name="Схема 1">
            <a:extLst>
              <a:ext uri="{FF2B5EF4-FFF2-40B4-BE49-F238E27FC236}">
                <a16:creationId xmlns:a16="http://schemas.microsoft.com/office/drawing/2014/main" id="{2109C05D-7B33-40E5-89D3-DB24AA4043C2}"/>
              </a:ext>
            </a:extLst>
          </p:cNvPr>
          <p:cNvGraphicFramePr/>
          <p:nvPr>
            <p:extLst>
              <p:ext uri="{D42A27DB-BD31-4B8C-83A1-F6EECF244321}">
                <p14:modId xmlns:p14="http://schemas.microsoft.com/office/powerpoint/2010/main" val="3358167235"/>
              </p:ext>
            </p:extLst>
          </p:nvPr>
        </p:nvGraphicFramePr>
        <p:xfrm>
          <a:off x="675314" y="2303866"/>
          <a:ext cx="10841370" cy="38009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TextBox 5">
            <a:extLst>
              <a:ext uri="{FF2B5EF4-FFF2-40B4-BE49-F238E27FC236}">
                <a16:creationId xmlns:a16="http://schemas.microsoft.com/office/drawing/2014/main" id="{8E4788B0-8ACD-47A2-B06A-64AB9A639A2F}"/>
              </a:ext>
            </a:extLst>
          </p:cNvPr>
          <p:cNvSpPr txBox="1"/>
          <p:nvPr/>
        </p:nvSpPr>
        <p:spPr>
          <a:xfrm>
            <a:off x="2522130" y="1565296"/>
            <a:ext cx="7147737" cy="646331"/>
          </a:xfrm>
          <a:prstGeom prst="rect">
            <a:avLst/>
          </a:prstGeom>
          <a:noFill/>
        </p:spPr>
        <p:txBody>
          <a:bodyPr wrap="square">
            <a:spAutoFit/>
          </a:bodyPr>
          <a:lstStyle/>
          <a:p>
            <a:pPr algn="ctr"/>
            <a:r>
              <a:rPr lang="ru-RU" dirty="0">
                <a:effectLst>
                  <a:outerShdw blurRad="38100" dist="38100" dir="2700000" algn="tl">
                    <a:srgbClr val="000000">
                      <a:alpha val="43137"/>
                    </a:srgbClr>
                  </a:outerShdw>
                </a:effectLst>
              </a:rPr>
              <a:t>РАЗДЕЛ АУДИТОРСКОГО ЗАКЛЮЧЕНИЯ "АУДИТОРСКОЕ МНЕНИЕ" ДОЛЖЕН СОДЕРЖАТЬ СЛЕДУЮЩУЮ ИНФОРМАЦИЮ:</a:t>
            </a:r>
            <a:endParaRPr lang="ru-BY"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21094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Изображение выглядит как компьютер, рисунок&#10;&#10;Автоматически созданное описание">
            <a:extLst>
              <a:ext uri="{FF2B5EF4-FFF2-40B4-BE49-F238E27FC236}">
                <a16:creationId xmlns:a16="http://schemas.microsoft.com/office/drawing/2014/main" id="{CE358444-2F5D-6544-855E-1A1820109F0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6960" y="192221"/>
            <a:ext cx="1394986" cy="1161097"/>
          </a:xfrm>
          <a:prstGeom prst="rect">
            <a:avLst/>
          </a:prstGeom>
        </p:spPr>
      </p:pic>
      <p:sp>
        <p:nvSpPr>
          <p:cNvPr id="10" name="TextBox 9">
            <a:extLst>
              <a:ext uri="{FF2B5EF4-FFF2-40B4-BE49-F238E27FC236}">
                <a16:creationId xmlns:a16="http://schemas.microsoft.com/office/drawing/2014/main" id="{45F353C3-406F-8F4C-AB52-6051B0277B4A}"/>
              </a:ext>
            </a:extLst>
          </p:cNvPr>
          <p:cNvSpPr txBox="1"/>
          <p:nvPr/>
        </p:nvSpPr>
        <p:spPr>
          <a:xfrm>
            <a:off x="1942827" y="337749"/>
            <a:ext cx="10043227" cy="276999"/>
          </a:xfrm>
          <a:prstGeom prst="rect">
            <a:avLst/>
          </a:prstGeom>
          <a:noFill/>
        </p:spPr>
        <p:txBody>
          <a:bodyPr wrap="square" rtlCol="0">
            <a:spAutoFit/>
          </a:bodyPr>
          <a:lstStyle/>
          <a:p>
            <a:r>
              <a:rPr lang="ru-RU" sz="1200" b="1" dirty="0">
                <a:solidFill>
                  <a:srgbClr val="A62639"/>
                </a:solidFill>
                <a:latin typeface="Arial" panose="020B0604020202020204" pitchFamily="34" charset="0"/>
                <a:ea typeface="Helvetica Neue Condensed Black" panose="02000503000000020004" pitchFamily="2" charset="0"/>
                <a:cs typeface="Arial" panose="020B0604020202020204" pitchFamily="34" charset="0"/>
              </a:rPr>
              <a:t>«ТРЕБОВАНИЯ И РЕКОМЕНДАЦИИ К ПОРЯДКУ ФОРМИРОВАНИЯ ИТОГОВЫХ ДОКУМЕНТОВ ПО АУДИТУ»</a:t>
            </a:r>
          </a:p>
        </p:txBody>
      </p:sp>
      <p:grpSp>
        <p:nvGrpSpPr>
          <p:cNvPr id="5" name="Группа 4">
            <a:extLst>
              <a:ext uri="{FF2B5EF4-FFF2-40B4-BE49-F238E27FC236}">
                <a16:creationId xmlns:a16="http://schemas.microsoft.com/office/drawing/2014/main" id="{86C7DCD6-7EA5-4359-9F2C-DCFA7FFB8E05}"/>
              </a:ext>
            </a:extLst>
          </p:cNvPr>
          <p:cNvGrpSpPr/>
          <p:nvPr/>
        </p:nvGrpSpPr>
        <p:grpSpPr>
          <a:xfrm>
            <a:off x="3676593" y="1246327"/>
            <a:ext cx="4838814" cy="447015"/>
            <a:chOff x="335593" y="1736"/>
            <a:chExt cx="5620993" cy="983587"/>
          </a:xfrm>
        </p:grpSpPr>
        <p:sp>
          <p:nvSpPr>
            <p:cNvPr id="6" name="Прямоугольник: скругленные углы 5">
              <a:extLst>
                <a:ext uri="{FF2B5EF4-FFF2-40B4-BE49-F238E27FC236}">
                  <a16:creationId xmlns:a16="http://schemas.microsoft.com/office/drawing/2014/main" id="{622AB168-D9A3-4B40-8271-8FAD82AD74EB}"/>
                </a:ext>
              </a:extLst>
            </p:cNvPr>
            <p:cNvSpPr/>
            <p:nvPr/>
          </p:nvSpPr>
          <p:spPr>
            <a:xfrm>
              <a:off x="335593" y="1736"/>
              <a:ext cx="5620993" cy="983587"/>
            </a:xfrm>
            <a:prstGeom prst="roundRect">
              <a:avLst>
                <a:gd name="adj" fmla="val 10000"/>
              </a:avLst>
            </a:prstGeom>
          </p:spPr>
          <p:style>
            <a:lnRef idx="0">
              <a:schemeClr val="lt2">
                <a:hueOff val="0"/>
                <a:satOff val="0"/>
                <a:lumOff val="0"/>
                <a:alphaOff val="0"/>
              </a:schemeClr>
            </a:lnRef>
            <a:fillRef idx="3">
              <a:schemeClr val="dk2">
                <a:hueOff val="0"/>
                <a:satOff val="0"/>
                <a:lumOff val="0"/>
                <a:alphaOff val="0"/>
              </a:schemeClr>
            </a:fillRef>
            <a:effectRef idx="2">
              <a:schemeClr val="dk2">
                <a:hueOff val="0"/>
                <a:satOff val="0"/>
                <a:lumOff val="0"/>
                <a:alphaOff val="0"/>
              </a:schemeClr>
            </a:effectRef>
            <a:fontRef idx="minor">
              <a:schemeClr val="lt1"/>
            </a:fontRef>
          </p:style>
        </p:sp>
        <p:sp>
          <p:nvSpPr>
            <p:cNvPr id="7" name="Прямоугольник: скругленные углы 4">
              <a:extLst>
                <a:ext uri="{FF2B5EF4-FFF2-40B4-BE49-F238E27FC236}">
                  <a16:creationId xmlns:a16="http://schemas.microsoft.com/office/drawing/2014/main" id="{C29586A9-76AB-4299-9A0E-E857F8FE0E43}"/>
                </a:ext>
              </a:extLst>
            </p:cNvPr>
            <p:cNvSpPr txBox="1"/>
            <p:nvPr/>
          </p:nvSpPr>
          <p:spPr>
            <a:xfrm>
              <a:off x="364401" y="30544"/>
              <a:ext cx="5563377" cy="9259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ru-RU" sz="1800" kern="1200" dirty="0">
                  <a:latin typeface="Arial" panose="020B0604020202020204" pitchFamily="34" charset="0"/>
                  <a:cs typeface="Arial" panose="020B0604020202020204" pitchFamily="34" charset="0"/>
                </a:rPr>
                <a:t>Формулировки аудиторского мнения</a:t>
              </a:r>
              <a:endParaRPr lang="ru-BY" sz="1800" kern="1200" dirty="0">
                <a:latin typeface="Arial" panose="020B0604020202020204" pitchFamily="34" charset="0"/>
                <a:cs typeface="Arial" panose="020B0604020202020204" pitchFamily="34" charset="0"/>
              </a:endParaRPr>
            </a:p>
          </p:txBody>
        </p:sp>
      </p:grpSp>
      <p:sp>
        <p:nvSpPr>
          <p:cNvPr id="2" name="Прямоугольник: скругленные углы 1">
            <a:extLst>
              <a:ext uri="{FF2B5EF4-FFF2-40B4-BE49-F238E27FC236}">
                <a16:creationId xmlns:a16="http://schemas.microsoft.com/office/drawing/2014/main" id="{E3C19FC8-A4BB-457C-9C5F-145FD3205F27}"/>
              </a:ext>
            </a:extLst>
          </p:cNvPr>
          <p:cNvSpPr/>
          <p:nvPr/>
        </p:nvSpPr>
        <p:spPr>
          <a:xfrm>
            <a:off x="692062" y="2208405"/>
            <a:ext cx="4602951" cy="2916488"/>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1400" dirty="0"/>
              <a:t>При выражении </a:t>
            </a:r>
            <a:r>
              <a:rPr lang="ru-RU" sz="1400" dirty="0" err="1"/>
              <a:t>немодифицированного</a:t>
            </a:r>
            <a:r>
              <a:rPr lang="ru-RU" sz="1400" dirty="0"/>
              <a:t> аудиторского мнения в аудиторском заключении аудиторской организации (аудитору - индивидуальному предпринимателю) следует указать, что отчетность аудируемого лица достоверно во всех существенных аспектах отражает финансовое положение аудируемого лица на отчетную дату, а также финансовые результаты его деятельности и </a:t>
            </a:r>
            <a:r>
              <a:rPr lang="ru-RU" sz="1400" b="1" u="sng" dirty="0"/>
              <a:t>изменение его финансового положения</a:t>
            </a:r>
            <a:r>
              <a:rPr lang="ru-RU" sz="1400" dirty="0"/>
              <a:t>, в том числе движение денежных средств, за год, закончившийся на эту дату, в соответствии с применимой основой составления и представления отчетности.</a:t>
            </a:r>
          </a:p>
        </p:txBody>
      </p:sp>
      <p:sp>
        <p:nvSpPr>
          <p:cNvPr id="8" name="Прямоугольник: скругленные углы 7">
            <a:extLst>
              <a:ext uri="{FF2B5EF4-FFF2-40B4-BE49-F238E27FC236}">
                <a16:creationId xmlns:a16="http://schemas.microsoft.com/office/drawing/2014/main" id="{15C1240C-F5D5-40D9-A7F2-A158EC0A317C}"/>
              </a:ext>
            </a:extLst>
          </p:cNvPr>
          <p:cNvSpPr/>
          <p:nvPr/>
        </p:nvSpPr>
        <p:spPr>
          <a:xfrm>
            <a:off x="6726868" y="2208405"/>
            <a:ext cx="4602951" cy="2916488"/>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1400" dirty="0"/>
              <a:t>По нашему мнению, прилагаемая финансовая отчетность отражает достоверно во всех существенных аспектах (или дает правдивое и достоверное представление) финансовое положение (или о финансовом положении) Организации по состоянию на 31 декабря 20X1 года, а также ее финансовые результаты (или финансовых результатах) и движение (или движении) денежных средств за год, закончившийся на указанную дату, в соответствии с Международными стандартами финансовой отчетности (МСФО) (пример 3).</a:t>
            </a:r>
          </a:p>
        </p:txBody>
      </p:sp>
      <p:sp>
        <p:nvSpPr>
          <p:cNvPr id="11" name="TextBox 10">
            <a:extLst>
              <a:ext uri="{FF2B5EF4-FFF2-40B4-BE49-F238E27FC236}">
                <a16:creationId xmlns:a16="http://schemas.microsoft.com/office/drawing/2014/main" id="{59495688-E7CB-4ED3-8844-936F9BA06CE9}"/>
              </a:ext>
            </a:extLst>
          </p:cNvPr>
          <p:cNvSpPr txBox="1"/>
          <p:nvPr/>
        </p:nvSpPr>
        <p:spPr>
          <a:xfrm>
            <a:off x="1942827" y="5413915"/>
            <a:ext cx="3649625" cy="307777"/>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ru-RU" sz="1400" dirty="0">
                <a:latin typeface="Arial Narrow" panose="020B0606020202030204" pitchFamily="34" charset="0"/>
              </a:rPr>
              <a:t>П.15 НПАД №18 «Аудиторское мнение» </a:t>
            </a:r>
          </a:p>
        </p:txBody>
      </p:sp>
      <p:sp>
        <p:nvSpPr>
          <p:cNvPr id="12" name="TextBox 11">
            <a:extLst>
              <a:ext uri="{FF2B5EF4-FFF2-40B4-BE49-F238E27FC236}">
                <a16:creationId xmlns:a16="http://schemas.microsoft.com/office/drawing/2014/main" id="{6662297A-A777-4C33-8596-58F71A7798FC}"/>
              </a:ext>
            </a:extLst>
          </p:cNvPr>
          <p:cNvSpPr txBox="1"/>
          <p:nvPr/>
        </p:nvSpPr>
        <p:spPr>
          <a:xfrm>
            <a:off x="8216783" y="5413915"/>
            <a:ext cx="3769271" cy="523220"/>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ru-RU" sz="1400" dirty="0">
                <a:latin typeface="Arial Narrow" panose="020B0606020202030204" pitchFamily="34" charset="0"/>
              </a:rPr>
              <a:t>А6, примеры аудиторских заключений МСА 700 «Формирование мнения»</a:t>
            </a:r>
          </a:p>
        </p:txBody>
      </p:sp>
    </p:spTree>
    <p:extLst>
      <p:ext uri="{BB962C8B-B14F-4D97-AF65-F5344CB8AC3E}">
        <p14:creationId xmlns:p14="http://schemas.microsoft.com/office/powerpoint/2010/main" val="996405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Изображение выглядит как компьютер, рисунок&#10;&#10;Автоматически созданное описание">
            <a:extLst>
              <a:ext uri="{FF2B5EF4-FFF2-40B4-BE49-F238E27FC236}">
                <a16:creationId xmlns:a16="http://schemas.microsoft.com/office/drawing/2014/main" id="{CE358444-2F5D-6544-855E-1A1820109F0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6960" y="192221"/>
            <a:ext cx="1394986" cy="1161097"/>
          </a:xfrm>
          <a:prstGeom prst="rect">
            <a:avLst/>
          </a:prstGeom>
        </p:spPr>
      </p:pic>
      <p:sp>
        <p:nvSpPr>
          <p:cNvPr id="10" name="TextBox 9">
            <a:extLst>
              <a:ext uri="{FF2B5EF4-FFF2-40B4-BE49-F238E27FC236}">
                <a16:creationId xmlns:a16="http://schemas.microsoft.com/office/drawing/2014/main" id="{45F353C3-406F-8F4C-AB52-6051B0277B4A}"/>
              </a:ext>
            </a:extLst>
          </p:cNvPr>
          <p:cNvSpPr txBox="1"/>
          <p:nvPr/>
        </p:nvSpPr>
        <p:spPr>
          <a:xfrm>
            <a:off x="1942827" y="337749"/>
            <a:ext cx="10043227" cy="276999"/>
          </a:xfrm>
          <a:prstGeom prst="rect">
            <a:avLst/>
          </a:prstGeom>
          <a:noFill/>
        </p:spPr>
        <p:txBody>
          <a:bodyPr wrap="square" rtlCol="0">
            <a:spAutoFit/>
          </a:bodyPr>
          <a:lstStyle/>
          <a:p>
            <a:r>
              <a:rPr lang="ru-RU" sz="1200" b="1" dirty="0">
                <a:solidFill>
                  <a:srgbClr val="A62639"/>
                </a:solidFill>
                <a:latin typeface="Arial" panose="020B0604020202020204" pitchFamily="34" charset="0"/>
                <a:ea typeface="Helvetica Neue Condensed Black" panose="02000503000000020004" pitchFamily="2" charset="0"/>
                <a:cs typeface="Arial" panose="020B0604020202020204" pitchFamily="34" charset="0"/>
              </a:rPr>
              <a:t>«ТРЕБОВАНИЯ И РЕКОМЕНДАЦИИ К ПОРЯДКУ ФОРМИРОВАНИЯ ИТОГОВЫХ ДОКУМЕНТОВ ПО АУДИТУ»</a:t>
            </a:r>
          </a:p>
        </p:txBody>
      </p:sp>
      <p:sp>
        <p:nvSpPr>
          <p:cNvPr id="5" name="TextBox 4">
            <a:extLst>
              <a:ext uri="{FF2B5EF4-FFF2-40B4-BE49-F238E27FC236}">
                <a16:creationId xmlns:a16="http://schemas.microsoft.com/office/drawing/2014/main" id="{1C576FFD-09BE-498A-BFCE-D7C60259FE7C}"/>
              </a:ext>
            </a:extLst>
          </p:cNvPr>
          <p:cNvSpPr txBox="1"/>
          <p:nvPr/>
        </p:nvSpPr>
        <p:spPr>
          <a:xfrm>
            <a:off x="426960" y="4127742"/>
            <a:ext cx="3580957" cy="923330"/>
          </a:xfrm>
          <a:prstGeom prst="rect">
            <a:avLst/>
          </a:prstGeom>
          <a:noFill/>
        </p:spPr>
        <p:txBody>
          <a:bodyPr wrap="square">
            <a:spAutoFit/>
          </a:bodyPr>
          <a:lstStyle/>
          <a:p>
            <a:r>
              <a:rPr lang="ru-RU" dirty="0">
                <a:effectLst>
                  <a:outerShdw blurRad="38100" dist="38100" dir="2700000" algn="tl">
                    <a:srgbClr val="000000">
                      <a:alpha val="43137"/>
                    </a:srgbClr>
                  </a:outerShdw>
                </a:effectLst>
              </a:rPr>
              <a:t>РАЗДЕЛ "ОСНОВАНИЕ ДЛЯ ВЫРАЖЕНИЯ АУДИТОРСКОГО МНЕНИЯ" ДОЛЖЕН СОДЕРЖАТЬ:</a:t>
            </a:r>
            <a:endParaRPr lang="ru-BY" dirty="0">
              <a:effectLst>
                <a:outerShdw blurRad="38100" dist="38100" dir="2700000" algn="tl">
                  <a:srgbClr val="000000">
                    <a:alpha val="43137"/>
                  </a:srgbClr>
                </a:outerShdw>
              </a:effectLst>
            </a:endParaRPr>
          </a:p>
        </p:txBody>
      </p:sp>
      <p:graphicFrame>
        <p:nvGraphicFramePr>
          <p:cNvPr id="2" name="Схема 1">
            <a:extLst>
              <a:ext uri="{FF2B5EF4-FFF2-40B4-BE49-F238E27FC236}">
                <a16:creationId xmlns:a16="http://schemas.microsoft.com/office/drawing/2014/main" id="{C75B3EF1-6588-4E7C-B7D4-302A1076988D}"/>
              </a:ext>
            </a:extLst>
          </p:cNvPr>
          <p:cNvGraphicFramePr/>
          <p:nvPr>
            <p:extLst>
              <p:ext uri="{D42A27DB-BD31-4B8C-83A1-F6EECF244321}">
                <p14:modId xmlns:p14="http://schemas.microsoft.com/office/powerpoint/2010/main" val="367533105"/>
              </p:ext>
            </p:extLst>
          </p:nvPr>
        </p:nvGraphicFramePr>
        <p:xfrm>
          <a:off x="2530549" y="1016864"/>
          <a:ext cx="8978753" cy="550338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769682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Изображение выглядит как компьютер, рисунок&#10;&#10;Автоматически созданное описание">
            <a:extLst>
              <a:ext uri="{FF2B5EF4-FFF2-40B4-BE49-F238E27FC236}">
                <a16:creationId xmlns:a16="http://schemas.microsoft.com/office/drawing/2014/main" id="{CE358444-2F5D-6544-855E-1A1820109F0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6960" y="192221"/>
            <a:ext cx="1394986" cy="1161097"/>
          </a:xfrm>
          <a:prstGeom prst="rect">
            <a:avLst/>
          </a:prstGeom>
        </p:spPr>
      </p:pic>
      <p:sp>
        <p:nvSpPr>
          <p:cNvPr id="10" name="TextBox 9">
            <a:extLst>
              <a:ext uri="{FF2B5EF4-FFF2-40B4-BE49-F238E27FC236}">
                <a16:creationId xmlns:a16="http://schemas.microsoft.com/office/drawing/2014/main" id="{45F353C3-406F-8F4C-AB52-6051B0277B4A}"/>
              </a:ext>
            </a:extLst>
          </p:cNvPr>
          <p:cNvSpPr txBox="1"/>
          <p:nvPr/>
        </p:nvSpPr>
        <p:spPr>
          <a:xfrm>
            <a:off x="1942827" y="337749"/>
            <a:ext cx="10043227" cy="276999"/>
          </a:xfrm>
          <a:prstGeom prst="rect">
            <a:avLst/>
          </a:prstGeom>
          <a:noFill/>
        </p:spPr>
        <p:txBody>
          <a:bodyPr wrap="square" rtlCol="0">
            <a:spAutoFit/>
          </a:bodyPr>
          <a:lstStyle/>
          <a:p>
            <a:r>
              <a:rPr lang="ru-RU" sz="1200" b="1" dirty="0">
                <a:solidFill>
                  <a:srgbClr val="A62639"/>
                </a:solidFill>
                <a:latin typeface="Arial" panose="020B0604020202020204" pitchFamily="34" charset="0"/>
                <a:ea typeface="Helvetica Neue Condensed Black" panose="02000503000000020004" pitchFamily="2" charset="0"/>
                <a:cs typeface="Arial" panose="020B0604020202020204" pitchFamily="34" charset="0"/>
              </a:rPr>
              <a:t>«ТРЕБОВАНИЯ И РЕКОМЕНДАЦИИ К ПОРЯДКУ ФОРМИРОВАНИЯ ИТОГОВЫХ ДОКУМЕНТОВ ПО АУДИТУ»</a:t>
            </a:r>
          </a:p>
        </p:txBody>
      </p:sp>
      <p:sp>
        <p:nvSpPr>
          <p:cNvPr id="5" name="TextBox 4">
            <a:extLst>
              <a:ext uri="{FF2B5EF4-FFF2-40B4-BE49-F238E27FC236}">
                <a16:creationId xmlns:a16="http://schemas.microsoft.com/office/drawing/2014/main" id="{A8B5A2E4-A270-4810-9CDE-507E133554EE}"/>
              </a:ext>
            </a:extLst>
          </p:cNvPr>
          <p:cNvSpPr txBox="1"/>
          <p:nvPr/>
        </p:nvSpPr>
        <p:spPr>
          <a:xfrm>
            <a:off x="3601839" y="1274746"/>
            <a:ext cx="7477287" cy="1908215"/>
          </a:xfrm>
          <a:prstGeom prst="rect">
            <a:avLst/>
          </a:prstGeom>
          <a:noFill/>
        </p:spPr>
        <p:txBody>
          <a:bodyPr wrap="square">
            <a:spAutoFit/>
          </a:bodyPr>
          <a:lstStyle/>
          <a:p>
            <a:pPr marL="0" indent="0">
              <a:spcBef>
                <a:spcPts val="1800"/>
              </a:spcBef>
              <a:spcAft>
                <a:spcPts val="1200"/>
              </a:spcAft>
              <a:buNone/>
            </a:pPr>
            <a:r>
              <a:rPr lang="ru-RU" b="1" dirty="0">
                <a:latin typeface="Arial Narrow" panose="020B0606020202030204" pitchFamily="34" charset="0"/>
              </a:rPr>
              <a:t>П.17 НПАД №45 «Аудиторское заключение»</a:t>
            </a:r>
          </a:p>
          <a:p>
            <a:pPr marL="0" indent="0">
              <a:buNone/>
            </a:pPr>
            <a:r>
              <a:rPr lang="ru-RU" dirty="0">
                <a:latin typeface="Arial Narrow" panose="020B0606020202030204" pitchFamily="34" charset="0"/>
              </a:rPr>
              <a:t>Раздел «Существенная неопределенность в отношении непрерывности деятельности» включается в аудиторское заключение в случаях, установленных национальными правилами аудиторской деятельности «Допущение о непрерывности деятельности аудируемого лица», утвержденных постановлением Министерства финансов Республики Беларусь от 28 марта 2003 г. N 45.</a:t>
            </a:r>
          </a:p>
        </p:txBody>
      </p:sp>
      <p:sp>
        <p:nvSpPr>
          <p:cNvPr id="6" name="TextBox 5">
            <a:extLst>
              <a:ext uri="{FF2B5EF4-FFF2-40B4-BE49-F238E27FC236}">
                <a16:creationId xmlns:a16="http://schemas.microsoft.com/office/drawing/2014/main" id="{A73E5A0A-6FCA-48EC-915E-9232E53503F7}"/>
              </a:ext>
            </a:extLst>
          </p:cNvPr>
          <p:cNvSpPr txBox="1"/>
          <p:nvPr/>
        </p:nvSpPr>
        <p:spPr>
          <a:xfrm>
            <a:off x="770085" y="3836994"/>
            <a:ext cx="10915096" cy="1908215"/>
          </a:xfrm>
          <a:prstGeom prst="rect">
            <a:avLst/>
          </a:prstGeom>
          <a:noFill/>
        </p:spPr>
        <p:txBody>
          <a:bodyPr wrap="square">
            <a:spAutoFit/>
          </a:bodyPr>
          <a:lstStyle/>
          <a:p>
            <a:pPr>
              <a:spcBef>
                <a:spcPts val="600"/>
              </a:spcBef>
              <a:spcAft>
                <a:spcPts val="600"/>
              </a:spcAft>
            </a:pPr>
            <a:r>
              <a:rPr lang="ru-RU" b="1" dirty="0">
                <a:latin typeface="Arial Narrow" panose="020B0606020202030204" pitchFamily="34" charset="0"/>
              </a:rPr>
              <a:t>П.4 НПАД №45 «Допущение о непрерывности деятельности»</a:t>
            </a:r>
            <a:endParaRPr lang="ru-RU" b="1" dirty="0"/>
          </a:p>
          <a:p>
            <a:pPr>
              <a:spcBef>
                <a:spcPts val="600"/>
              </a:spcBef>
              <a:spcAft>
                <a:spcPts val="1800"/>
              </a:spcAft>
            </a:pPr>
            <a:r>
              <a:rPr lang="ru-RU" b="1" dirty="0">
                <a:latin typeface="Arial Narrow" panose="020B0606020202030204" pitchFamily="34" charset="0"/>
              </a:rPr>
              <a:t>Неопределенность - </a:t>
            </a:r>
            <a:r>
              <a:rPr lang="ru-RU" dirty="0">
                <a:latin typeface="Arial Narrow" panose="020B0606020202030204" pitchFamily="34" charset="0"/>
              </a:rPr>
              <a:t>ситуация, результат которой зависит от будущих действий или событий, находящихся вне прямого контроля аудируемого лица, но которая может повлиять на бухгалтерскую и (или) финансовую отчетность. Неопределенность считается существенной, если результат неопределенной ситуации может повлиять на управленческие решения пользователей бухгалтерской и (или) финансовой отчетности (далее - пользователи), принятые на основе бухгалтерской и (или) финансовой отчетности, не учитывающей данную ситуацию.</a:t>
            </a:r>
            <a:endParaRPr lang="ru-BY" dirty="0">
              <a:latin typeface="Arial Narrow" panose="020B0606020202030204" pitchFamily="34" charset="0"/>
            </a:endParaRPr>
          </a:p>
        </p:txBody>
      </p:sp>
    </p:spTree>
    <p:extLst>
      <p:ext uri="{BB962C8B-B14F-4D97-AF65-F5344CB8AC3E}">
        <p14:creationId xmlns:p14="http://schemas.microsoft.com/office/powerpoint/2010/main" val="29700119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Изображение выглядит как компьютер, рисунок&#10;&#10;Автоматически созданное описание">
            <a:extLst>
              <a:ext uri="{FF2B5EF4-FFF2-40B4-BE49-F238E27FC236}">
                <a16:creationId xmlns:a16="http://schemas.microsoft.com/office/drawing/2014/main" id="{CE358444-2F5D-6544-855E-1A1820109F0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6960" y="192221"/>
            <a:ext cx="1394986" cy="1161097"/>
          </a:xfrm>
          <a:prstGeom prst="rect">
            <a:avLst/>
          </a:prstGeom>
        </p:spPr>
      </p:pic>
      <p:sp>
        <p:nvSpPr>
          <p:cNvPr id="10" name="TextBox 9">
            <a:extLst>
              <a:ext uri="{FF2B5EF4-FFF2-40B4-BE49-F238E27FC236}">
                <a16:creationId xmlns:a16="http://schemas.microsoft.com/office/drawing/2014/main" id="{45F353C3-406F-8F4C-AB52-6051B0277B4A}"/>
              </a:ext>
            </a:extLst>
          </p:cNvPr>
          <p:cNvSpPr txBox="1"/>
          <p:nvPr/>
        </p:nvSpPr>
        <p:spPr>
          <a:xfrm>
            <a:off x="1942827" y="337749"/>
            <a:ext cx="10043227" cy="276999"/>
          </a:xfrm>
          <a:prstGeom prst="rect">
            <a:avLst/>
          </a:prstGeom>
          <a:noFill/>
        </p:spPr>
        <p:txBody>
          <a:bodyPr wrap="square" rtlCol="0">
            <a:spAutoFit/>
          </a:bodyPr>
          <a:lstStyle/>
          <a:p>
            <a:r>
              <a:rPr lang="ru-RU" sz="1200" b="1" dirty="0">
                <a:solidFill>
                  <a:srgbClr val="A62639"/>
                </a:solidFill>
                <a:latin typeface="Arial" panose="020B0604020202020204" pitchFamily="34" charset="0"/>
                <a:ea typeface="Helvetica Neue Condensed Black" panose="02000503000000020004" pitchFamily="2" charset="0"/>
                <a:cs typeface="Arial" panose="020B0604020202020204" pitchFamily="34" charset="0"/>
              </a:rPr>
              <a:t>«ТРЕБОВАНИЯ И РЕКОМЕНДАЦИИ К ПОРЯДКУ ФОРМИРОВАНИЯ ИТОГОВЫХ ДОКУМЕНТОВ ПО АУДИТУ»</a:t>
            </a:r>
          </a:p>
        </p:txBody>
      </p:sp>
      <p:grpSp>
        <p:nvGrpSpPr>
          <p:cNvPr id="5" name="Группа 4">
            <a:extLst>
              <a:ext uri="{FF2B5EF4-FFF2-40B4-BE49-F238E27FC236}">
                <a16:creationId xmlns:a16="http://schemas.microsoft.com/office/drawing/2014/main" id="{E7CDB98C-FE66-43D5-B99D-CD73EEB10834}"/>
              </a:ext>
            </a:extLst>
          </p:cNvPr>
          <p:cNvGrpSpPr/>
          <p:nvPr/>
        </p:nvGrpSpPr>
        <p:grpSpPr>
          <a:xfrm>
            <a:off x="2400050" y="982079"/>
            <a:ext cx="7391900" cy="447015"/>
            <a:chOff x="335593" y="1736"/>
            <a:chExt cx="5620993" cy="983587"/>
          </a:xfrm>
        </p:grpSpPr>
        <p:sp>
          <p:nvSpPr>
            <p:cNvPr id="6" name="Прямоугольник: скругленные углы 5">
              <a:extLst>
                <a:ext uri="{FF2B5EF4-FFF2-40B4-BE49-F238E27FC236}">
                  <a16:creationId xmlns:a16="http://schemas.microsoft.com/office/drawing/2014/main" id="{5A82F883-7C25-4065-99D5-A33BEF3033B0}"/>
                </a:ext>
              </a:extLst>
            </p:cNvPr>
            <p:cNvSpPr/>
            <p:nvPr/>
          </p:nvSpPr>
          <p:spPr>
            <a:xfrm>
              <a:off x="335593" y="1736"/>
              <a:ext cx="5620993" cy="983587"/>
            </a:xfrm>
            <a:prstGeom prst="roundRect">
              <a:avLst>
                <a:gd name="adj" fmla="val 10000"/>
              </a:avLst>
            </a:prstGeom>
          </p:spPr>
          <p:style>
            <a:lnRef idx="0">
              <a:schemeClr val="lt2">
                <a:hueOff val="0"/>
                <a:satOff val="0"/>
                <a:lumOff val="0"/>
                <a:alphaOff val="0"/>
              </a:schemeClr>
            </a:lnRef>
            <a:fillRef idx="3">
              <a:schemeClr val="dk2">
                <a:hueOff val="0"/>
                <a:satOff val="0"/>
                <a:lumOff val="0"/>
                <a:alphaOff val="0"/>
              </a:schemeClr>
            </a:fillRef>
            <a:effectRef idx="2">
              <a:schemeClr val="dk2">
                <a:hueOff val="0"/>
                <a:satOff val="0"/>
                <a:lumOff val="0"/>
                <a:alphaOff val="0"/>
              </a:schemeClr>
            </a:effectRef>
            <a:fontRef idx="minor">
              <a:schemeClr val="lt1"/>
            </a:fontRef>
          </p:style>
        </p:sp>
        <p:sp>
          <p:nvSpPr>
            <p:cNvPr id="7" name="Прямоугольник: скругленные углы 4">
              <a:extLst>
                <a:ext uri="{FF2B5EF4-FFF2-40B4-BE49-F238E27FC236}">
                  <a16:creationId xmlns:a16="http://schemas.microsoft.com/office/drawing/2014/main" id="{0F056011-492B-4DCC-A4BC-96BA9ED01D47}"/>
                </a:ext>
              </a:extLst>
            </p:cNvPr>
            <p:cNvSpPr txBox="1"/>
            <p:nvPr/>
          </p:nvSpPr>
          <p:spPr>
            <a:xfrm>
              <a:off x="364401" y="30544"/>
              <a:ext cx="5563377" cy="9259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ru-RU" sz="1800" kern="1200" dirty="0">
                  <a:latin typeface="Arial" panose="020B0604020202020204" pitchFamily="34" charset="0"/>
                  <a:cs typeface="Arial" panose="020B0604020202020204" pitchFamily="34" charset="0"/>
                </a:rPr>
                <a:t>п.8 НПАД №45 «Допущение о непрерывности деятельности»</a:t>
              </a:r>
            </a:p>
          </p:txBody>
        </p:sp>
      </p:grpSp>
      <p:sp>
        <p:nvSpPr>
          <p:cNvPr id="8" name="TextBox 7">
            <a:extLst>
              <a:ext uri="{FF2B5EF4-FFF2-40B4-BE49-F238E27FC236}">
                <a16:creationId xmlns:a16="http://schemas.microsoft.com/office/drawing/2014/main" id="{A724262C-08FE-445E-B08F-A388A98BD966}"/>
              </a:ext>
            </a:extLst>
          </p:cNvPr>
          <p:cNvSpPr txBox="1"/>
          <p:nvPr/>
        </p:nvSpPr>
        <p:spPr>
          <a:xfrm>
            <a:off x="426960" y="1828562"/>
            <a:ext cx="3774557" cy="2431435"/>
          </a:xfrm>
          <a:prstGeom prst="rect">
            <a:avLst/>
          </a:prstGeom>
          <a:noFill/>
        </p:spPr>
        <p:txBody>
          <a:bodyPr wrap="square">
            <a:spAutoFit/>
          </a:bodyPr>
          <a:lstStyle/>
          <a:p>
            <a:pPr marL="0" indent="0">
              <a:buNone/>
            </a:pPr>
            <a:r>
              <a:rPr lang="ru-RU" sz="1400" dirty="0">
                <a:latin typeface="Arial Narrow" panose="020B0606020202030204" pitchFamily="34" charset="0"/>
              </a:rPr>
              <a:t>К условным фактам, которые по отдельности или в совокупности должны вызвать у аудиторской организации сомнение в допущении о непрерывности деятельности, относятся финансовые, производственные и прочие условные факты.</a:t>
            </a:r>
          </a:p>
          <a:p>
            <a:pPr marL="0" indent="0">
              <a:buNone/>
            </a:pPr>
            <a:endParaRPr lang="ru-RU" sz="1200" dirty="0">
              <a:latin typeface="Arial Narrow" panose="020B0606020202030204" pitchFamily="34" charset="0"/>
            </a:endParaRPr>
          </a:p>
          <a:p>
            <a:pPr marL="0" indent="0">
              <a:buNone/>
            </a:pPr>
            <a:r>
              <a:rPr lang="ru-RU" sz="1400" dirty="0">
                <a:latin typeface="Arial Narrow" panose="020B0606020202030204" pitchFamily="34" charset="0"/>
              </a:rPr>
              <a:t>Таким образом, в зависимости от наличия условных фактов и их влияния на деятельность аудируемого лица, </a:t>
            </a:r>
            <a:r>
              <a:rPr lang="ru-RU" sz="1400" b="1" u="sng" dirty="0">
                <a:latin typeface="Arial Narrow" panose="020B0606020202030204" pitchFamily="34" charset="0"/>
              </a:rPr>
              <a:t>в отношении непрерывности его деятельности</a:t>
            </a:r>
            <a:r>
              <a:rPr lang="ru-RU" sz="1400" dirty="0">
                <a:latin typeface="Arial Narrow" panose="020B0606020202030204" pitchFamily="34" charset="0"/>
              </a:rPr>
              <a:t> возможны следующие ситуации:</a:t>
            </a:r>
          </a:p>
        </p:txBody>
      </p:sp>
      <p:sp>
        <p:nvSpPr>
          <p:cNvPr id="9" name="Прямоугольник: скругленные углы 8">
            <a:extLst>
              <a:ext uri="{FF2B5EF4-FFF2-40B4-BE49-F238E27FC236}">
                <a16:creationId xmlns:a16="http://schemas.microsoft.com/office/drawing/2014/main" id="{849AFD3D-8FB5-40C2-B938-3A7723E96722}"/>
              </a:ext>
            </a:extLst>
          </p:cNvPr>
          <p:cNvSpPr/>
          <p:nvPr/>
        </p:nvSpPr>
        <p:spPr>
          <a:xfrm>
            <a:off x="4667693" y="1796426"/>
            <a:ext cx="3583171" cy="2463571"/>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rtlCol="0" anchor="ctr"/>
          <a:lstStyle/>
          <a:p>
            <a:pPr marL="0" lvl="0" indent="0" algn="ctr">
              <a:buNone/>
            </a:pPr>
            <a:r>
              <a:rPr lang="ru-RU" sz="1200" dirty="0">
                <a:latin typeface="Arial Narrow" panose="020B0606020202030204" pitchFamily="34" charset="0"/>
              </a:rPr>
              <a:t>Если бухгалтерская и (или) финансовая отчетность аудируемого лица подготовлена с применением принципа непрерывности деятельности, однако согласно профессиональному суждению аудиторской организации применение этого принципа в данной ситуации неуместно, аудиторская организация в заключении по бухгалтерской и (или) финансовой отчетности должна выразить отрицательное аудиторское мнение о достоверности бухгалтерской и (или) финансовой отчетности аудируемого лица (п.22 НПАД №45 «Допущение о непрерывности деятельности»)</a:t>
            </a:r>
          </a:p>
        </p:txBody>
      </p:sp>
      <p:sp>
        <p:nvSpPr>
          <p:cNvPr id="11" name="Прямоугольник: скругленные углы 10">
            <a:extLst>
              <a:ext uri="{FF2B5EF4-FFF2-40B4-BE49-F238E27FC236}">
                <a16:creationId xmlns:a16="http://schemas.microsoft.com/office/drawing/2014/main" id="{B62BCBD4-4F8B-4B76-B190-8C6EBDF978A0}"/>
              </a:ext>
            </a:extLst>
          </p:cNvPr>
          <p:cNvSpPr/>
          <p:nvPr/>
        </p:nvSpPr>
        <p:spPr>
          <a:xfrm>
            <a:off x="8654903" y="1796426"/>
            <a:ext cx="2849526" cy="2463571"/>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rtlCol="0" anchor="ctr"/>
          <a:lstStyle/>
          <a:p>
            <a:pPr marL="0" lvl="0" indent="0" algn="ctr">
              <a:buNone/>
            </a:pPr>
            <a:r>
              <a:rPr lang="ru-RU" sz="1200" dirty="0">
                <a:latin typeface="Arial Narrow" panose="020B0606020202030204" pitchFamily="34" charset="0"/>
              </a:rPr>
              <a:t>Если применение принципа непрерывности деятельности уместно и если в бухгалтерской и (или) финансовой отчетности информация о существенной неопределенности в отношении непрерывности деятельности аудируемого лица раскрыта адекватно, аудиторской организации следует в аудиторском заключении по бухгалтерской и (или) финансовой отчетности:</a:t>
            </a:r>
          </a:p>
        </p:txBody>
      </p:sp>
      <p:sp>
        <p:nvSpPr>
          <p:cNvPr id="3" name="TextBox 2">
            <a:extLst>
              <a:ext uri="{FF2B5EF4-FFF2-40B4-BE49-F238E27FC236}">
                <a16:creationId xmlns:a16="http://schemas.microsoft.com/office/drawing/2014/main" id="{3080A46A-ADBA-4613-8824-0F17C988AE13}"/>
              </a:ext>
            </a:extLst>
          </p:cNvPr>
          <p:cNvSpPr txBox="1"/>
          <p:nvPr/>
        </p:nvSpPr>
        <p:spPr>
          <a:xfrm>
            <a:off x="4201517" y="1651466"/>
            <a:ext cx="668195" cy="578882"/>
          </a:xfrm>
          <a:prstGeom prst="round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ru-RU"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1</a:t>
            </a:r>
            <a:endParaRPr lang="ru-BY"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06700C4E-630F-46B3-8440-E7DFE3AFC50F}"/>
              </a:ext>
            </a:extLst>
          </p:cNvPr>
          <p:cNvSpPr txBox="1"/>
          <p:nvPr/>
        </p:nvSpPr>
        <p:spPr>
          <a:xfrm>
            <a:off x="8382942" y="1651466"/>
            <a:ext cx="668195" cy="578882"/>
          </a:xfrm>
          <a:prstGeom prst="round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ru-RU"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2</a:t>
            </a:r>
            <a:endParaRPr lang="ru-BY"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72A7F84B-623E-4986-AC41-2291631BD652}"/>
              </a:ext>
            </a:extLst>
          </p:cNvPr>
          <p:cNvSpPr txBox="1"/>
          <p:nvPr/>
        </p:nvSpPr>
        <p:spPr>
          <a:xfrm>
            <a:off x="3965944" y="4404957"/>
            <a:ext cx="6469413" cy="2308324"/>
          </a:xfrm>
          <a:prstGeom prst="borderCallout3">
            <a:avLst>
              <a:gd name="adj1" fmla="val 33490"/>
              <a:gd name="adj2" fmla="val 101454"/>
              <a:gd name="adj3" fmla="val 23817"/>
              <a:gd name="adj4" fmla="val 114321"/>
              <a:gd name="adj5" fmla="val -8245"/>
              <a:gd name="adj6" fmla="val 122868"/>
              <a:gd name="adj7" fmla="val -20615"/>
              <a:gd name="adj8" fmla="val 119369"/>
            </a:avLst>
          </a:prstGeom>
        </p:spPr>
        <p:style>
          <a:lnRef idx="2">
            <a:schemeClr val="accent5"/>
          </a:lnRef>
          <a:fillRef idx="1">
            <a:schemeClr val="lt1"/>
          </a:fillRef>
          <a:effectRef idx="0">
            <a:schemeClr val="accent5"/>
          </a:effectRef>
          <a:fontRef idx="minor">
            <a:schemeClr val="dk1"/>
          </a:fontRef>
        </p:style>
        <p:txBody>
          <a:bodyPr wrap="square">
            <a:spAutoFit/>
          </a:bodyPr>
          <a:lstStyle/>
          <a:p>
            <a:pPr marL="171450" lvl="0" indent="-171450">
              <a:buFont typeface="Wingdings" panose="05000000000000000000" pitchFamily="2" charset="2"/>
              <a:buChar char="ü"/>
            </a:pPr>
            <a:r>
              <a:rPr lang="ru-RU" sz="1200" dirty="0">
                <a:latin typeface="Arial Narrow" panose="020B0606020202030204" pitchFamily="34" charset="0"/>
              </a:rPr>
              <a:t>выразить </a:t>
            </a:r>
            <a:r>
              <a:rPr lang="ru-RU" sz="1200" dirty="0" err="1">
                <a:latin typeface="Arial Narrow" panose="020B0606020202030204" pitchFamily="34" charset="0"/>
              </a:rPr>
              <a:t>немодифицированное</a:t>
            </a:r>
            <a:r>
              <a:rPr lang="ru-RU" sz="1200" dirty="0">
                <a:latin typeface="Arial Narrow" panose="020B0606020202030204" pitchFamily="34" charset="0"/>
              </a:rPr>
              <a:t> аудиторское мнение;</a:t>
            </a:r>
          </a:p>
          <a:p>
            <a:pPr marL="171450" lvl="0" indent="-171450">
              <a:buFont typeface="Wingdings" panose="05000000000000000000" pitchFamily="2" charset="2"/>
              <a:buChar char="ü"/>
            </a:pPr>
            <a:r>
              <a:rPr lang="ru-RU" sz="1200" dirty="0">
                <a:latin typeface="Arial Narrow" panose="020B0606020202030204" pitchFamily="34" charset="0"/>
              </a:rPr>
              <a:t>включить раздел "Существенная неопределенность в отношении непрерывности деятельности" с тем, чтобы:</a:t>
            </a:r>
          </a:p>
          <a:p>
            <a:pPr marL="891450" lvl="0" indent="-171450">
              <a:buFont typeface="Courier New" panose="02070309020205020404" pitchFamily="49" charset="0"/>
              <a:buChar char="o"/>
            </a:pPr>
            <a:r>
              <a:rPr lang="ru-RU" sz="1200" dirty="0">
                <a:latin typeface="Arial Narrow" panose="020B0606020202030204" pitchFamily="34" charset="0"/>
              </a:rPr>
              <a:t>привлечь внимание заинтересованных пользователей аудиторского заключения к примечаниям к бухгалтерской и (или) финансовой отчетности, в которых раскрывается информация об условиях или событиях, которые могут вызвать значительные сомнения в способности аудируемого лица продолжать свою деятельность непрерывно;</a:t>
            </a:r>
          </a:p>
          <a:p>
            <a:pPr marL="891450" lvl="0" indent="-171450">
              <a:buFont typeface="Courier New" panose="02070309020205020404" pitchFamily="49" charset="0"/>
              <a:buChar char="o"/>
            </a:pPr>
            <a:r>
              <a:rPr lang="ru-RU" sz="1200" dirty="0">
                <a:latin typeface="Arial Narrow" panose="020B0606020202030204" pitchFamily="34" charset="0"/>
              </a:rPr>
              <a:t>констатировать, что данные условия или события указывают на наличие существенной неопределенности, которая может вызвать значительные сомнения в способности аудируемого лица продолжать свою деятельность непрерывно;</a:t>
            </a:r>
          </a:p>
          <a:p>
            <a:pPr marL="891450" lvl="0" indent="-171450">
              <a:buFont typeface="Courier New" panose="02070309020205020404" pitchFamily="49" charset="0"/>
              <a:buChar char="o"/>
            </a:pPr>
            <a:r>
              <a:rPr lang="ru-RU" sz="1200" dirty="0">
                <a:latin typeface="Arial Narrow" panose="020B0606020202030204" pitchFamily="34" charset="0"/>
              </a:rPr>
              <a:t>указать на то, что аудиторская организация не выражает модифицированного мнения по данному вопросу (п.23 НПАД №45 «Допущение о непрерывности деятельности»);</a:t>
            </a:r>
          </a:p>
        </p:txBody>
      </p:sp>
    </p:spTree>
    <p:extLst>
      <p:ext uri="{BB962C8B-B14F-4D97-AF65-F5344CB8AC3E}">
        <p14:creationId xmlns:p14="http://schemas.microsoft.com/office/powerpoint/2010/main" val="193310067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7388</TotalTime>
  <Words>5700</Words>
  <Application>Microsoft Office PowerPoint</Application>
  <PresentationFormat>Широкоэкранный</PresentationFormat>
  <Paragraphs>314</Paragraphs>
  <Slides>28</Slides>
  <Notes>26</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28</vt:i4>
      </vt:variant>
    </vt:vector>
  </HeadingPairs>
  <TitlesOfParts>
    <vt:vector size="37" baseType="lpstr">
      <vt:lpstr>Arial</vt:lpstr>
      <vt:lpstr>Arial Narrow</vt:lpstr>
      <vt:lpstr>Calibri</vt:lpstr>
      <vt:lpstr>Calibri Light</vt:lpstr>
      <vt:lpstr>Courier New</vt:lpstr>
      <vt:lpstr>Helvetica Neue Condensed</vt:lpstr>
      <vt:lpstr>Helvetica Neue Condensed Black</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ФБК-Бел</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Windows</dc:creator>
  <cp:lastModifiedBy>Gridushko Alexandra</cp:lastModifiedBy>
  <cp:revision>169</cp:revision>
  <dcterms:created xsi:type="dcterms:W3CDTF">2020-07-13T06:41:54Z</dcterms:created>
  <dcterms:modified xsi:type="dcterms:W3CDTF">2022-08-31T08:23:41Z</dcterms:modified>
</cp:coreProperties>
</file>