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7" r:id="rId4"/>
    <p:sldId id="259" r:id="rId5"/>
    <p:sldId id="299" r:id="rId6"/>
    <p:sldId id="300" r:id="rId7"/>
    <p:sldId id="294" r:id="rId8"/>
    <p:sldId id="302" r:id="rId9"/>
    <p:sldId id="277" r:id="rId10"/>
    <p:sldId id="303" r:id="rId11"/>
    <p:sldId id="304" r:id="rId12"/>
    <p:sldId id="284" r:id="rId13"/>
    <p:sldId id="305" r:id="rId14"/>
    <p:sldId id="292" r:id="rId15"/>
    <p:sldId id="260" r:id="rId16"/>
    <p:sldId id="261" r:id="rId17"/>
    <p:sldId id="262" r:id="rId18"/>
    <p:sldId id="268" r:id="rId19"/>
    <p:sldId id="269" r:id="rId20"/>
    <p:sldId id="270" r:id="rId21"/>
    <p:sldId id="266" r:id="rId22"/>
    <p:sldId id="263" r:id="rId23"/>
    <p:sldId id="271" r:id="rId24"/>
    <p:sldId id="272" r:id="rId25"/>
    <p:sldId id="273" r:id="rId26"/>
    <p:sldId id="274" r:id="rId27"/>
    <p:sldId id="275" r:id="rId28"/>
    <p:sldId id="310" r:id="rId29"/>
    <p:sldId id="265" r:id="rId30"/>
    <p:sldId id="311" r:id="rId31"/>
    <p:sldId id="264" r:id="rId32"/>
    <p:sldId id="312" r:id="rId33"/>
    <p:sldId id="313" r:id="rId34"/>
    <p:sldId id="314" r:id="rId35"/>
    <p:sldId id="315" r:id="rId36"/>
    <p:sldId id="316" r:id="rId37"/>
    <p:sldId id="317" r:id="rId38"/>
    <p:sldId id="278" r:id="rId39"/>
    <p:sldId id="318" r:id="rId40"/>
    <p:sldId id="307" r:id="rId41"/>
    <p:sldId id="308" r:id="rId42"/>
    <p:sldId id="309" r:id="rId43"/>
    <p:sldId id="276" r:id="rId44"/>
    <p:sldId id="306" r:id="rId45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DFDF"/>
    <a:srgbClr val="91FFBB"/>
    <a:srgbClr val="0472C4"/>
    <a:srgbClr val="089D9A"/>
    <a:srgbClr val="10B4A8"/>
    <a:srgbClr val="2FE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3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E5FE1-D5A8-40C8-A9AD-BD2A84FF16A2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F6AF6-6D48-412F-86BA-C4E8A5628C00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50696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g1446e945cfd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6" name="Google Shape;2026;g1446e945cfd_0_555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1446e945cfd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1446e945cfd_0_203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1303be3818b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1303be3818b_0_102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1446e945cfd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1446e945cfd_0_329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5" name="Google Shape;2115;g137fcadff5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6" name="Google Shape;2116;g137fcadff58_0_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14231f69b35_1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14231f69b35_1_194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143cef278c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143cef278ce_0_59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185c551ac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185c551acd_0_5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14231f69b35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14231f69b35_1_20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003d90df7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003d90df77_0_18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5562" tIns="95562" rIns="95562" bIns="955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3B854-2B5C-4E5E-9FC1-75B19470F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2F8762-2B30-44CC-8167-45450AF91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AC84A-6111-4076-8AD3-4B0087836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490CAC-04BB-47B3-AC48-BEE99C32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0C5499-73AB-4ACB-9F77-0C4F8C30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25306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B658D-6DF3-4B91-B5EE-A26A0F75E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E4E471-6AD0-478C-917A-524AEA0B7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599313-9EF0-42F9-A48E-261155FF4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A37600-7992-449D-B427-748F7565F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26F53F-D51D-46AC-9E4C-866A7E08D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81833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0885AD-6A58-4C7C-B1BB-658A32D30A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564EB3-1610-4E14-80B4-00A6010B4F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854F31-52D5-4F0B-89C3-31EA9B411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73BC8-D544-4084-BA34-48C9820CD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809574-7623-4285-B782-239ED8953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239994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-5115535" y="-283267"/>
            <a:ext cx="22426633" cy="8441267"/>
            <a:chOff x="-3836652" y="-212450"/>
            <a:chExt cx="16819975" cy="6330950"/>
          </a:xfrm>
        </p:grpSpPr>
        <p:sp>
          <p:nvSpPr>
            <p:cNvPr id="118" name="Google Shape;118;p15"/>
            <p:cNvSpPr/>
            <p:nvPr/>
          </p:nvSpPr>
          <p:spPr>
            <a:xfrm rot="-2700000">
              <a:off x="-3170086" y="45411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15"/>
            <p:cNvSpPr/>
            <p:nvPr/>
          </p:nvSpPr>
          <p:spPr>
            <a:xfrm rot="-2700000">
              <a:off x="8472378" y="4372130"/>
              <a:ext cx="1446740" cy="144674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15"/>
            <p:cNvSpPr/>
            <p:nvPr/>
          </p:nvSpPr>
          <p:spPr>
            <a:xfrm rot="-2700000">
              <a:off x="9098289" y="1521666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5127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subTitle" idx="1"/>
          </p:nvPr>
        </p:nvSpPr>
        <p:spPr>
          <a:xfrm>
            <a:off x="960000" y="5086792"/>
            <a:ext cx="24048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title" hasCustomPrompt="1"/>
          </p:nvPr>
        </p:nvSpPr>
        <p:spPr>
          <a:xfrm>
            <a:off x="960000" y="3338547"/>
            <a:ext cx="2404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 idx="2"/>
          </p:nvPr>
        </p:nvSpPr>
        <p:spPr>
          <a:xfrm>
            <a:off x="960000" y="19006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 idx="3"/>
          </p:nvPr>
        </p:nvSpPr>
        <p:spPr>
          <a:xfrm>
            <a:off x="960000" y="45508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4"/>
          </p:nvPr>
        </p:nvSpPr>
        <p:spPr>
          <a:xfrm>
            <a:off x="3582400" y="5086792"/>
            <a:ext cx="24048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title" idx="5" hasCustomPrompt="1"/>
          </p:nvPr>
        </p:nvSpPr>
        <p:spPr>
          <a:xfrm>
            <a:off x="3582400" y="3338547"/>
            <a:ext cx="2404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28"/>
          <p:cNvSpPr txBox="1">
            <a:spLocks noGrp="1"/>
          </p:cNvSpPr>
          <p:nvPr>
            <p:ph type="title" idx="6"/>
          </p:nvPr>
        </p:nvSpPr>
        <p:spPr>
          <a:xfrm>
            <a:off x="3582400" y="19006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65" name="Google Shape;265;p28"/>
          <p:cNvSpPr txBox="1">
            <a:spLocks noGrp="1"/>
          </p:cNvSpPr>
          <p:nvPr>
            <p:ph type="title" idx="7"/>
          </p:nvPr>
        </p:nvSpPr>
        <p:spPr>
          <a:xfrm>
            <a:off x="3582400" y="45508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66" name="Google Shape;266;p28"/>
          <p:cNvSpPr txBox="1">
            <a:spLocks noGrp="1"/>
          </p:cNvSpPr>
          <p:nvPr>
            <p:ph type="subTitle" idx="8"/>
          </p:nvPr>
        </p:nvSpPr>
        <p:spPr>
          <a:xfrm>
            <a:off x="6204800" y="5086792"/>
            <a:ext cx="24048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28"/>
          <p:cNvSpPr txBox="1">
            <a:spLocks noGrp="1"/>
          </p:cNvSpPr>
          <p:nvPr>
            <p:ph type="title" idx="9" hasCustomPrompt="1"/>
          </p:nvPr>
        </p:nvSpPr>
        <p:spPr>
          <a:xfrm>
            <a:off x="6204800" y="3338547"/>
            <a:ext cx="2404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8" name="Google Shape;268;p28"/>
          <p:cNvSpPr txBox="1">
            <a:spLocks noGrp="1"/>
          </p:cNvSpPr>
          <p:nvPr>
            <p:ph type="title" idx="13"/>
          </p:nvPr>
        </p:nvSpPr>
        <p:spPr>
          <a:xfrm>
            <a:off x="6204800" y="19006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69" name="Google Shape;269;p28"/>
          <p:cNvSpPr txBox="1">
            <a:spLocks noGrp="1"/>
          </p:cNvSpPr>
          <p:nvPr>
            <p:ph type="title" idx="14"/>
          </p:nvPr>
        </p:nvSpPr>
        <p:spPr>
          <a:xfrm>
            <a:off x="6204800" y="45508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70" name="Google Shape;270;p28"/>
          <p:cNvSpPr txBox="1">
            <a:spLocks noGrp="1"/>
          </p:cNvSpPr>
          <p:nvPr>
            <p:ph type="subTitle" idx="15"/>
          </p:nvPr>
        </p:nvSpPr>
        <p:spPr>
          <a:xfrm>
            <a:off x="8827200" y="5086792"/>
            <a:ext cx="240480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28"/>
          <p:cNvSpPr txBox="1">
            <a:spLocks noGrp="1"/>
          </p:cNvSpPr>
          <p:nvPr>
            <p:ph type="title" idx="16" hasCustomPrompt="1"/>
          </p:nvPr>
        </p:nvSpPr>
        <p:spPr>
          <a:xfrm>
            <a:off x="8827200" y="3338547"/>
            <a:ext cx="24048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8266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28"/>
          <p:cNvSpPr txBox="1">
            <a:spLocks noGrp="1"/>
          </p:cNvSpPr>
          <p:nvPr>
            <p:ph type="title" idx="17"/>
          </p:nvPr>
        </p:nvSpPr>
        <p:spPr>
          <a:xfrm>
            <a:off x="8827200" y="19006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73" name="Google Shape;273;p28"/>
          <p:cNvSpPr txBox="1">
            <a:spLocks noGrp="1"/>
          </p:cNvSpPr>
          <p:nvPr>
            <p:ph type="title" idx="18"/>
          </p:nvPr>
        </p:nvSpPr>
        <p:spPr>
          <a:xfrm>
            <a:off x="8827200" y="4550800"/>
            <a:ext cx="2404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274" name="Google Shape;274;p2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5" name="Google Shape;275;p28"/>
          <p:cNvGrpSpPr/>
          <p:nvPr/>
        </p:nvGrpSpPr>
        <p:grpSpPr>
          <a:xfrm>
            <a:off x="-3520396" y="-3343750"/>
            <a:ext cx="19137200" cy="13997467"/>
            <a:chOff x="-2640297" y="-2507812"/>
            <a:chExt cx="14352900" cy="10498100"/>
          </a:xfrm>
        </p:grpSpPr>
        <p:sp>
          <p:nvSpPr>
            <p:cNvPr id="276" name="Google Shape;276;p28"/>
            <p:cNvSpPr/>
            <p:nvPr/>
          </p:nvSpPr>
          <p:spPr>
            <a:xfrm rot="-2700000">
              <a:off x="-1519393" y="4148692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8"/>
            <p:cNvSpPr/>
            <p:nvPr/>
          </p:nvSpPr>
          <p:spPr>
            <a:xfrm rot="-2700000">
              <a:off x="6860807" y="-2026208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8"/>
            <p:cNvSpPr/>
            <p:nvPr/>
          </p:nvSpPr>
          <p:spPr>
            <a:xfrm rot="-2700000">
              <a:off x="8905607" y="735017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8"/>
            <p:cNvSpPr/>
            <p:nvPr/>
          </p:nvSpPr>
          <p:spPr>
            <a:xfrm rot="-2700000">
              <a:off x="-2158693" y="2046692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8"/>
            <p:cNvSpPr/>
            <p:nvPr/>
          </p:nvSpPr>
          <p:spPr>
            <a:xfrm rot="-2700000">
              <a:off x="-442693" y="-1720308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8"/>
            <p:cNvSpPr/>
            <p:nvPr/>
          </p:nvSpPr>
          <p:spPr>
            <a:xfrm rot="-2700000">
              <a:off x="7261307" y="5183292"/>
              <a:ext cx="2325391" cy="232539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7152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17"/>
          <p:cNvGrpSpPr/>
          <p:nvPr/>
        </p:nvGrpSpPr>
        <p:grpSpPr>
          <a:xfrm>
            <a:off x="-2775201" y="-5214633"/>
            <a:ext cx="17742400" cy="15234633"/>
            <a:chOff x="-2081401" y="-3910975"/>
            <a:chExt cx="13306800" cy="11425975"/>
          </a:xfrm>
        </p:grpSpPr>
        <p:sp>
          <p:nvSpPr>
            <p:cNvPr id="131" name="Google Shape;131;p17"/>
            <p:cNvSpPr/>
            <p:nvPr/>
          </p:nvSpPr>
          <p:spPr>
            <a:xfrm rot="-2700000">
              <a:off x="490789" y="-32444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17"/>
            <p:cNvSpPr/>
            <p:nvPr/>
          </p:nvSpPr>
          <p:spPr>
            <a:xfrm rot="-2700000">
              <a:off x="8834255" y="-269719"/>
              <a:ext cx="1980889" cy="198088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17"/>
            <p:cNvSpPr/>
            <p:nvPr/>
          </p:nvSpPr>
          <p:spPr>
            <a:xfrm rot="-2700000">
              <a:off x="-1671145" y="2967731"/>
              <a:ext cx="1980889" cy="198088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17"/>
            <p:cNvSpPr/>
            <p:nvPr/>
          </p:nvSpPr>
          <p:spPr>
            <a:xfrm rot="-2700000">
              <a:off x="5338455" y="5123856"/>
              <a:ext cx="1980889" cy="1980889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62836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23" name="Google Shape;123;p16"/>
          <p:cNvGrpSpPr/>
          <p:nvPr/>
        </p:nvGrpSpPr>
        <p:grpSpPr>
          <a:xfrm>
            <a:off x="-3132001" y="-2467899"/>
            <a:ext cx="17749767" cy="12697900"/>
            <a:chOff x="-2349001" y="-1850925"/>
            <a:chExt cx="13312325" cy="9523425"/>
          </a:xfrm>
        </p:grpSpPr>
        <p:sp>
          <p:nvSpPr>
            <p:cNvPr id="124" name="Google Shape;124;p16"/>
            <p:cNvSpPr/>
            <p:nvPr/>
          </p:nvSpPr>
          <p:spPr>
            <a:xfrm rot="-2700000">
              <a:off x="8343769" y="-1143680"/>
              <a:ext cx="2170111" cy="2170111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16"/>
            <p:cNvSpPr/>
            <p:nvPr/>
          </p:nvSpPr>
          <p:spPr>
            <a:xfrm rot="-2700000">
              <a:off x="6524444" y="5052945"/>
              <a:ext cx="2170111" cy="217011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16"/>
            <p:cNvSpPr/>
            <p:nvPr/>
          </p:nvSpPr>
          <p:spPr>
            <a:xfrm rot="-2700000">
              <a:off x="-1899556" y="3021195"/>
              <a:ext cx="2170111" cy="217011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16"/>
            <p:cNvSpPr/>
            <p:nvPr/>
          </p:nvSpPr>
          <p:spPr>
            <a:xfrm rot="-2700000">
              <a:off x="-1213281" y="-1401480"/>
              <a:ext cx="2170111" cy="2170111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5353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title" hasCustomPrompt="1"/>
          </p:nvPr>
        </p:nvSpPr>
        <p:spPr>
          <a:xfrm>
            <a:off x="1335133" y="719984"/>
            <a:ext cx="2019600" cy="16736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57150" dir="78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1"/>
          </p:nvPr>
        </p:nvSpPr>
        <p:spPr>
          <a:xfrm rot="231">
            <a:off x="1335133" y="5527013"/>
            <a:ext cx="5962000" cy="6108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85725" dist="57150" dir="78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 idx="2"/>
          </p:nvPr>
        </p:nvSpPr>
        <p:spPr>
          <a:xfrm>
            <a:off x="1335133" y="2664199"/>
            <a:ext cx="5962000" cy="259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39" name="Google Shape;139;p18"/>
          <p:cNvGrpSpPr/>
          <p:nvPr/>
        </p:nvGrpSpPr>
        <p:grpSpPr>
          <a:xfrm>
            <a:off x="-3506667" y="-3105858"/>
            <a:ext cx="15344200" cy="13572167"/>
            <a:chOff x="-2630000" y="-2329394"/>
            <a:chExt cx="11508150" cy="10179125"/>
          </a:xfrm>
        </p:grpSpPr>
        <p:sp>
          <p:nvSpPr>
            <p:cNvPr id="140" name="Google Shape;140;p18"/>
            <p:cNvSpPr/>
            <p:nvPr/>
          </p:nvSpPr>
          <p:spPr>
            <a:xfrm rot="-2700000">
              <a:off x="5177351" y="-1830806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18"/>
            <p:cNvSpPr/>
            <p:nvPr/>
          </p:nvSpPr>
          <p:spPr>
            <a:xfrm rot="-2700000">
              <a:off x="-2131199" y="2525194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18"/>
            <p:cNvSpPr/>
            <p:nvPr/>
          </p:nvSpPr>
          <p:spPr>
            <a:xfrm rot="-2700000">
              <a:off x="5971651" y="4943019"/>
              <a:ext cx="2407699" cy="2408123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6359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2025767" y="2521631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1"/>
          </p:nvPr>
        </p:nvSpPr>
        <p:spPr>
          <a:xfrm>
            <a:off x="2025767" y="2962031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title" idx="2"/>
          </p:nvPr>
        </p:nvSpPr>
        <p:spPr>
          <a:xfrm>
            <a:off x="7409201" y="2521631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3"/>
          </p:nvPr>
        </p:nvSpPr>
        <p:spPr>
          <a:xfrm>
            <a:off x="7409201" y="2962031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title" idx="4"/>
          </p:nvPr>
        </p:nvSpPr>
        <p:spPr>
          <a:xfrm>
            <a:off x="2025733" y="4401331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5"/>
          </p:nvPr>
        </p:nvSpPr>
        <p:spPr>
          <a:xfrm>
            <a:off x="2025767" y="4841664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title" idx="6"/>
          </p:nvPr>
        </p:nvSpPr>
        <p:spPr>
          <a:xfrm>
            <a:off x="7409168" y="4401331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ubTitle" idx="7"/>
          </p:nvPr>
        </p:nvSpPr>
        <p:spPr>
          <a:xfrm>
            <a:off x="7409201" y="4841664"/>
            <a:ext cx="38228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-4377769" y="-1344500"/>
            <a:ext cx="20847200" cy="11392533"/>
            <a:chOff x="-3283327" y="-1008375"/>
            <a:chExt cx="15635400" cy="8544400"/>
          </a:xfrm>
        </p:grpSpPr>
        <p:sp>
          <p:nvSpPr>
            <p:cNvPr id="202" name="Google Shape;202;p24"/>
            <p:cNvSpPr/>
            <p:nvPr/>
          </p:nvSpPr>
          <p:spPr>
            <a:xfrm rot="-2700000">
              <a:off x="8278338" y="4257739"/>
              <a:ext cx="1731422" cy="173142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4"/>
            <p:cNvSpPr/>
            <p:nvPr/>
          </p:nvSpPr>
          <p:spPr>
            <a:xfrm rot="-2700000">
              <a:off x="-1268756" y="2686120"/>
              <a:ext cx="1507410" cy="150741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4"/>
            <p:cNvSpPr/>
            <p:nvPr/>
          </p:nvSpPr>
          <p:spPr>
            <a:xfrm rot="-2700000">
              <a:off x="8467039" y="-3418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4"/>
            <p:cNvSpPr/>
            <p:nvPr/>
          </p:nvSpPr>
          <p:spPr>
            <a:xfrm rot="-2700000">
              <a:off x="-2616761" y="365099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71023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 hasCustomPrompt="1"/>
          </p:nvPr>
        </p:nvSpPr>
        <p:spPr>
          <a:xfrm>
            <a:off x="8184000" y="720000"/>
            <a:ext cx="2374400" cy="17680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00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 rot="237">
            <a:off x="4744800" y="5526984"/>
            <a:ext cx="5813600" cy="610800"/>
          </a:xfrm>
          <a:prstGeom prst="rect">
            <a:avLst/>
          </a:prstGeom>
          <a:solidFill>
            <a:schemeClr val="dk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66675" dir="66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9"/>
          <p:cNvSpPr txBox="1">
            <a:spLocks noGrp="1"/>
          </p:cNvSpPr>
          <p:nvPr>
            <p:ph type="title" idx="2"/>
          </p:nvPr>
        </p:nvSpPr>
        <p:spPr>
          <a:xfrm>
            <a:off x="4153667" y="2709200"/>
            <a:ext cx="6404800" cy="259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147" name="Google Shape;147;p19"/>
          <p:cNvGrpSpPr/>
          <p:nvPr/>
        </p:nvGrpSpPr>
        <p:grpSpPr>
          <a:xfrm>
            <a:off x="-1654535" y="2724200"/>
            <a:ext cx="15346235" cy="5147800"/>
            <a:chOff x="-1240901" y="2043150"/>
            <a:chExt cx="11509676" cy="3860850"/>
          </a:xfrm>
        </p:grpSpPr>
        <p:sp>
          <p:nvSpPr>
            <p:cNvPr id="148" name="Google Shape;148;p19"/>
            <p:cNvSpPr/>
            <p:nvPr/>
          </p:nvSpPr>
          <p:spPr>
            <a:xfrm rot="-2700000">
              <a:off x="-839696" y="2533080"/>
              <a:ext cx="1937190" cy="193719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19"/>
            <p:cNvSpPr/>
            <p:nvPr/>
          </p:nvSpPr>
          <p:spPr>
            <a:xfrm rot="-2700000">
              <a:off x="1472330" y="4261080"/>
              <a:ext cx="1361039" cy="1361039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19"/>
            <p:cNvSpPr/>
            <p:nvPr/>
          </p:nvSpPr>
          <p:spPr>
            <a:xfrm rot="-2700000">
              <a:off x="8625855" y="2325030"/>
              <a:ext cx="1361039" cy="1361039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0782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 rot="2701">
            <a:off x="3224340" y="1731851"/>
            <a:ext cx="1018400" cy="802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57150" dir="8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2"/>
          </p:nvPr>
        </p:nvSpPr>
        <p:spPr>
          <a:xfrm>
            <a:off x="1658592" y="2589100"/>
            <a:ext cx="41500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658592" y="3044343"/>
            <a:ext cx="41500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3" hasCustomPrompt="1"/>
          </p:nvPr>
        </p:nvSpPr>
        <p:spPr>
          <a:xfrm rot="2701">
            <a:off x="3224340" y="4023785"/>
            <a:ext cx="1018400" cy="802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57150" dir="8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4"/>
          </p:nvPr>
        </p:nvSpPr>
        <p:spPr>
          <a:xfrm>
            <a:off x="1658592" y="4881433"/>
            <a:ext cx="41500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5"/>
          </p:nvPr>
        </p:nvSpPr>
        <p:spPr>
          <a:xfrm>
            <a:off x="1658592" y="5336400"/>
            <a:ext cx="41500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 hasCustomPrompt="1"/>
          </p:nvPr>
        </p:nvSpPr>
        <p:spPr>
          <a:xfrm rot="2701">
            <a:off x="7949155" y="1731851"/>
            <a:ext cx="1018400" cy="802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57150" dir="8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7"/>
          </p:nvPr>
        </p:nvSpPr>
        <p:spPr>
          <a:xfrm>
            <a:off x="6383408" y="2589100"/>
            <a:ext cx="41500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8"/>
          </p:nvPr>
        </p:nvSpPr>
        <p:spPr>
          <a:xfrm>
            <a:off x="6383408" y="3044343"/>
            <a:ext cx="41500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9" hasCustomPrompt="1"/>
          </p:nvPr>
        </p:nvSpPr>
        <p:spPr>
          <a:xfrm rot="2701">
            <a:off x="7949216" y="4023788"/>
            <a:ext cx="1018400" cy="802800"/>
          </a:xfrm>
          <a:prstGeom prst="rect">
            <a:avLst/>
          </a:prstGeom>
          <a:solidFill>
            <a:schemeClr val="l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14300" dist="57150" dir="8400000" algn="bl" rotWithShape="0">
              <a:schemeClr val="accent1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3"/>
          </p:nvPr>
        </p:nvSpPr>
        <p:spPr>
          <a:xfrm>
            <a:off x="6383408" y="4881336"/>
            <a:ext cx="4150000" cy="6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4"/>
          </p:nvPr>
        </p:nvSpPr>
        <p:spPr>
          <a:xfrm>
            <a:off x="6383408" y="5336400"/>
            <a:ext cx="4150000" cy="8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02" name="Google Shape;102;p13"/>
          <p:cNvGrpSpPr/>
          <p:nvPr/>
        </p:nvGrpSpPr>
        <p:grpSpPr>
          <a:xfrm>
            <a:off x="-5108803" y="-5154100"/>
            <a:ext cx="21502933" cy="16920333"/>
            <a:chOff x="-3831602" y="-3865575"/>
            <a:chExt cx="16127200" cy="12690250"/>
          </a:xfrm>
        </p:grpSpPr>
        <p:sp>
          <p:nvSpPr>
            <p:cNvPr id="103" name="Google Shape;103;p13"/>
            <p:cNvSpPr/>
            <p:nvPr/>
          </p:nvSpPr>
          <p:spPr>
            <a:xfrm rot="-2700000">
              <a:off x="-728711" y="-3199009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13"/>
            <p:cNvSpPr/>
            <p:nvPr/>
          </p:nvSpPr>
          <p:spPr>
            <a:xfrm rot="-2700000">
              <a:off x="8410564" y="135259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13"/>
            <p:cNvSpPr/>
            <p:nvPr/>
          </p:nvSpPr>
          <p:spPr>
            <a:xfrm rot="-2700000">
              <a:off x="-3165036" y="-464984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13"/>
            <p:cNvSpPr/>
            <p:nvPr/>
          </p:nvSpPr>
          <p:spPr>
            <a:xfrm rot="-2700000">
              <a:off x="6429689" y="4939641"/>
              <a:ext cx="3218467" cy="321846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1648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D81E4-19E0-48A9-86F8-33CF6A33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056C0F-787E-457A-A894-B8CF850DD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239465-2995-4EFB-847D-8B1F30F19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2CC7B-BA55-45C2-9CA3-AE77DE64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CF7FA-58A8-42F5-B524-596993CB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89980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995" y="727522"/>
            <a:ext cx="4668731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9995" y="2344684"/>
            <a:ext cx="4668731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996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7F11D-F3D5-440E-96D8-C54832AF1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657224-94AF-468E-B4E2-B11F27895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66637-A8A4-4F8B-B7AD-9D8D97047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F34D1B-7CC8-45C2-812D-58E0B128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97A8A0-4FB3-48CD-A316-85486772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86634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705AD-7F52-4229-8152-78F3FDFD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701FDC-7582-42DD-B24D-776DB6F966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16610A-FCD4-44A7-A284-D93BC07F1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BB264-4C02-46FC-A3D9-CDB6571A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7A5679-4E9B-4000-B04C-A86B97182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2D8F53-D452-4277-A917-63290E1F4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7909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39BE6D-B549-4C7B-BBCF-F8B7A85B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5C5EA9-EEFB-428E-B0C7-AD8B3845D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60C941-B7C9-4703-82CE-4C5B9E860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707EFA-5771-41FE-8624-599E4F9A84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CF3B704-017E-47C0-A980-DE4E1D65F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E24757E-99E8-4D66-BB7E-0F6EB656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DE6BB80-2E9F-4192-87FE-28937C0E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B0B20B-19F4-4E72-97D9-95DA1EC1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7185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6D8A35-DC12-4934-8BBC-9E1FEC33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4057DF-6842-491A-A212-54351126F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42A6C1-B43C-455D-980E-C74851F25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23E878-98A7-4531-BE62-9B9CAC3CA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1551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BDCA3B-2294-47FD-8A01-8E7CD972B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45CA2-2933-4478-B0B2-924D117EF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890A12-6A43-4B69-BD91-EBE02FE9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06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76E6C3-D6F1-4342-897E-91BD41C9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8BAB3-FFCA-4763-BE73-36E7CFFC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85AC39-7D73-4F35-9DA3-2BA8C2819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561EC4-209B-488B-89F3-08753BF4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EA2651-3A4D-42E1-A7DA-10B47B0C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A5F0BC-C562-49CE-9F84-31C4D995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9669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3AAD5-943E-4F8C-85CB-3F368B5A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D1213A-E973-4058-8C52-1A0EEA07C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6F39EA-6B30-4DA8-A70C-423FE2D25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201A5D-88E8-4016-B925-F404797F7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A16FB9-BF7D-440E-80C9-D10CBB0C2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0EA57C-37FD-4110-BFFD-E9B621530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78903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B4ED6-58F3-45E7-B889-7695A8A1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FA35AB-8576-49C6-91E2-AB8866D8F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CA562-BD87-44B5-B167-F36586D62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7E430-48F4-4F0F-A652-B1561CC4509D}" type="datetimeFigureOut">
              <a:rPr lang="ru-BY" smtClean="0"/>
              <a:t>04.05.2023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FBF442-9349-4216-8668-01B437AB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91740-BFFC-4C80-84C5-03718D2F46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5DACD-C79D-4E90-84BE-497A7A44021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7090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A468B6AC-8CF5-4460-93D4-BE01AD79B2DF}"/>
              </a:ext>
            </a:extLst>
          </p:cNvPr>
          <p:cNvSpPr/>
          <p:nvPr/>
        </p:nvSpPr>
        <p:spPr>
          <a:xfrm>
            <a:off x="102297" y="576197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E25B689A-DD3B-41E4-91C7-AA20CE8EE7A2}"/>
              </a:ext>
            </a:extLst>
          </p:cNvPr>
          <p:cNvSpPr/>
          <p:nvPr/>
        </p:nvSpPr>
        <p:spPr>
          <a:xfrm>
            <a:off x="-1252603" y="425885"/>
            <a:ext cx="8730641" cy="789139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30ADC09-0C8B-479D-9DFB-8AA760B43E52}"/>
              </a:ext>
            </a:extLst>
          </p:cNvPr>
          <p:cNvSpPr/>
          <p:nvPr/>
        </p:nvSpPr>
        <p:spPr>
          <a:xfrm>
            <a:off x="-291926" y="-553059"/>
            <a:ext cx="2921000" cy="2692400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28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апреля 2023</a:t>
            </a:r>
            <a:endParaRPr lang="ru-BY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EA41E1B6-6B9C-454E-9189-A89C09AEAD50}"/>
              </a:ext>
            </a:extLst>
          </p:cNvPr>
          <p:cNvSpPr/>
          <p:nvPr/>
        </p:nvSpPr>
        <p:spPr>
          <a:xfrm rot="19865393">
            <a:off x="8458429" y="3668018"/>
            <a:ext cx="4162123" cy="4068671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2EF552-E874-4FDA-83BE-4EDF5FC80D89}"/>
              </a:ext>
            </a:extLst>
          </p:cNvPr>
          <p:cNvSpPr txBox="1"/>
          <p:nvPr/>
        </p:nvSpPr>
        <p:spPr>
          <a:xfrm>
            <a:off x="4679517" y="1087228"/>
            <a:ext cx="73757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ПРЕСС-КОНФЕРЕНЦИЯ</a:t>
            </a:r>
            <a:endParaRPr lang="ru-BY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DEC7FB-30F5-47B9-97EA-7CFF5B0CB2A4}"/>
              </a:ext>
            </a:extLst>
          </p:cNvPr>
          <p:cNvSpPr txBox="1"/>
          <p:nvPr/>
        </p:nvSpPr>
        <p:spPr>
          <a:xfrm>
            <a:off x="5305569" y="1883315"/>
            <a:ext cx="6475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ОБЗОР МЕЖДУНАРОДНОЙ НАУЧНО-ПРАКТИЧЕСКОЙ КОНФЕРЕНЦИИ в г. БАКУ</a:t>
            </a:r>
            <a:endParaRPr lang="ru-BY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84F8EA-A1DF-4D58-BCEF-B40C6F89DFE8}"/>
              </a:ext>
            </a:extLst>
          </p:cNvPr>
          <p:cNvSpPr txBox="1"/>
          <p:nvPr/>
        </p:nvSpPr>
        <p:spPr>
          <a:xfrm>
            <a:off x="8963182" y="5471521"/>
            <a:ext cx="6934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auditors_by</a:t>
            </a:r>
            <a:endParaRPr lang="ru-BY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B83C8DF-137C-4C9E-A574-EA4078F8E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26" y="5337702"/>
            <a:ext cx="780207" cy="7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35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53"/>
          <p:cNvSpPr/>
          <p:nvPr/>
        </p:nvSpPr>
        <p:spPr>
          <a:xfrm>
            <a:off x="4426467" y="2149379"/>
            <a:ext cx="3338800" cy="3334000"/>
          </a:xfrm>
          <a:prstGeom prst="ellipse">
            <a:avLst/>
          </a:prstGeom>
          <a:solidFill>
            <a:schemeClr val="lt2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3200" b="1" dirty="0">
                <a:solidFill>
                  <a:schemeClr val="dk1"/>
                </a:solidFill>
                <a:latin typeface="Calibri" panose="020F0502020204030204" pitchFamily="34" charset="0"/>
                <a:ea typeface="Asap"/>
                <a:cs typeface="Calibri" panose="020F0502020204030204" pitchFamily="34" charset="0"/>
                <a:sym typeface="Asap"/>
              </a:rPr>
              <a:t>«ВУЛКАН»</a:t>
            </a:r>
            <a:endParaRPr sz="3200" b="1" dirty="0">
              <a:solidFill>
                <a:schemeClr val="dk1"/>
              </a:solidFill>
              <a:latin typeface="Calibri" panose="020F0502020204030204" pitchFamily="34" charset="0"/>
              <a:ea typeface="Asap"/>
              <a:cs typeface="Calibri" panose="020F0502020204030204" pitchFamily="34" charset="0"/>
              <a:sym typeface="Asap"/>
            </a:endParaRPr>
          </a:p>
        </p:txBody>
      </p:sp>
      <p:sp>
        <p:nvSpPr>
          <p:cNvPr id="985" name="Google Shape;985;p53"/>
          <p:cNvSpPr/>
          <p:nvPr/>
        </p:nvSpPr>
        <p:spPr>
          <a:xfrm>
            <a:off x="7316933" y="3398367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У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86" name="Google Shape;986;p53"/>
          <p:cNvSpPr/>
          <p:nvPr/>
        </p:nvSpPr>
        <p:spPr>
          <a:xfrm>
            <a:off x="4038933" y="3398367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А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87" name="Google Shape;987;p53"/>
          <p:cNvSpPr/>
          <p:nvPr/>
        </p:nvSpPr>
        <p:spPr>
          <a:xfrm>
            <a:off x="4750133" y="4921000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К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88" name="Google Shape;988;p53"/>
          <p:cNvSpPr/>
          <p:nvPr/>
        </p:nvSpPr>
        <p:spPr>
          <a:xfrm>
            <a:off x="6605733" y="4921000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Л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89" name="Google Shape;989;p53"/>
          <p:cNvSpPr/>
          <p:nvPr/>
        </p:nvSpPr>
        <p:spPr>
          <a:xfrm>
            <a:off x="4750133" y="1875733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Н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990" name="Google Shape;990;p53"/>
          <p:cNvSpPr txBox="1">
            <a:spLocks noGrp="1"/>
          </p:cNvSpPr>
          <p:nvPr>
            <p:ph type="title"/>
          </p:nvPr>
        </p:nvSpPr>
        <p:spPr>
          <a:xfrm>
            <a:off x="959867" y="613153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Причины появления демпинга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1" name="Google Shape;991;p53"/>
          <p:cNvSpPr txBox="1"/>
          <p:nvPr/>
        </p:nvSpPr>
        <p:spPr>
          <a:xfrm>
            <a:off x="-126659" y="2291109"/>
            <a:ext cx="4583592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Надежда, что недобросовестные действия останутся </a:t>
            </a:r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незамеченными</a:t>
            </a:r>
            <a:endParaRPr sz="2667" b="1" dirty="0">
              <a:solidFill>
                <a:srgbClr val="0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993" name="Google Shape;993;p53"/>
          <p:cNvSpPr txBox="1"/>
          <p:nvPr/>
        </p:nvSpPr>
        <p:spPr>
          <a:xfrm>
            <a:off x="495781" y="5623553"/>
            <a:ext cx="4063036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>
              <a:buClr>
                <a:schemeClr val="dk1"/>
              </a:buClr>
              <a:buSzPts val="1100"/>
            </a:pP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Постоянная «нечестная» </a:t>
            </a:r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концепция</a:t>
            </a:r>
            <a:r>
              <a:rPr lang="ru-RU" sz="2667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 </a:t>
            </a: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ведения бизнеса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995" name="Google Shape;995;p53"/>
          <p:cNvSpPr txBox="1"/>
          <p:nvPr/>
        </p:nvSpPr>
        <p:spPr>
          <a:xfrm>
            <a:off x="169664" y="3934567"/>
            <a:ext cx="3481603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r"/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Алогичные выводы </a:t>
            </a: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о действиях конкурентов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997" name="Google Shape;997;p53"/>
          <p:cNvSpPr txBox="1"/>
          <p:nvPr/>
        </p:nvSpPr>
        <p:spPr>
          <a:xfrm>
            <a:off x="7604728" y="2177383"/>
            <a:ext cx="4184819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Желание </a:t>
            </a:r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выиграть </a:t>
            </a: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определенный тендер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999" name="Google Shape;999;p53"/>
          <p:cNvSpPr txBox="1"/>
          <p:nvPr/>
        </p:nvSpPr>
        <p:spPr>
          <a:xfrm>
            <a:off x="7511404" y="5208484"/>
            <a:ext cx="4184817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Достижение </a:t>
            </a:r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лидерства</a:t>
            </a: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 по захвату рынка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001" name="Google Shape;1001;p53"/>
          <p:cNvSpPr txBox="1"/>
          <p:nvPr/>
        </p:nvSpPr>
        <p:spPr>
          <a:xfrm>
            <a:off x="8308312" y="3934567"/>
            <a:ext cx="3481235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ru-RU" sz="2667" b="1" dirty="0">
                <a:solidFill>
                  <a:srgbClr val="0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Увеличение</a:t>
            </a:r>
            <a:r>
              <a:rPr lang="ru-RU" sz="2667" dirty="0">
                <a:solidFill>
                  <a:srgbClr val="0472C4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 </a:t>
            </a:r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выручки за счет увеличения количества договоров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003" name="Google Shape;1003;p53"/>
          <p:cNvSpPr/>
          <p:nvPr/>
        </p:nvSpPr>
        <p:spPr>
          <a:xfrm>
            <a:off x="6605733" y="1875733"/>
            <a:ext cx="836000" cy="8360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28588" dist="76200" dir="720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В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004" name="Google Shape;1004;p53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5" name="Google Shape;1005;p53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6" name="Google Shape;1006;p53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7" name="Google Shape;1007;p53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4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/>
              <a:t>Возможные виды демпинга</a:t>
            </a:r>
            <a:endParaRPr dirty="0"/>
          </a:p>
        </p:txBody>
      </p:sp>
      <p:sp>
        <p:nvSpPr>
          <p:cNvPr id="435" name="Google Shape;435;p44"/>
          <p:cNvSpPr txBox="1">
            <a:spLocks noGrp="1"/>
          </p:cNvSpPr>
          <p:nvPr>
            <p:ph type="title" idx="2"/>
          </p:nvPr>
        </p:nvSpPr>
        <p:spPr>
          <a:xfrm>
            <a:off x="2011633" y="4756923"/>
            <a:ext cx="3822800" cy="64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b="0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«финансовой подушки»</a:t>
            </a:r>
            <a:endParaRPr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Google Shape;437;p44"/>
          <p:cNvSpPr txBox="1">
            <a:spLocks noGrp="1"/>
          </p:cNvSpPr>
          <p:nvPr>
            <p:ph type="title" idx="4"/>
          </p:nvPr>
        </p:nvSpPr>
        <p:spPr>
          <a:xfrm>
            <a:off x="1997101" y="3231087"/>
            <a:ext cx="3822800" cy="64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-RU" b="0" dirty="0">
                <a:latin typeface="Calibri" panose="020F0502020204030204" pitchFamily="34" charset="0"/>
                <a:cs typeface="Calibri" panose="020F0502020204030204" pitchFamily="34" charset="0"/>
              </a:rPr>
              <a:t>снижения качества оказываемых аудиторских услуг</a:t>
            </a:r>
          </a:p>
        </p:txBody>
      </p:sp>
      <p:sp>
        <p:nvSpPr>
          <p:cNvPr id="441" name="Google Shape;441;p44"/>
          <p:cNvSpPr/>
          <p:nvPr/>
        </p:nvSpPr>
        <p:spPr>
          <a:xfrm>
            <a:off x="960000" y="2658557"/>
            <a:ext cx="941200" cy="94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2" name="Google Shape;442;p44"/>
          <p:cNvSpPr/>
          <p:nvPr/>
        </p:nvSpPr>
        <p:spPr>
          <a:xfrm>
            <a:off x="960000" y="4538157"/>
            <a:ext cx="941200" cy="94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3" name="Google Shape;443;p44"/>
          <p:cNvSpPr/>
          <p:nvPr/>
        </p:nvSpPr>
        <p:spPr>
          <a:xfrm>
            <a:off x="6343433" y="2658557"/>
            <a:ext cx="941200" cy="94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4" name="Google Shape;444;p44"/>
          <p:cNvSpPr/>
          <p:nvPr/>
        </p:nvSpPr>
        <p:spPr>
          <a:xfrm>
            <a:off x="6343433" y="4538157"/>
            <a:ext cx="941200" cy="94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72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5" name="Google Shape;445;p44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6" name="Google Shape;446;p44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7" name="Google Shape;447;p44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8" name="Google Shape;448;p44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9" name="Google Shape;449;p44"/>
          <p:cNvGrpSpPr/>
          <p:nvPr/>
        </p:nvGrpSpPr>
        <p:grpSpPr>
          <a:xfrm>
            <a:off x="1170582" y="2868869"/>
            <a:ext cx="520461" cy="520273"/>
            <a:chOff x="3160680" y="1559798"/>
            <a:chExt cx="332209" cy="332118"/>
          </a:xfrm>
        </p:grpSpPr>
        <p:sp>
          <p:nvSpPr>
            <p:cNvPr id="450" name="Google Shape;450;p44"/>
            <p:cNvSpPr/>
            <p:nvPr/>
          </p:nvSpPr>
          <p:spPr>
            <a:xfrm>
              <a:off x="3273577" y="1611672"/>
              <a:ext cx="104637" cy="103021"/>
            </a:xfrm>
            <a:custGeom>
              <a:avLst/>
              <a:gdLst/>
              <a:ahLst/>
              <a:cxnLst/>
              <a:rect l="l" t="t" r="r" b="b"/>
              <a:pathLst>
                <a:path w="3431" h="3378" extrusionOk="0">
                  <a:moveTo>
                    <a:pt x="1716" y="321"/>
                  </a:moveTo>
                  <a:cubicBezTo>
                    <a:pt x="2075" y="321"/>
                    <a:pt x="2426" y="462"/>
                    <a:pt x="2686" y="722"/>
                  </a:cubicBezTo>
                  <a:cubicBezTo>
                    <a:pt x="2963" y="999"/>
                    <a:pt x="3107" y="1385"/>
                    <a:pt x="3082" y="1778"/>
                  </a:cubicBezTo>
                  <a:cubicBezTo>
                    <a:pt x="3039" y="2464"/>
                    <a:pt x="2490" y="3012"/>
                    <a:pt x="1804" y="3058"/>
                  </a:cubicBezTo>
                  <a:cubicBezTo>
                    <a:pt x="1775" y="3060"/>
                    <a:pt x="1746" y="3060"/>
                    <a:pt x="1717" y="3060"/>
                  </a:cubicBezTo>
                  <a:cubicBezTo>
                    <a:pt x="1354" y="3060"/>
                    <a:pt x="1003" y="2915"/>
                    <a:pt x="748" y="2660"/>
                  </a:cubicBezTo>
                  <a:cubicBezTo>
                    <a:pt x="469" y="2381"/>
                    <a:pt x="324" y="1996"/>
                    <a:pt x="350" y="1603"/>
                  </a:cubicBezTo>
                  <a:cubicBezTo>
                    <a:pt x="392" y="917"/>
                    <a:pt x="943" y="370"/>
                    <a:pt x="1627" y="324"/>
                  </a:cubicBezTo>
                  <a:cubicBezTo>
                    <a:pt x="1657" y="322"/>
                    <a:pt x="1687" y="321"/>
                    <a:pt x="1716" y="321"/>
                  </a:cubicBezTo>
                  <a:close/>
                  <a:moveTo>
                    <a:pt x="1714" y="0"/>
                  </a:moveTo>
                  <a:cubicBezTo>
                    <a:pt x="1678" y="0"/>
                    <a:pt x="1643" y="1"/>
                    <a:pt x="1607" y="4"/>
                  </a:cubicBezTo>
                  <a:cubicBezTo>
                    <a:pt x="763" y="56"/>
                    <a:pt x="84" y="735"/>
                    <a:pt x="30" y="1579"/>
                  </a:cubicBezTo>
                  <a:cubicBezTo>
                    <a:pt x="1" y="2064"/>
                    <a:pt x="179" y="2540"/>
                    <a:pt x="521" y="2882"/>
                  </a:cubicBezTo>
                  <a:cubicBezTo>
                    <a:pt x="842" y="3203"/>
                    <a:pt x="1276" y="3377"/>
                    <a:pt x="1723" y="3377"/>
                  </a:cubicBezTo>
                  <a:cubicBezTo>
                    <a:pt x="1758" y="3377"/>
                    <a:pt x="1792" y="3376"/>
                    <a:pt x="1826" y="3374"/>
                  </a:cubicBezTo>
                  <a:cubicBezTo>
                    <a:pt x="2670" y="3321"/>
                    <a:pt x="3349" y="2643"/>
                    <a:pt x="3402" y="1799"/>
                  </a:cubicBezTo>
                  <a:cubicBezTo>
                    <a:pt x="3431" y="1314"/>
                    <a:pt x="3252" y="837"/>
                    <a:pt x="2910" y="494"/>
                  </a:cubicBezTo>
                  <a:cubicBezTo>
                    <a:pt x="2593" y="177"/>
                    <a:pt x="2161" y="0"/>
                    <a:pt x="1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3296785" y="1635703"/>
              <a:ext cx="58281" cy="55078"/>
            </a:xfrm>
            <a:custGeom>
              <a:avLst/>
              <a:gdLst/>
              <a:ahLst/>
              <a:cxnLst/>
              <a:rect l="l" t="t" r="r" b="b"/>
              <a:pathLst>
                <a:path w="1911" h="1806" extrusionOk="0">
                  <a:moveTo>
                    <a:pt x="953" y="349"/>
                  </a:moveTo>
                  <a:lnTo>
                    <a:pt x="1067" y="577"/>
                  </a:lnTo>
                  <a:cubicBezTo>
                    <a:pt x="1110" y="664"/>
                    <a:pt x="1191" y="723"/>
                    <a:pt x="1288" y="737"/>
                  </a:cubicBezTo>
                  <a:lnTo>
                    <a:pt x="1538" y="774"/>
                  </a:lnTo>
                  <a:lnTo>
                    <a:pt x="1358" y="953"/>
                  </a:lnTo>
                  <a:cubicBezTo>
                    <a:pt x="1288" y="1021"/>
                    <a:pt x="1258" y="1116"/>
                    <a:pt x="1273" y="1211"/>
                  </a:cubicBezTo>
                  <a:lnTo>
                    <a:pt x="1315" y="1463"/>
                  </a:lnTo>
                  <a:lnTo>
                    <a:pt x="1091" y="1344"/>
                  </a:lnTo>
                  <a:cubicBezTo>
                    <a:pt x="1048" y="1320"/>
                    <a:pt x="1001" y="1310"/>
                    <a:pt x="955" y="1310"/>
                  </a:cubicBezTo>
                  <a:cubicBezTo>
                    <a:pt x="907" y="1310"/>
                    <a:pt x="861" y="1320"/>
                    <a:pt x="819" y="1344"/>
                  </a:cubicBezTo>
                  <a:lnTo>
                    <a:pt x="592" y="1463"/>
                  </a:lnTo>
                  <a:lnTo>
                    <a:pt x="635" y="1211"/>
                  </a:lnTo>
                  <a:cubicBezTo>
                    <a:pt x="652" y="1116"/>
                    <a:pt x="620" y="1021"/>
                    <a:pt x="550" y="953"/>
                  </a:cubicBezTo>
                  <a:lnTo>
                    <a:pt x="368" y="774"/>
                  </a:lnTo>
                  <a:lnTo>
                    <a:pt x="620" y="737"/>
                  </a:lnTo>
                  <a:cubicBezTo>
                    <a:pt x="715" y="723"/>
                    <a:pt x="798" y="664"/>
                    <a:pt x="841" y="577"/>
                  </a:cubicBezTo>
                  <a:lnTo>
                    <a:pt x="953" y="349"/>
                  </a:lnTo>
                  <a:close/>
                  <a:moveTo>
                    <a:pt x="953" y="0"/>
                  </a:moveTo>
                  <a:cubicBezTo>
                    <a:pt x="841" y="0"/>
                    <a:pt x="740" y="63"/>
                    <a:pt x="689" y="163"/>
                  </a:cubicBezTo>
                  <a:lnTo>
                    <a:pt x="560" y="425"/>
                  </a:lnTo>
                  <a:lnTo>
                    <a:pt x="271" y="468"/>
                  </a:lnTo>
                  <a:cubicBezTo>
                    <a:pt x="160" y="485"/>
                    <a:pt x="68" y="562"/>
                    <a:pt x="34" y="667"/>
                  </a:cubicBezTo>
                  <a:cubicBezTo>
                    <a:pt x="0" y="774"/>
                    <a:pt x="29" y="892"/>
                    <a:pt x="109" y="968"/>
                  </a:cubicBezTo>
                  <a:lnTo>
                    <a:pt x="320" y="1172"/>
                  </a:lnTo>
                  <a:lnTo>
                    <a:pt x="271" y="1460"/>
                  </a:lnTo>
                  <a:cubicBezTo>
                    <a:pt x="252" y="1570"/>
                    <a:pt x="296" y="1683"/>
                    <a:pt x="388" y="1747"/>
                  </a:cubicBezTo>
                  <a:cubicBezTo>
                    <a:pt x="441" y="1785"/>
                    <a:pt x="502" y="1804"/>
                    <a:pt x="562" y="1804"/>
                  </a:cubicBezTo>
                  <a:cubicBezTo>
                    <a:pt x="608" y="1804"/>
                    <a:pt x="654" y="1793"/>
                    <a:pt x="696" y="1771"/>
                  </a:cubicBezTo>
                  <a:lnTo>
                    <a:pt x="956" y="1635"/>
                  </a:lnTo>
                  <a:lnTo>
                    <a:pt x="1215" y="1771"/>
                  </a:lnTo>
                  <a:cubicBezTo>
                    <a:pt x="1258" y="1795"/>
                    <a:pt x="1305" y="1805"/>
                    <a:pt x="1351" y="1805"/>
                  </a:cubicBezTo>
                  <a:cubicBezTo>
                    <a:pt x="1412" y="1805"/>
                    <a:pt x="1472" y="1786"/>
                    <a:pt x="1523" y="1747"/>
                  </a:cubicBezTo>
                  <a:cubicBezTo>
                    <a:pt x="1615" y="1681"/>
                    <a:pt x="1659" y="1570"/>
                    <a:pt x="1640" y="1460"/>
                  </a:cubicBezTo>
                  <a:lnTo>
                    <a:pt x="1591" y="1171"/>
                  </a:lnTo>
                  <a:lnTo>
                    <a:pt x="1802" y="966"/>
                  </a:lnTo>
                  <a:cubicBezTo>
                    <a:pt x="1884" y="888"/>
                    <a:pt x="1911" y="774"/>
                    <a:pt x="1877" y="667"/>
                  </a:cubicBezTo>
                  <a:cubicBezTo>
                    <a:pt x="1838" y="560"/>
                    <a:pt x="1749" y="483"/>
                    <a:pt x="1637" y="468"/>
                  </a:cubicBezTo>
                  <a:lnTo>
                    <a:pt x="1348" y="425"/>
                  </a:lnTo>
                  <a:lnTo>
                    <a:pt x="1217" y="163"/>
                  </a:lnTo>
                  <a:cubicBezTo>
                    <a:pt x="1169" y="63"/>
                    <a:pt x="1067" y="0"/>
                    <a:pt x="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3160680" y="1559798"/>
              <a:ext cx="332209" cy="332118"/>
            </a:xfrm>
            <a:custGeom>
              <a:avLst/>
              <a:gdLst/>
              <a:ahLst/>
              <a:cxnLst/>
              <a:rect l="l" t="t" r="r" b="b"/>
              <a:pathLst>
                <a:path w="10893" h="10890" extrusionOk="0">
                  <a:moveTo>
                    <a:pt x="5234" y="0"/>
                  </a:moveTo>
                  <a:cubicBezTo>
                    <a:pt x="5030" y="0"/>
                    <a:pt x="4838" y="109"/>
                    <a:pt x="4732" y="282"/>
                  </a:cubicBezTo>
                  <a:lnTo>
                    <a:pt x="4536" y="606"/>
                  </a:lnTo>
                  <a:cubicBezTo>
                    <a:pt x="4513" y="645"/>
                    <a:pt x="4480" y="677"/>
                    <a:pt x="4441" y="699"/>
                  </a:cubicBezTo>
                  <a:lnTo>
                    <a:pt x="3574" y="1201"/>
                  </a:lnTo>
                  <a:cubicBezTo>
                    <a:pt x="3534" y="1225"/>
                    <a:pt x="3490" y="1235"/>
                    <a:pt x="3446" y="1239"/>
                  </a:cubicBezTo>
                  <a:lnTo>
                    <a:pt x="3068" y="1247"/>
                  </a:lnTo>
                  <a:cubicBezTo>
                    <a:pt x="2864" y="1251"/>
                    <a:pt x="2675" y="1363"/>
                    <a:pt x="2573" y="1540"/>
                  </a:cubicBezTo>
                  <a:lnTo>
                    <a:pt x="2391" y="1860"/>
                  </a:lnTo>
                  <a:cubicBezTo>
                    <a:pt x="2289" y="2035"/>
                    <a:pt x="2286" y="2254"/>
                    <a:pt x="2384" y="2433"/>
                  </a:cubicBezTo>
                  <a:lnTo>
                    <a:pt x="2565" y="2763"/>
                  </a:lnTo>
                  <a:cubicBezTo>
                    <a:pt x="2587" y="2800"/>
                    <a:pt x="2599" y="2846"/>
                    <a:pt x="2599" y="2891"/>
                  </a:cubicBezTo>
                  <a:lnTo>
                    <a:pt x="2599" y="3894"/>
                  </a:lnTo>
                  <a:cubicBezTo>
                    <a:pt x="2599" y="3939"/>
                    <a:pt x="2588" y="3983"/>
                    <a:pt x="2566" y="4022"/>
                  </a:cubicBezTo>
                  <a:lnTo>
                    <a:pt x="2386" y="4352"/>
                  </a:lnTo>
                  <a:cubicBezTo>
                    <a:pt x="2289" y="4531"/>
                    <a:pt x="2291" y="4748"/>
                    <a:pt x="2393" y="4925"/>
                  </a:cubicBezTo>
                  <a:lnTo>
                    <a:pt x="2396" y="4934"/>
                  </a:lnTo>
                  <a:cubicBezTo>
                    <a:pt x="2290" y="4903"/>
                    <a:pt x="2167" y="4883"/>
                    <a:pt x="2026" y="4883"/>
                  </a:cubicBezTo>
                  <a:cubicBezTo>
                    <a:pt x="1895" y="4883"/>
                    <a:pt x="1749" y="4901"/>
                    <a:pt x="1586" y="4942"/>
                  </a:cubicBezTo>
                  <a:cubicBezTo>
                    <a:pt x="1175" y="5050"/>
                    <a:pt x="931" y="5373"/>
                    <a:pt x="717" y="5657"/>
                  </a:cubicBezTo>
                  <a:cubicBezTo>
                    <a:pt x="511" y="5931"/>
                    <a:pt x="372" y="6101"/>
                    <a:pt x="183" y="6101"/>
                  </a:cubicBezTo>
                  <a:lnTo>
                    <a:pt x="171" y="6101"/>
                  </a:lnTo>
                  <a:cubicBezTo>
                    <a:pt x="169" y="6101"/>
                    <a:pt x="167" y="6101"/>
                    <a:pt x="165" y="6101"/>
                  </a:cubicBezTo>
                  <a:cubicBezTo>
                    <a:pt x="79" y="6101"/>
                    <a:pt x="9" y="6169"/>
                    <a:pt x="4" y="6256"/>
                  </a:cubicBezTo>
                  <a:cubicBezTo>
                    <a:pt x="1" y="6343"/>
                    <a:pt x="70" y="6416"/>
                    <a:pt x="157" y="6421"/>
                  </a:cubicBezTo>
                  <a:lnTo>
                    <a:pt x="184" y="6421"/>
                  </a:lnTo>
                  <a:cubicBezTo>
                    <a:pt x="545" y="6421"/>
                    <a:pt x="761" y="6130"/>
                    <a:pt x="974" y="5849"/>
                  </a:cubicBezTo>
                  <a:cubicBezTo>
                    <a:pt x="1166" y="5594"/>
                    <a:pt x="1364" y="5330"/>
                    <a:pt x="1670" y="5250"/>
                  </a:cubicBezTo>
                  <a:cubicBezTo>
                    <a:pt x="1803" y="5216"/>
                    <a:pt x="1923" y="5201"/>
                    <a:pt x="2029" y="5201"/>
                  </a:cubicBezTo>
                  <a:cubicBezTo>
                    <a:pt x="2325" y="5201"/>
                    <a:pt x="2518" y="5313"/>
                    <a:pt x="2631" y="5410"/>
                  </a:cubicBezTo>
                  <a:cubicBezTo>
                    <a:pt x="2383" y="5529"/>
                    <a:pt x="2107" y="5713"/>
                    <a:pt x="1942" y="5994"/>
                  </a:cubicBezTo>
                  <a:cubicBezTo>
                    <a:pt x="1763" y="6295"/>
                    <a:pt x="1741" y="6649"/>
                    <a:pt x="1877" y="7042"/>
                  </a:cubicBezTo>
                  <a:lnTo>
                    <a:pt x="1894" y="7093"/>
                  </a:lnTo>
                  <a:cubicBezTo>
                    <a:pt x="2371" y="8481"/>
                    <a:pt x="2588" y="9117"/>
                    <a:pt x="1949" y="10009"/>
                  </a:cubicBezTo>
                  <a:cubicBezTo>
                    <a:pt x="1898" y="10080"/>
                    <a:pt x="1915" y="10181"/>
                    <a:pt x="1984" y="10232"/>
                  </a:cubicBezTo>
                  <a:cubicBezTo>
                    <a:pt x="2012" y="10251"/>
                    <a:pt x="2046" y="10262"/>
                    <a:pt x="2078" y="10262"/>
                  </a:cubicBezTo>
                  <a:cubicBezTo>
                    <a:pt x="2127" y="10262"/>
                    <a:pt x="2175" y="10239"/>
                    <a:pt x="2207" y="10196"/>
                  </a:cubicBezTo>
                  <a:cubicBezTo>
                    <a:pt x="2944" y="9170"/>
                    <a:pt x="2677" y="8396"/>
                    <a:pt x="2197" y="6991"/>
                  </a:cubicBezTo>
                  <a:lnTo>
                    <a:pt x="2180" y="6940"/>
                  </a:lnTo>
                  <a:cubicBezTo>
                    <a:pt x="2076" y="6639"/>
                    <a:pt x="2088" y="6375"/>
                    <a:pt x="2216" y="6157"/>
                  </a:cubicBezTo>
                  <a:cubicBezTo>
                    <a:pt x="2388" y="5866"/>
                    <a:pt x="2740" y="5686"/>
                    <a:pt x="3063" y="5585"/>
                  </a:cubicBezTo>
                  <a:lnTo>
                    <a:pt x="3063" y="10730"/>
                  </a:lnTo>
                  <a:cubicBezTo>
                    <a:pt x="3063" y="10786"/>
                    <a:pt x="3094" y="10841"/>
                    <a:pt x="3145" y="10870"/>
                  </a:cubicBezTo>
                  <a:cubicBezTo>
                    <a:pt x="3169" y="10883"/>
                    <a:pt x="3195" y="10889"/>
                    <a:pt x="3222" y="10889"/>
                  </a:cubicBezTo>
                  <a:cubicBezTo>
                    <a:pt x="3252" y="10889"/>
                    <a:pt x="3281" y="10881"/>
                    <a:pt x="3306" y="10865"/>
                  </a:cubicBezTo>
                  <a:lnTo>
                    <a:pt x="5423" y="9544"/>
                  </a:lnTo>
                  <a:lnTo>
                    <a:pt x="6369" y="10135"/>
                  </a:lnTo>
                  <a:cubicBezTo>
                    <a:pt x="6395" y="10151"/>
                    <a:pt x="6424" y="10158"/>
                    <a:pt x="6452" y="10158"/>
                  </a:cubicBezTo>
                  <a:cubicBezTo>
                    <a:pt x="6506" y="10158"/>
                    <a:pt x="6558" y="10132"/>
                    <a:pt x="6588" y="10084"/>
                  </a:cubicBezTo>
                  <a:cubicBezTo>
                    <a:pt x="6636" y="10009"/>
                    <a:pt x="6612" y="9910"/>
                    <a:pt x="6537" y="9864"/>
                  </a:cubicBezTo>
                  <a:lnTo>
                    <a:pt x="5508" y="9221"/>
                  </a:lnTo>
                  <a:cubicBezTo>
                    <a:pt x="5482" y="9206"/>
                    <a:pt x="5453" y="9198"/>
                    <a:pt x="5424" y="9198"/>
                  </a:cubicBezTo>
                  <a:cubicBezTo>
                    <a:pt x="5394" y="9198"/>
                    <a:pt x="5365" y="9206"/>
                    <a:pt x="5340" y="9221"/>
                  </a:cubicBezTo>
                  <a:lnTo>
                    <a:pt x="3383" y="10443"/>
                  </a:lnTo>
                  <a:lnTo>
                    <a:pt x="3383" y="5543"/>
                  </a:lnTo>
                  <a:lnTo>
                    <a:pt x="3454" y="5545"/>
                  </a:lnTo>
                  <a:cubicBezTo>
                    <a:pt x="3499" y="5545"/>
                    <a:pt x="3543" y="5557"/>
                    <a:pt x="3582" y="5580"/>
                  </a:cubicBezTo>
                  <a:lnTo>
                    <a:pt x="3916" y="5774"/>
                  </a:lnTo>
                  <a:lnTo>
                    <a:pt x="3916" y="6853"/>
                  </a:lnTo>
                  <a:cubicBezTo>
                    <a:pt x="3916" y="6940"/>
                    <a:pt x="3987" y="7011"/>
                    <a:pt x="4075" y="7011"/>
                  </a:cubicBezTo>
                  <a:cubicBezTo>
                    <a:pt x="4162" y="7011"/>
                    <a:pt x="4234" y="6940"/>
                    <a:pt x="4234" y="6853"/>
                  </a:cubicBezTo>
                  <a:lnTo>
                    <a:pt x="4234" y="5960"/>
                  </a:lnTo>
                  <a:lnTo>
                    <a:pt x="4450" y="6082"/>
                  </a:lnTo>
                  <a:cubicBezTo>
                    <a:pt x="4487" y="6106"/>
                    <a:pt x="4521" y="6138"/>
                    <a:pt x="4545" y="6176"/>
                  </a:cubicBezTo>
                  <a:lnTo>
                    <a:pt x="4741" y="6499"/>
                  </a:lnTo>
                  <a:cubicBezTo>
                    <a:pt x="4846" y="6674"/>
                    <a:pt x="5038" y="6782"/>
                    <a:pt x="5243" y="6782"/>
                  </a:cubicBezTo>
                  <a:lnTo>
                    <a:pt x="5610" y="6782"/>
                  </a:lnTo>
                  <a:cubicBezTo>
                    <a:pt x="5814" y="6782"/>
                    <a:pt x="6006" y="6674"/>
                    <a:pt x="6110" y="6499"/>
                  </a:cubicBezTo>
                  <a:lnTo>
                    <a:pt x="6306" y="6176"/>
                  </a:lnTo>
                  <a:cubicBezTo>
                    <a:pt x="6330" y="6138"/>
                    <a:pt x="6362" y="6106"/>
                    <a:pt x="6401" y="6082"/>
                  </a:cubicBezTo>
                  <a:lnTo>
                    <a:pt x="6617" y="5960"/>
                  </a:lnTo>
                  <a:lnTo>
                    <a:pt x="6617" y="8912"/>
                  </a:lnTo>
                  <a:lnTo>
                    <a:pt x="5511" y="8223"/>
                  </a:lnTo>
                  <a:cubicBezTo>
                    <a:pt x="5486" y="8206"/>
                    <a:pt x="5456" y="8198"/>
                    <a:pt x="5427" y="8198"/>
                  </a:cubicBezTo>
                  <a:cubicBezTo>
                    <a:pt x="5398" y="8198"/>
                    <a:pt x="5368" y="8206"/>
                    <a:pt x="5343" y="8223"/>
                  </a:cubicBezTo>
                  <a:lnTo>
                    <a:pt x="4237" y="8912"/>
                  </a:lnTo>
                  <a:lnTo>
                    <a:pt x="4237" y="7491"/>
                  </a:lnTo>
                  <a:cubicBezTo>
                    <a:pt x="4237" y="7404"/>
                    <a:pt x="4164" y="7331"/>
                    <a:pt x="4077" y="7331"/>
                  </a:cubicBezTo>
                  <a:cubicBezTo>
                    <a:pt x="3990" y="7331"/>
                    <a:pt x="3917" y="7404"/>
                    <a:pt x="3917" y="7491"/>
                  </a:cubicBezTo>
                  <a:lnTo>
                    <a:pt x="3917" y="9197"/>
                  </a:lnTo>
                  <a:cubicBezTo>
                    <a:pt x="3917" y="9255"/>
                    <a:pt x="3950" y="9308"/>
                    <a:pt x="4001" y="9339"/>
                  </a:cubicBezTo>
                  <a:cubicBezTo>
                    <a:pt x="4024" y="9352"/>
                    <a:pt x="4050" y="9359"/>
                    <a:pt x="4076" y="9359"/>
                  </a:cubicBezTo>
                  <a:cubicBezTo>
                    <a:pt x="4106" y="9359"/>
                    <a:pt x="4136" y="9350"/>
                    <a:pt x="4162" y="9334"/>
                  </a:cubicBezTo>
                  <a:lnTo>
                    <a:pt x="5428" y="8546"/>
                  </a:lnTo>
                  <a:lnTo>
                    <a:pt x="6694" y="9334"/>
                  </a:lnTo>
                  <a:cubicBezTo>
                    <a:pt x="6719" y="9351"/>
                    <a:pt x="6748" y="9357"/>
                    <a:pt x="6779" y="9357"/>
                  </a:cubicBezTo>
                  <a:cubicBezTo>
                    <a:pt x="6806" y="9357"/>
                    <a:pt x="6832" y="9351"/>
                    <a:pt x="6855" y="9339"/>
                  </a:cubicBezTo>
                  <a:cubicBezTo>
                    <a:pt x="6906" y="9311"/>
                    <a:pt x="6937" y="9257"/>
                    <a:pt x="6937" y="9197"/>
                  </a:cubicBezTo>
                  <a:lnTo>
                    <a:pt x="6937" y="5774"/>
                  </a:lnTo>
                  <a:lnTo>
                    <a:pt x="7272" y="5580"/>
                  </a:lnTo>
                  <a:cubicBezTo>
                    <a:pt x="7310" y="5557"/>
                    <a:pt x="7354" y="5546"/>
                    <a:pt x="7400" y="5545"/>
                  </a:cubicBezTo>
                  <a:lnTo>
                    <a:pt x="7470" y="5543"/>
                  </a:lnTo>
                  <a:lnTo>
                    <a:pt x="7470" y="10443"/>
                  </a:lnTo>
                  <a:lnTo>
                    <a:pt x="7095" y="10208"/>
                  </a:lnTo>
                  <a:cubicBezTo>
                    <a:pt x="7069" y="10192"/>
                    <a:pt x="7040" y="10184"/>
                    <a:pt x="7011" y="10184"/>
                  </a:cubicBezTo>
                  <a:cubicBezTo>
                    <a:pt x="6958" y="10184"/>
                    <a:pt x="6906" y="10210"/>
                    <a:pt x="6876" y="10259"/>
                  </a:cubicBezTo>
                  <a:cubicBezTo>
                    <a:pt x="6830" y="10334"/>
                    <a:pt x="6852" y="10431"/>
                    <a:pt x="6927" y="10479"/>
                  </a:cubicBezTo>
                  <a:lnTo>
                    <a:pt x="7546" y="10865"/>
                  </a:lnTo>
                  <a:cubicBezTo>
                    <a:pt x="7572" y="10881"/>
                    <a:pt x="7602" y="10889"/>
                    <a:pt x="7631" y="10889"/>
                  </a:cubicBezTo>
                  <a:cubicBezTo>
                    <a:pt x="7657" y="10889"/>
                    <a:pt x="7684" y="10883"/>
                    <a:pt x="7708" y="10870"/>
                  </a:cubicBezTo>
                  <a:cubicBezTo>
                    <a:pt x="7759" y="10843"/>
                    <a:pt x="7789" y="10790"/>
                    <a:pt x="7789" y="10730"/>
                  </a:cubicBezTo>
                  <a:lnTo>
                    <a:pt x="7789" y="5585"/>
                  </a:lnTo>
                  <a:cubicBezTo>
                    <a:pt x="8033" y="5660"/>
                    <a:pt x="8446" y="5827"/>
                    <a:pt x="8637" y="6157"/>
                  </a:cubicBezTo>
                  <a:cubicBezTo>
                    <a:pt x="8764" y="6375"/>
                    <a:pt x="8778" y="6639"/>
                    <a:pt x="8672" y="6940"/>
                  </a:cubicBezTo>
                  <a:lnTo>
                    <a:pt x="8655" y="6991"/>
                  </a:lnTo>
                  <a:cubicBezTo>
                    <a:pt x="8176" y="8396"/>
                    <a:pt x="7909" y="9170"/>
                    <a:pt x="8645" y="10196"/>
                  </a:cubicBezTo>
                  <a:cubicBezTo>
                    <a:pt x="8678" y="10239"/>
                    <a:pt x="8727" y="10262"/>
                    <a:pt x="8775" y="10262"/>
                  </a:cubicBezTo>
                  <a:cubicBezTo>
                    <a:pt x="8807" y="10262"/>
                    <a:pt x="8839" y="10251"/>
                    <a:pt x="8868" y="10232"/>
                  </a:cubicBezTo>
                  <a:cubicBezTo>
                    <a:pt x="8941" y="10181"/>
                    <a:pt x="8957" y="10080"/>
                    <a:pt x="8904" y="10009"/>
                  </a:cubicBezTo>
                  <a:cubicBezTo>
                    <a:pt x="8264" y="9116"/>
                    <a:pt x="8482" y="8481"/>
                    <a:pt x="8958" y="7093"/>
                  </a:cubicBezTo>
                  <a:lnTo>
                    <a:pt x="8975" y="7042"/>
                  </a:lnTo>
                  <a:cubicBezTo>
                    <a:pt x="9111" y="6647"/>
                    <a:pt x="9088" y="6293"/>
                    <a:pt x="8911" y="5994"/>
                  </a:cubicBezTo>
                  <a:cubicBezTo>
                    <a:pt x="8754" y="5725"/>
                    <a:pt x="8499" y="5546"/>
                    <a:pt x="8257" y="5427"/>
                  </a:cubicBezTo>
                  <a:cubicBezTo>
                    <a:pt x="8368" y="5326"/>
                    <a:pt x="8565" y="5203"/>
                    <a:pt x="8877" y="5203"/>
                  </a:cubicBezTo>
                  <a:cubicBezTo>
                    <a:pt x="8984" y="5203"/>
                    <a:pt x="9104" y="5217"/>
                    <a:pt x="9239" y="5252"/>
                  </a:cubicBezTo>
                  <a:cubicBezTo>
                    <a:pt x="9545" y="5330"/>
                    <a:pt x="9743" y="5594"/>
                    <a:pt x="9935" y="5849"/>
                  </a:cubicBezTo>
                  <a:cubicBezTo>
                    <a:pt x="10144" y="6130"/>
                    <a:pt x="10364" y="6421"/>
                    <a:pt x="10723" y="6421"/>
                  </a:cubicBezTo>
                  <a:lnTo>
                    <a:pt x="10751" y="6421"/>
                  </a:lnTo>
                  <a:cubicBezTo>
                    <a:pt x="10825" y="6417"/>
                    <a:pt x="10893" y="6343"/>
                    <a:pt x="10889" y="6256"/>
                  </a:cubicBezTo>
                  <a:cubicBezTo>
                    <a:pt x="10884" y="6170"/>
                    <a:pt x="10818" y="6102"/>
                    <a:pt x="10732" y="6102"/>
                  </a:cubicBezTo>
                  <a:cubicBezTo>
                    <a:pt x="10729" y="6102"/>
                    <a:pt x="10726" y="6103"/>
                    <a:pt x="10723" y="6103"/>
                  </a:cubicBezTo>
                  <a:lnTo>
                    <a:pt x="10711" y="6103"/>
                  </a:lnTo>
                  <a:cubicBezTo>
                    <a:pt x="10518" y="6103"/>
                    <a:pt x="10382" y="5933"/>
                    <a:pt x="10176" y="5657"/>
                  </a:cubicBezTo>
                  <a:cubicBezTo>
                    <a:pt x="9962" y="5373"/>
                    <a:pt x="9722" y="5050"/>
                    <a:pt x="9307" y="4942"/>
                  </a:cubicBezTo>
                  <a:cubicBezTo>
                    <a:pt x="9151" y="4901"/>
                    <a:pt x="9006" y="4884"/>
                    <a:pt x="8874" y="4884"/>
                  </a:cubicBezTo>
                  <a:cubicBezTo>
                    <a:pt x="8704" y="4884"/>
                    <a:pt x="8555" y="4913"/>
                    <a:pt x="8426" y="4958"/>
                  </a:cubicBezTo>
                  <a:lnTo>
                    <a:pt x="8446" y="4925"/>
                  </a:lnTo>
                  <a:cubicBezTo>
                    <a:pt x="8548" y="4750"/>
                    <a:pt x="8550" y="4531"/>
                    <a:pt x="8451" y="4352"/>
                  </a:cubicBezTo>
                  <a:lnTo>
                    <a:pt x="8271" y="4022"/>
                  </a:lnTo>
                  <a:cubicBezTo>
                    <a:pt x="8251" y="3985"/>
                    <a:pt x="8237" y="3939"/>
                    <a:pt x="8237" y="3894"/>
                  </a:cubicBezTo>
                  <a:lnTo>
                    <a:pt x="8237" y="2891"/>
                  </a:lnTo>
                  <a:cubicBezTo>
                    <a:pt x="8237" y="2846"/>
                    <a:pt x="8247" y="2802"/>
                    <a:pt x="8271" y="2763"/>
                  </a:cubicBezTo>
                  <a:lnTo>
                    <a:pt x="8451" y="2433"/>
                  </a:lnTo>
                  <a:cubicBezTo>
                    <a:pt x="8550" y="2254"/>
                    <a:pt x="8548" y="2037"/>
                    <a:pt x="8446" y="1860"/>
                  </a:cubicBezTo>
                  <a:lnTo>
                    <a:pt x="8262" y="1540"/>
                  </a:lnTo>
                  <a:cubicBezTo>
                    <a:pt x="8160" y="1364"/>
                    <a:pt x="7972" y="1251"/>
                    <a:pt x="7767" y="1247"/>
                  </a:cubicBezTo>
                  <a:lnTo>
                    <a:pt x="7390" y="1239"/>
                  </a:lnTo>
                  <a:cubicBezTo>
                    <a:pt x="7351" y="1239"/>
                    <a:pt x="7311" y="1228"/>
                    <a:pt x="7276" y="1208"/>
                  </a:cubicBezTo>
                  <a:cubicBezTo>
                    <a:pt x="7253" y="1196"/>
                    <a:pt x="7228" y="1190"/>
                    <a:pt x="7204" y="1190"/>
                  </a:cubicBezTo>
                  <a:cubicBezTo>
                    <a:pt x="7146" y="1190"/>
                    <a:pt x="7090" y="1223"/>
                    <a:pt x="7061" y="1279"/>
                  </a:cubicBezTo>
                  <a:cubicBezTo>
                    <a:pt x="7020" y="1358"/>
                    <a:pt x="7053" y="1453"/>
                    <a:pt x="7131" y="1494"/>
                  </a:cubicBezTo>
                  <a:cubicBezTo>
                    <a:pt x="7209" y="1535"/>
                    <a:pt x="7298" y="1555"/>
                    <a:pt x="7385" y="1557"/>
                  </a:cubicBezTo>
                  <a:lnTo>
                    <a:pt x="7761" y="1565"/>
                  </a:lnTo>
                  <a:cubicBezTo>
                    <a:pt x="7854" y="1567"/>
                    <a:pt x="7939" y="1620"/>
                    <a:pt x="7985" y="1700"/>
                  </a:cubicBezTo>
                  <a:lnTo>
                    <a:pt x="8169" y="2018"/>
                  </a:lnTo>
                  <a:cubicBezTo>
                    <a:pt x="8215" y="2099"/>
                    <a:pt x="8215" y="2200"/>
                    <a:pt x="8171" y="2280"/>
                  </a:cubicBezTo>
                  <a:lnTo>
                    <a:pt x="7990" y="2610"/>
                  </a:lnTo>
                  <a:cubicBezTo>
                    <a:pt x="7944" y="2697"/>
                    <a:pt x="7919" y="2792"/>
                    <a:pt x="7919" y="2892"/>
                  </a:cubicBezTo>
                  <a:lnTo>
                    <a:pt x="7919" y="3896"/>
                  </a:lnTo>
                  <a:cubicBezTo>
                    <a:pt x="7919" y="3995"/>
                    <a:pt x="7944" y="4092"/>
                    <a:pt x="7990" y="4178"/>
                  </a:cubicBezTo>
                  <a:lnTo>
                    <a:pt x="8171" y="4509"/>
                  </a:lnTo>
                  <a:cubicBezTo>
                    <a:pt x="8216" y="4590"/>
                    <a:pt x="8213" y="4689"/>
                    <a:pt x="8169" y="4771"/>
                  </a:cubicBezTo>
                  <a:lnTo>
                    <a:pt x="7985" y="5089"/>
                  </a:lnTo>
                  <a:cubicBezTo>
                    <a:pt x="7939" y="5170"/>
                    <a:pt x="7854" y="5221"/>
                    <a:pt x="7761" y="5223"/>
                  </a:cubicBezTo>
                  <a:lnTo>
                    <a:pt x="7618" y="5225"/>
                  </a:lnTo>
                  <a:lnTo>
                    <a:pt x="7611" y="5225"/>
                  </a:lnTo>
                  <a:lnTo>
                    <a:pt x="7381" y="5230"/>
                  </a:lnTo>
                  <a:cubicBezTo>
                    <a:pt x="7284" y="5232"/>
                    <a:pt x="7185" y="5259"/>
                    <a:pt x="7100" y="5308"/>
                  </a:cubicBezTo>
                  <a:lnTo>
                    <a:pt x="6233" y="5810"/>
                  </a:lnTo>
                  <a:cubicBezTo>
                    <a:pt x="6148" y="5859"/>
                    <a:pt x="6076" y="5929"/>
                    <a:pt x="6025" y="6014"/>
                  </a:cubicBezTo>
                  <a:lnTo>
                    <a:pt x="5830" y="6337"/>
                  </a:lnTo>
                  <a:cubicBezTo>
                    <a:pt x="5780" y="6416"/>
                    <a:pt x="5693" y="6465"/>
                    <a:pt x="5602" y="6465"/>
                  </a:cubicBezTo>
                  <a:lnTo>
                    <a:pt x="5234" y="6465"/>
                  </a:lnTo>
                  <a:cubicBezTo>
                    <a:pt x="5140" y="6465"/>
                    <a:pt x="5054" y="6416"/>
                    <a:pt x="5006" y="6337"/>
                  </a:cubicBezTo>
                  <a:lnTo>
                    <a:pt x="4810" y="6014"/>
                  </a:lnTo>
                  <a:cubicBezTo>
                    <a:pt x="4759" y="5929"/>
                    <a:pt x="4688" y="5859"/>
                    <a:pt x="4603" y="5810"/>
                  </a:cubicBezTo>
                  <a:lnTo>
                    <a:pt x="3735" y="5308"/>
                  </a:lnTo>
                  <a:cubicBezTo>
                    <a:pt x="3650" y="5259"/>
                    <a:pt x="3551" y="5232"/>
                    <a:pt x="3454" y="5230"/>
                  </a:cubicBezTo>
                  <a:lnTo>
                    <a:pt x="3077" y="5221"/>
                  </a:lnTo>
                  <a:cubicBezTo>
                    <a:pt x="2983" y="5220"/>
                    <a:pt x="2898" y="5169"/>
                    <a:pt x="2852" y="5087"/>
                  </a:cubicBezTo>
                  <a:lnTo>
                    <a:pt x="2668" y="4769"/>
                  </a:lnTo>
                  <a:cubicBezTo>
                    <a:pt x="2622" y="4687"/>
                    <a:pt x="2622" y="4587"/>
                    <a:pt x="2667" y="4507"/>
                  </a:cubicBezTo>
                  <a:lnTo>
                    <a:pt x="2847" y="4177"/>
                  </a:lnTo>
                  <a:cubicBezTo>
                    <a:pt x="2895" y="4090"/>
                    <a:pt x="2920" y="3995"/>
                    <a:pt x="2920" y="3894"/>
                  </a:cubicBezTo>
                  <a:lnTo>
                    <a:pt x="2920" y="2891"/>
                  </a:lnTo>
                  <a:cubicBezTo>
                    <a:pt x="2920" y="2792"/>
                    <a:pt x="2895" y="2695"/>
                    <a:pt x="2847" y="2608"/>
                  </a:cubicBezTo>
                  <a:lnTo>
                    <a:pt x="2667" y="2278"/>
                  </a:lnTo>
                  <a:cubicBezTo>
                    <a:pt x="2622" y="2196"/>
                    <a:pt x="2624" y="2098"/>
                    <a:pt x="2668" y="2016"/>
                  </a:cubicBezTo>
                  <a:lnTo>
                    <a:pt x="2852" y="1698"/>
                  </a:lnTo>
                  <a:cubicBezTo>
                    <a:pt x="2898" y="1616"/>
                    <a:pt x="2983" y="1565"/>
                    <a:pt x="3077" y="1564"/>
                  </a:cubicBezTo>
                  <a:lnTo>
                    <a:pt x="3454" y="1555"/>
                  </a:lnTo>
                  <a:cubicBezTo>
                    <a:pt x="3551" y="1553"/>
                    <a:pt x="3650" y="1524"/>
                    <a:pt x="3735" y="1477"/>
                  </a:cubicBezTo>
                  <a:lnTo>
                    <a:pt x="4603" y="975"/>
                  </a:lnTo>
                  <a:cubicBezTo>
                    <a:pt x="4688" y="926"/>
                    <a:pt x="4759" y="856"/>
                    <a:pt x="4810" y="771"/>
                  </a:cubicBezTo>
                  <a:lnTo>
                    <a:pt x="5006" y="447"/>
                  </a:lnTo>
                  <a:cubicBezTo>
                    <a:pt x="5055" y="368"/>
                    <a:pt x="5142" y="320"/>
                    <a:pt x="5234" y="320"/>
                  </a:cubicBezTo>
                  <a:lnTo>
                    <a:pt x="5602" y="320"/>
                  </a:lnTo>
                  <a:cubicBezTo>
                    <a:pt x="5695" y="320"/>
                    <a:pt x="5782" y="368"/>
                    <a:pt x="5830" y="447"/>
                  </a:cubicBezTo>
                  <a:lnTo>
                    <a:pt x="6025" y="771"/>
                  </a:lnTo>
                  <a:cubicBezTo>
                    <a:pt x="6076" y="856"/>
                    <a:pt x="6148" y="926"/>
                    <a:pt x="6233" y="975"/>
                  </a:cubicBezTo>
                  <a:lnTo>
                    <a:pt x="6571" y="1171"/>
                  </a:lnTo>
                  <a:cubicBezTo>
                    <a:pt x="6596" y="1185"/>
                    <a:pt x="6624" y="1192"/>
                    <a:pt x="6651" y="1192"/>
                  </a:cubicBezTo>
                  <a:cubicBezTo>
                    <a:pt x="6706" y="1192"/>
                    <a:pt x="6760" y="1163"/>
                    <a:pt x="6789" y="1113"/>
                  </a:cubicBezTo>
                  <a:cubicBezTo>
                    <a:pt x="6833" y="1036"/>
                    <a:pt x="6806" y="937"/>
                    <a:pt x="6731" y="895"/>
                  </a:cubicBezTo>
                  <a:lnTo>
                    <a:pt x="6393" y="699"/>
                  </a:lnTo>
                  <a:cubicBezTo>
                    <a:pt x="6355" y="677"/>
                    <a:pt x="6321" y="645"/>
                    <a:pt x="6297" y="606"/>
                  </a:cubicBezTo>
                  <a:lnTo>
                    <a:pt x="6102" y="282"/>
                  </a:lnTo>
                  <a:cubicBezTo>
                    <a:pt x="5995" y="109"/>
                    <a:pt x="5804" y="0"/>
                    <a:pt x="5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3315601" y="1791021"/>
              <a:ext cx="20525" cy="9729"/>
            </a:xfrm>
            <a:custGeom>
              <a:avLst/>
              <a:gdLst/>
              <a:ahLst/>
              <a:cxnLst/>
              <a:rect l="l" t="t" r="r" b="b"/>
              <a:pathLst>
                <a:path w="673" h="319" extrusionOk="0">
                  <a:moveTo>
                    <a:pt x="161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8"/>
                    <a:pt x="72" y="319"/>
                    <a:pt x="161" y="319"/>
                  </a:cubicBezTo>
                  <a:lnTo>
                    <a:pt x="513" y="319"/>
                  </a:lnTo>
                  <a:cubicBezTo>
                    <a:pt x="602" y="319"/>
                    <a:pt x="673" y="248"/>
                    <a:pt x="673" y="159"/>
                  </a:cubicBezTo>
                  <a:cubicBezTo>
                    <a:pt x="673" y="72"/>
                    <a:pt x="602" y="1"/>
                    <a:pt x="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54" name="Google Shape;454;p44"/>
          <p:cNvGrpSpPr/>
          <p:nvPr/>
        </p:nvGrpSpPr>
        <p:grpSpPr>
          <a:xfrm>
            <a:off x="6554338" y="4748606"/>
            <a:ext cx="519345" cy="520313"/>
            <a:chOff x="2347435" y="1559737"/>
            <a:chExt cx="331497" cy="332143"/>
          </a:xfrm>
        </p:grpSpPr>
        <p:sp>
          <p:nvSpPr>
            <p:cNvPr id="455" name="Google Shape;455;p44"/>
            <p:cNvSpPr/>
            <p:nvPr/>
          </p:nvSpPr>
          <p:spPr>
            <a:xfrm>
              <a:off x="2499947" y="1621614"/>
              <a:ext cx="26472" cy="39006"/>
            </a:xfrm>
            <a:custGeom>
              <a:avLst/>
              <a:gdLst/>
              <a:ahLst/>
              <a:cxnLst/>
              <a:rect l="l" t="t" r="r" b="b"/>
              <a:pathLst>
                <a:path w="868" h="1279" extrusionOk="0">
                  <a:moveTo>
                    <a:pt x="434" y="1"/>
                  </a:moveTo>
                  <a:cubicBezTo>
                    <a:pt x="397" y="1"/>
                    <a:pt x="358" y="14"/>
                    <a:pt x="327" y="40"/>
                  </a:cubicBezTo>
                  <a:lnTo>
                    <a:pt x="72" y="268"/>
                  </a:lnTo>
                  <a:cubicBezTo>
                    <a:pt x="7" y="328"/>
                    <a:pt x="0" y="428"/>
                    <a:pt x="60" y="494"/>
                  </a:cubicBezTo>
                  <a:cubicBezTo>
                    <a:pt x="91" y="529"/>
                    <a:pt x="134" y="547"/>
                    <a:pt x="178" y="547"/>
                  </a:cubicBezTo>
                  <a:cubicBezTo>
                    <a:pt x="211" y="547"/>
                    <a:pt x="245" y="536"/>
                    <a:pt x="274" y="515"/>
                  </a:cubicBezTo>
                  <a:lnTo>
                    <a:pt x="274" y="1119"/>
                  </a:lnTo>
                  <a:cubicBezTo>
                    <a:pt x="274" y="1206"/>
                    <a:pt x="347" y="1279"/>
                    <a:pt x="434" y="1279"/>
                  </a:cubicBezTo>
                  <a:cubicBezTo>
                    <a:pt x="521" y="1279"/>
                    <a:pt x="594" y="1206"/>
                    <a:pt x="594" y="1119"/>
                  </a:cubicBezTo>
                  <a:lnTo>
                    <a:pt x="594" y="515"/>
                  </a:lnTo>
                  <a:cubicBezTo>
                    <a:pt x="621" y="537"/>
                    <a:pt x="655" y="547"/>
                    <a:pt x="689" y="547"/>
                  </a:cubicBezTo>
                  <a:cubicBezTo>
                    <a:pt x="733" y="547"/>
                    <a:pt x="776" y="530"/>
                    <a:pt x="808" y="494"/>
                  </a:cubicBezTo>
                  <a:cubicBezTo>
                    <a:pt x="868" y="428"/>
                    <a:pt x="861" y="328"/>
                    <a:pt x="795" y="268"/>
                  </a:cubicBezTo>
                  <a:lnTo>
                    <a:pt x="540" y="40"/>
                  </a:lnTo>
                  <a:cubicBezTo>
                    <a:pt x="510" y="14"/>
                    <a:pt x="472" y="1"/>
                    <a:pt x="4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2437521" y="1650006"/>
              <a:ext cx="31626" cy="31077"/>
            </a:xfrm>
            <a:custGeom>
              <a:avLst/>
              <a:gdLst/>
              <a:ahLst/>
              <a:cxnLst/>
              <a:rect l="l" t="t" r="r" b="b"/>
              <a:pathLst>
                <a:path w="1037" h="1019" extrusionOk="0">
                  <a:moveTo>
                    <a:pt x="522" y="1"/>
                  </a:moveTo>
                  <a:cubicBezTo>
                    <a:pt x="520" y="1"/>
                    <a:pt x="518" y="1"/>
                    <a:pt x="516" y="1"/>
                  </a:cubicBezTo>
                  <a:lnTo>
                    <a:pt x="176" y="19"/>
                  </a:lnTo>
                  <a:cubicBezTo>
                    <a:pt x="94" y="24"/>
                    <a:pt x="29" y="91"/>
                    <a:pt x="24" y="171"/>
                  </a:cubicBezTo>
                  <a:lnTo>
                    <a:pt x="6" y="511"/>
                  </a:lnTo>
                  <a:cubicBezTo>
                    <a:pt x="0" y="598"/>
                    <a:pt x="67" y="674"/>
                    <a:pt x="155" y="679"/>
                  </a:cubicBezTo>
                  <a:cubicBezTo>
                    <a:pt x="158" y="680"/>
                    <a:pt x="160" y="680"/>
                    <a:pt x="162" y="680"/>
                  </a:cubicBezTo>
                  <a:cubicBezTo>
                    <a:pt x="244" y="680"/>
                    <a:pt x="312" y="620"/>
                    <a:pt x="322" y="543"/>
                  </a:cubicBezTo>
                  <a:lnTo>
                    <a:pt x="749" y="970"/>
                  </a:lnTo>
                  <a:cubicBezTo>
                    <a:pt x="781" y="1003"/>
                    <a:pt x="822" y="1018"/>
                    <a:pt x="863" y="1018"/>
                  </a:cubicBezTo>
                  <a:cubicBezTo>
                    <a:pt x="902" y="1018"/>
                    <a:pt x="943" y="1003"/>
                    <a:pt x="975" y="970"/>
                  </a:cubicBezTo>
                  <a:cubicBezTo>
                    <a:pt x="1037" y="909"/>
                    <a:pt x="1037" y="807"/>
                    <a:pt x="975" y="746"/>
                  </a:cubicBezTo>
                  <a:lnTo>
                    <a:pt x="548" y="317"/>
                  </a:lnTo>
                  <a:cubicBezTo>
                    <a:pt x="628" y="307"/>
                    <a:pt x="688" y="235"/>
                    <a:pt x="684" y="152"/>
                  </a:cubicBezTo>
                  <a:cubicBezTo>
                    <a:pt x="679" y="67"/>
                    <a:pt x="606" y="1"/>
                    <a:pt x="5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2385647" y="1598589"/>
              <a:ext cx="58586" cy="57427"/>
            </a:xfrm>
            <a:custGeom>
              <a:avLst/>
              <a:gdLst/>
              <a:ahLst/>
              <a:cxnLst/>
              <a:rect l="l" t="t" r="r" b="b"/>
              <a:pathLst>
                <a:path w="1921" h="1883" extrusionOk="0">
                  <a:moveTo>
                    <a:pt x="795" y="319"/>
                  </a:moveTo>
                  <a:lnTo>
                    <a:pt x="1417" y="485"/>
                  </a:lnTo>
                  <a:lnTo>
                    <a:pt x="1582" y="1108"/>
                  </a:lnTo>
                  <a:lnTo>
                    <a:pt x="1128" y="1564"/>
                  </a:lnTo>
                  <a:lnTo>
                    <a:pt x="505" y="1397"/>
                  </a:lnTo>
                  <a:lnTo>
                    <a:pt x="339" y="775"/>
                  </a:lnTo>
                  <a:lnTo>
                    <a:pt x="795" y="319"/>
                  </a:lnTo>
                  <a:close/>
                  <a:moveTo>
                    <a:pt x="793" y="0"/>
                  </a:moveTo>
                  <a:cubicBezTo>
                    <a:pt x="711" y="0"/>
                    <a:pt x="631" y="32"/>
                    <a:pt x="570" y="92"/>
                  </a:cubicBezTo>
                  <a:lnTo>
                    <a:pt x="111" y="552"/>
                  </a:lnTo>
                  <a:cubicBezTo>
                    <a:pt x="32" y="630"/>
                    <a:pt x="0" y="748"/>
                    <a:pt x="31" y="855"/>
                  </a:cubicBezTo>
                  <a:lnTo>
                    <a:pt x="199" y="1482"/>
                  </a:lnTo>
                  <a:cubicBezTo>
                    <a:pt x="228" y="1591"/>
                    <a:pt x="313" y="1676"/>
                    <a:pt x="420" y="1704"/>
                  </a:cubicBezTo>
                  <a:lnTo>
                    <a:pt x="1046" y="1872"/>
                  </a:lnTo>
                  <a:cubicBezTo>
                    <a:pt x="1075" y="1879"/>
                    <a:pt x="1101" y="1882"/>
                    <a:pt x="1128" y="1882"/>
                  </a:cubicBezTo>
                  <a:cubicBezTo>
                    <a:pt x="1211" y="1882"/>
                    <a:pt x="1291" y="1850"/>
                    <a:pt x="1351" y="1790"/>
                  </a:cubicBezTo>
                  <a:lnTo>
                    <a:pt x="1810" y="1331"/>
                  </a:lnTo>
                  <a:cubicBezTo>
                    <a:pt x="1889" y="1253"/>
                    <a:pt x="1921" y="1135"/>
                    <a:pt x="1892" y="1028"/>
                  </a:cubicBezTo>
                  <a:lnTo>
                    <a:pt x="1724" y="400"/>
                  </a:lnTo>
                  <a:cubicBezTo>
                    <a:pt x="1693" y="292"/>
                    <a:pt x="1608" y="206"/>
                    <a:pt x="1502" y="179"/>
                  </a:cubicBezTo>
                  <a:lnTo>
                    <a:pt x="875" y="11"/>
                  </a:lnTo>
                  <a:cubicBezTo>
                    <a:pt x="848" y="4"/>
                    <a:pt x="820" y="0"/>
                    <a:pt x="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8" name="Google Shape;458;p44"/>
            <p:cNvSpPr/>
            <p:nvPr/>
          </p:nvSpPr>
          <p:spPr>
            <a:xfrm>
              <a:off x="2408885" y="1712859"/>
              <a:ext cx="39403" cy="25343"/>
            </a:xfrm>
            <a:custGeom>
              <a:avLst/>
              <a:gdLst/>
              <a:ahLst/>
              <a:cxnLst/>
              <a:rect l="l" t="t" r="r" b="b"/>
              <a:pathLst>
                <a:path w="1292" h="831" extrusionOk="0">
                  <a:moveTo>
                    <a:pt x="401" y="0"/>
                  </a:moveTo>
                  <a:cubicBezTo>
                    <a:pt x="357" y="0"/>
                    <a:pt x="313" y="19"/>
                    <a:pt x="281" y="54"/>
                  </a:cubicBezTo>
                  <a:lnTo>
                    <a:pt x="53" y="310"/>
                  </a:lnTo>
                  <a:cubicBezTo>
                    <a:pt x="0" y="369"/>
                    <a:pt x="0" y="459"/>
                    <a:pt x="53" y="522"/>
                  </a:cubicBezTo>
                  <a:lnTo>
                    <a:pt x="281" y="777"/>
                  </a:lnTo>
                  <a:cubicBezTo>
                    <a:pt x="313" y="813"/>
                    <a:pt x="356" y="830"/>
                    <a:pt x="400" y="830"/>
                  </a:cubicBezTo>
                  <a:cubicBezTo>
                    <a:pt x="438" y="830"/>
                    <a:pt x="477" y="817"/>
                    <a:pt x="506" y="789"/>
                  </a:cubicBezTo>
                  <a:cubicBezTo>
                    <a:pt x="569" y="735"/>
                    <a:pt x="577" y="641"/>
                    <a:pt x="528" y="575"/>
                  </a:cubicBezTo>
                  <a:lnTo>
                    <a:pt x="1132" y="575"/>
                  </a:lnTo>
                  <a:cubicBezTo>
                    <a:pt x="1218" y="575"/>
                    <a:pt x="1292" y="502"/>
                    <a:pt x="1292" y="415"/>
                  </a:cubicBezTo>
                  <a:cubicBezTo>
                    <a:pt x="1292" y="328"/>
                    <a:pt x="1218" y="255"/>
                    <a:pt x="1132" y="255"/>
                  </a:cubicBezTo>
                  <a:lnTo>
                    <a:pt x="528" y="255"/>
                  </a:lnTo>
                  <a:cubicBezTo>
                    <a:pt x="577" y="190"/>
                    <a:pt x="569" y="97"/>
                    <a:pt x="506" y="41"/>
                  </a:cubicBezTo>
                  <a:cubicBezTo>
                    <a:pt x="476" y="13"/>
                    <a:pt x="439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59" name="Google Shape;459;p44"/>
            <p:cNvSpPr/>
            <p:nvPr/>
          </p:nvSpPr>
          <p:spPr>
            <a:xfrm>
              <a:off x="2347435" y="1696147"/>
              <a:ext cx="53645" cy="58921"/>
            </a:xfrm>
            <a:custGeom>
              <a:avLst/>
              <a:gdLst/>
              <a:ahLst/>
              <a:cxnLst/>
              <a:rect l="l" t="t" r="r" b="b"/>
              <a:pathLst>
                <a:path w="1759" h="1932" extrusionOk="0">
                  <a:moveTo>
                    <a:pt x="882" y="318"/>
                  </a:moveTo>
                  <a:lnTo>
                    <a:pt x="1439" y="642"/>
                  </a:lnTo>
                  <a:lnTo>
                    <a:pt x="1439" y="1286"/>
                  </a:lnTo>
                  <a:lnTo>
                    <a:pt x="882" y="1610"/>
                  </a:lnTo>
                  <a:lnTo>
                    <a:pt x="324" y="1286"/>
                  </a:lnTo>
                  <a:lnTo>
                    <a:pt x="324" y="642"/>
                  </a:lnTo>
                  <a:lnTo>
                    <a:pt x="882" y="318"/>
                  </a:lnTo>
                  <a:close/>
                  <a:moveTo>
                    <a:pt x="880" y="1"/>
                  </a:moveTo>
                  <a:cubicBezTo>
                    <a:pt x="826" y="1"/>
                    <a:pt x="771" y="15"/>
                    <a:pt x="722" y="43"/>
                  </a:cubicBezTo>
                  <a:lnTo>
                    <a:pt x="159" y="368"/>
                  </a:lnTo>
                  <a:cubicBezTo>
                    <a:pt x="60" y="424"/>
                    <a:pt x="1" y="528"/>
                    <a:pt x="1" y="640"/>
                  </a:cubicBezTo>
                  <a:lnTo>
                    <a:pt x="1" y="1290"/>
                  </a:lnTo>
                  <a:cubicBezTo>
                    <a:pt x="1" y="1404"/>
                    <a:pt x="60" y="1507"/>
                    <a:pt x="159" y="1562"/>
                  </a:cubicBezTo>
                  <a:lnTo>
                    <a:pt x="722" y="1889"/>
                  </a:lnTo>
                  <a:cubicBezTo>
                    <a:pt x="772" y="1916"/>
                    <a:pt x="824" y="1931"/>
                    <a:pt x="879" y="1931"/>
                  </a:cubicBezTo>
                  <a:cubicBezTo>
                    <a:pt x="935" y="1931"/>
                    <a:pt x="988" y="1916"/>
                    <a:pt x="1037" y="1889"/>
                  </a:cubicBezTo>
                  <a:lnTo>
                    <a:pt x="1600" y="1562"/>
                  </a:lnTo>
                  <a:cubicBezTo>
                    <a:pt x="1699" y="1507"/>
                    <a:pt x="1758" y="1404"/>
                    <a:pt x="1758" y="1290"/>
                  </a:cubicBezTo>
                  <a:lnTo>
                    <a:pt x="1758" y="640"/>
                  </a:lnTo>
                  <a:cubicBezTo>
                    <a:pt x="1758" y="528"/>
                    <a:pt x="1695" y="424"/>
                    <a:pt x="1600" y="368"/>
                  </a:cubicBezTo>
                  <a:lnTo>
                    <a:pt x="1037" y="43"/>
                  </a:lnTo>
                  <a:cubicBezTo>
                    <a:pt x="989" y="15"/>
                    <a:pt x="935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2557219" y="1650006"/>
              <a:ext cx="31565" cy="31077"/>
            </a:xfrm>
            <a:custGeom>
              <a:avLst/>
              <a:gdLst/>
              <a:ahLst/>
              <a:cxnLst/>
              <a:rect l="l" t="t" r="r" b="b"/>
              <a:pathLst>
                <a:path w="1035" h="1019" extrusionOk="0">
                  <a:moveTo>
                    <a:pt x="515" y="1"/>
                  </a:moveTo>
                  <a:cubicBezTo>
                    <a:pt x="430" y="1"/>
                    <a:pt x="358" y="64"/>
                    <a:pt x="353" y="152"/>
                  </a:cubicBezTo>
                  <a:cubicBezTo>
                    <a:pt x="349" y="235"/>
                    <a:pt x="409" y="307"/>
                    <a:pt x="489" y="317"/>
                  </a:cubicBezTo>
                  <a:lnTo>
                    <a:pt x="62" y="746"/>
                  </a:lnTo>
                  <a:cubicBezTo>
                    <a:pt x="0" y="807"/>
                    <a:pt x="0" y="909"/>
                    <a:pt x="62" y="970"/>
                  </a:cubicBezTo>
                  <a:cubicBezTo>
                    <a:pt x="94" y="1003"/>
                    <a:pt x="133" y="1018"/>
                    <a:pt x="174" y="1018"/>
                  </a:cubicBezTo>
                  <a:cubicBezTo>
                    <a:pt x="215" y="1018"/>
                    <a:pt x="256" y="1003"/>
                    <a:pt x="286" y="970"/>
                  </a:cubicBezTo>
                  <a:lnTo>
                    <a:pt x="715" y="543"/>
                  </a:lnTo>
                  <a:cubicBezTo>
                    <a:pt x="725" y="622"/>
                    <a:pt x="793" y="679"/>
                    <a:pt x="872" y="679"/>
                  </a:cubicBezTo>
                  <a:cubicBezTo>
                    <a:pt x="963" y="679"/>
                    <a:pt x="1035" y="603"/>
                    <a:pt x="1031" y="511"/>
                  </a:cubicBezTo>
                  <a:lnTo>
                    <a:pt x="1013" y="171"/>
                  </a:lnTo>
                  <a:cubicBezTo>
                    <a:pt x="1008" y="91"/>
                    <a:pt x="941" y="26"/>
                    <a:pt x="861" y="19"/>
                  </a:cubicBezTo>
                  <a:lnTo>
                    <a:pt x="521" y="1"/>
                  </a:lnTo>
                  <a:cubicBezTo>
                    <a:pt x="519" y="1"/>
                    <a:pt x="517" y="1"/>
                    <a:pt x="5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2582135" y="1598497"/>
              <a:ext cx="58647" cy="57518"/>
            </a:xfrm>
            <a:custGeom>
              <a:avLst/>
              <a:gdLst/>
              <a:ahLst/>
              <a:cxnLst/>
              <a:rect l="l" t="t" r="r" b="b"/>
              <a:pathLst>
                <a:path w="1923" h="1886" extrusionOk="0">
                  <a:moveTo>
                    <a:pt x="1128" y="322"/>
                  </a:moveTo>
                  <a:lnTo>
                    <a:pt x="1584" y="778"/>
                  </a:lnTo>
                  <a:lnTo>
                    <a:pt x="1417" y="1400"/>
                  </a:lnTo>
                  <a:lnTo>
                    <a:pt x="795" y="1567"/>
                  </a:lnTo>
                  <a:lnTo>
                    <a:pt x="340" y="1111"/>
                  </a:lnTo>
                  <a:lnTo>
                    <a:pt x="505" y="488"/>
                  </a:lnTo>
                  <a:lnTo>
                    <a:pt x="1128" y="322"/>
                  </a:lnTo>
                  <a:close/>
                  <a:moveTo>
                    <a:pt x="1131" y="1"/>
                  </a:moveTo>
                  <a:cubicBezTo>
                    <a:pt x="1103" y="1"/>
                    <a:pt x="1076" y="4"/>
                    <a:pt x="1048" y="12"/>
                  </a:cubicBezTo>
                  <a:lnTo>
                    <a:pt x="419" y="181"/>
                  </a:lnTo>
                  <a:cubicBezTo>
                    <a:pt x="310" y="209"/>
                    <a:pt x="225" y="295"/>
                    <a:pt x="197" y="402"/>
                  </a:cubicBezTo>
                  <a:lnTo>
                    <a:pt x="29" y="1028"/>
                  </a:lnTo>
                  <a:cubicBezTo>
                    <a:pt x="0" y="1137"/>
                    <a:pt x="31" y="1252"/>
                    <a:pt x="111" y="1332"/>
                  </a:cubicBezTo>
                  <a:lnTo>
                    <a:pt x="572" y="1793"/>
                  </a:lnTo>
                  <a:cubicBezTo>
                    <a:pt x="631" y="1853"/>
                    <a:pt x="711" y="1885"/>
                    <a:pt x="795" y="1885"/>
                  </a:cubicBezTo>
                  <a:cubicBezTo>
                    <a:pt x="822" y="1885"/>
                    <a:pt x="847" y="1882"/>
                    <a:pt x="876" y="1875"/>
                  </a:cubicBezTo>
                  <a:lnTo>
                    <a:pt x="1502" y="1707"/>
                  </a:lnTo>
                  <a:cubicBezTo>
                    <a:pt x="1611" y="1676"/>
                    <a:pt x="1696" y="1591"/>
                    <a:pt x="1724" y="1485"/>
                  </a:cubicBezTo>
                  <a:lnTo>
                    <a:pt x="1892" y="856"/>
                  </a:lnTo>
                  <a:cubicBezTo>
                    <a:pt x="1923" y="747"/>
                    <a:pt x="1890" y="633"/>
                    <a:pt x="1812" y="551"/>
                  </a:cubicBezTo>
                  <a:lnTo>
                    <a:pt x="1353" y="92"/>
                  </a:lnTo>
                  <a:cubicBezTo>
                    <a:pt x="1293" y="34"/>
                    <a:pt x="1213" y="1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2" name="Google Shape;462;p44"/>
            <p:cNvSpPr/>
            <p:nvPr/>
          </p:nvSpPr>
          <p:spPr>
            <a:xfrm>
              <a:off x="2578140" y="1712859"/>
              <a:ext cx="39403" cy="25343"/>
            </a:xfrm>
            <a:custGeom>
              <a:avLst/>
              <a:gdLst/>
              <a:ahLst/>
              <a:cxnLst/>
              <a:rect l="l" t="t" r="r" b="b"/>
              <a:pathLst>
                <a:path w="1292" h="831" extrusionOk="0">
                  <a:moveTo>
                    <a:pt x="890" y="0"/>
                  </a:moveTo>
                  <a:cubicBezTo>
                    <a:pt x="853" y="0"/>
                    <a:pt x="816" y="13"/>
                    <a:pt x="786" y="41"/>
                  </a:cubicBezTo>
                  <a:cubicBezTo>
                    <a:pt x="723" y="97"/>
                    <a:pt x="715" y="190"/>
                    <a:pt x="764" y="255"/>
                  </a:cubicBezTo>
                  <a:lnTo>
                    <a:pt x="160" y="255"/>
                  </a:lnTo>
                  <a:cubicBezTo>
                    <a:pt x="73" y="255"/>
                    <a:pt x="0" y="328"/>
                    <a:pt x="0" y="415"/>
                  </a:cubicBezTo>
                  <a:cubicBezTo>
                    <a:pt x="0" y="502"/>
                    <a:pt x="73" y="575"/>
                    <a:pt x="160" y="575"/>
                  </a:cubicBezTo>
                  <a:lnTo>
                    <a:pt x="764" y="575"/>
                  </a:lnTo>
                  <a:cubicBezTo>
                    <a:pt x="715" y="641"/>
                    <a:pt x="723" y="735"/>
                    <a:pt x="786" y="789"/>
                  </a:cubicBezTo>
                  <a:cubicBezTo>
                    <a:pt x="815" y="817"/>
                    <a:pt x="854" y="830"/>
                    <a:pt x="892" y="830"/>
                  </a:cubicBezTo>
                  <a:cubicBezTo>
                    <a:pt x="936" y="830"/>
                    <a:pt x="978" y="813"/>
                    <a:pt x="1011" y="777"/>
                  </a:cubicBezTo>
                  <a:lnTo>
                    <a:pt x="1239" y="522"/>
                  </a:lnTo>
                  <a:cubicBezTo>
                    <a:pt x="1291" y="463"/>
                    <a:pt x="1291" y="371"/>
                    <a:pt x="1239" y="310"/>
                  </a:cubicBezTo>
                  <a:lnTo>
                    <a:pt x="1011" y="54"/>
                  </a:lnTo>
                  <a:cubicBezTo>
                    <a:pt x="979" y="19"/>
                    <a:pt x="934" y="0"/>
                    <a:pt x="8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3" name="Google Shape;463;p44"/>
            <p:cNvSpPr/>
            <p:nvPr/>
          </p:nvSpPr>
          <p:spPr>
            <a:xfrm>
              <a:off x="2625287" y="1696086"/>
              <a:ext cx="53645" cy="58860"/>
            </a:xfrm>
            <a:custGeom>
              <a:avLst/>
              <a:gdLst/>
              <a:ahLst/>
              <a:cxnLst/>
              <a:rect l="l" t="t" r="r" b="b"/>
              <a:pathLst>
                <a:path w="1759" h="1930" extrusionOk="0">
                  <a:moveTo>
                    <a:pt x="882" y="319"/>
                  </a:moveTo>
                  <a:lnTo>
                    <a:pt x="1438" y="642"/>
                  </a:lnTo>
                  <a:lnTo>
                    <a:pt x="1438" y="1287"/>
                  </a:lnTo>
                  <a:lnTo>
                    <a:pt x="882" y="1610"/>
                  </a:lnTo>
                  <a:lnTo>
                    <a:pt x="324" y="1287"/>
                  </a:lnTo>
                  <a:lnTo>
                    <a:pt x="324" y="642"/>
                  </a:lnTo>
                  <a:lnTo>
                    <a:pt x="882" y="319"/>
                  </a:lnTo>
                  <a:close/>
                  <a:moveTo>
                    <a:pt x="880" y="1"/>
                  </a:moveTo>
                  <a:cubicBezTo>
                    <a:pt x="825" y="1"/>
                    <a:pt x="770" y="15"/>
                    <a:pt x="722" y="43"/>
                  </a:cubicBezTo>
                  <a:lnTo>
                    <a:pt x="159" y="368"/>
                  </a:lnTo>
                  <a:cubicBezTo>
                    <a:pt x="60" y="422"/>
                    <a:pt x="1" y="528"/>
                    <a:pt x="1" y="640"/>
                  </a:cubicBezTo>
                  <a:lnTo>
                    <a:pt x="1" y="1290"/>
                  </a:lnTo>
                  <a:cubicBezTo>
                    <a:pt x="1" y="1404"/>
                    <a:pt x="60" y="1508"/>
                    <a:pt x="159" y="1562"/>
                  </a:cubicBezTo>
                  <a:lnTo>
                    <a:pt x="722" y="1887"/>
                  </a:lnTo>
                  <a:cubicBezTo>
                    <a:pt x="771" y="1916"/>
                    <a:pt x="824" y="1930"/>
                    <a:pt x="879" y="1930"/>
                  </a:cubicBezTo>
                  <a:cubicBezTo>
                    <a:pt x="935" y="1930"/>
                    <a:pt x="987" y="1916"/>
                    <a:pt x="1037" y="1887"/>
                  </a:cubicBezTo>
                  <a:lnTo>
                    <a:pt x="1600" y="1562"/>
                  </a:lnTo>
                  <a:cubicBezTo>
                    <a:pt x="1699" y="1508"/>
                    <a:pt x="1758" y="1404"/>
                    <a:pt x="1758" y="1290"/>
                  </a:cubicBezTo>
                  <a:lnTo>
                    <a:pt x="1758" y="640"/>
                  </a:lnTo>
                  <a:cubicBezTo>
                    <a:pt x="1758" y="528"/>
                    <a:pt x="1699" y="422"/>
                    <a:pt x="1600" y="368"/>
                  </a:cubicBezTo>
                  <a:lnTo>
                    <a:pt x="1037" y="43"/>
                  </a:lnTo>
                  <a:cubicBezTo>
                    <a:pt x="989" y="15"/>
                    <a:pt x="935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2452617" y="1683887"/>
              <a:ext cx="121197" cy="207993"/>
            </a:xfrm>
            <a:custGeom>
              <a:avLst/>
              <a:gdLst/>
              <a:ahLst/>
              <a:cxnLst/>
              <a:rect l="l" t="t" r="r" b="b"/>
              <a:pathLst>
                <a:path w="3974" h="6820" extrusionOk="0">
                  <a:moveTo>
                    <a:pt x="2251" y="1687"/>
                  </a:moveTo>
                  <a:cubicBezTo>
                    <a:pt x="2370" y="1741"/>
                    <a:pt x="2506" y="1775"/>
                    <a:pt x="2642" y="1775"/>
                  </a:cubicBezTo>
                  <a:cubicBezTo>
                    <a:pt x="2728" y="1775"/>
                    <a:pt x="2815" y="1761"/>
                    <a:pt x="2898" y="1731"/>
                  </a:cubicBezTo>
                  <a:lnTo>
                    <a:pt x="2898" y="2840"/>
                  </a:lnTo>
                  <a:cubicBezTo>
                    <a:pt x="2898" y="3342"/>
                    <a:pt x="2490" y="3750"/>
                    <a:pt x="1988" y="3750"/>
                  </a:cubicBezTo>
                  <a:cubicBezTo>
                    <a:pt x="1987" y="3750"/>
                    <a:pt x="1986" y="3750"/>
                    <a:pt x="1985" y="3750"/>
                  </a:cubicBezTo>
                  <a:cubicBezTo>
                    <a:pt x="1482" y="3750"/>
                    <a:pt x="1078" y="3343"/>
                    <a:pt x="1078" y="2842"/>
                  </a:cubicBezTo>
                  <a:lnTo>
                    <a:pt x="1078" y="1721"/>
                  </a:lnTo>
                  <a:cubicBezTo>
                    <a:pt x="1280" y="1806"/>
                    <a:pt x="1488" y="1823"/>
                    <a:pt x="1619" y="1823"/>
                  </a:cubicBezTo>
                  <a:cubicBezTo>
                    <a:pt x="1622" y="1823"/>
                    <a:pt x="1626" y="1823"/>
                    <a:pt x="1630" y="1823"/>
                  </a:cubicBezTo>
                  <a:cubicBezTo>
                    <a:pt x="1869" y="1823"/>
                    <a:pt x="2092" y="1772"/>
                    <a:pt x="2251" y="1687"/>
                  </a:cubicBezTo>
                  <a:close/>
                  <a:moveTo>
                    <a:pt x="2233" y="4045"/>
                  </a:moveTo>
                  <a:lnTo>
                    <a:pt x="2233" y="4427"/>
                  </a:lnTo>
                  <a:lnTo>
                    <a:pt x="1741" y="4427"/>
                  </a:lnTo>
                  <a:lnTo>
                    <a:pt x="1741" y="4045"/>
                  </a:lnTo>
                  <a:cubicBezTo>
                    <a:pt x="1819" y="4062"/>
                    <a:pt x="1903" y="4070"/>
                    <a:pt x="1986" y="4070"/>
                  </a:cubicBezTo>
                  <a:cubicBezTo>
                    <a:pt x="2071" y="4070"/>
                    <a:pt x="2151" y="4062"/>
                    <a:pt x="2233" y="4045"/>
                  </a:cubicBezTo>
                  <a:close/>
                  <a:moveTo>
                    <a:pt x="798" y="1"/>
                  </a:moveTo>
                  <a:cubicBezTo>
                    <a:pt x="475" y="1"/>
                    <a:pt x="212" y="264"/>
                    <a:pt x="212" y="588"/>
                  </a:cubicBezTo>
                  <a:lnTo>
                    <a:pt x="212" y="2384"/>
                  </a:lnTo>
                  <a:cubicBezTo>
                    <a:pt x="212" y="2680"/>
                    <a:pt x="453" y="2920"/>
                    <a:pt x="747" y="2920"/>
                  </a:cubicBezTo>
                  <a:lnTo>
                    <a:pt x="761" y="2920"/>
                  </a:lnTo>
                  <a:cubicBezTo>
                    <a:pt x="788" y="3361"/>
                    <a:pt x="1050" y="3737"/>
                    <a:pt x="1421" y="3931"/>
                  </a:cubicBezTo>
                  <a:lnTo>
                    <a:pt x="1421" y="4438"/>
                  </a:lnTo>
                  <a:cubicBezTo>
                    <a:pt x="622" y="4538"/>
                    <a:pt x="1" y="5220"/>
                    <a:pt x="1" y="6049"/>
                  </a:cubicBezTo>
                  <a:lnTo>
                    <a:pt x="1" y="6505"/>
                  </a:lnTo>
                  <a:cubicBezTo>
                    <a:pt x="1" y="6680"/>
                    <a:pt x="142" y="6820"/>
                    <a:pt x="315" y="6820"/>
                  </a:cubicBezTo>
                  <a:lnTo>
                    <a:pt x="1668" y="6820"/>
                  </a:lnTo>
                  <a:cubicBezTo>
                    <a:pt x="1756" y="6820"/>
                    <a:pt x="1828" y="6748"/>
                    <a:pt x="1828" y="6661"/>
                  </a:cubicBezTo>
                  <a:cubicBezTo>
                    <a:pt x="1828" y="6573"/>
                    <a:pt x="1756" y="6501"/>
                    <a:pt x="1668" y="6501"/>
                  </a:cubicBezTo>
                  <a:lnTo>
                    <a:pt x="320" y="6501"/>
                  </a:lnTo>
                  <a:lnTo>
                    <a:pt x="320" y="6049"/>
                  </a:lnTo>
                  <a:cubicBezTo>
                    <a:pt x="320" y="5329"/>
                    <a:pt x="906" y="4744"/>
                    <a:pt x="1624" y="4744"/>
                  </a:cubicBezTo>
                  <a:lnTo>
                    <a:pt x="2352" y="4744"/>
                  </a:lnTo>
                  <a:cubicBezTo>
                    <a:pt x="3070" y="4744"/>
                    <a:pt x="3655" y="5329"/>
                    <a:pt x="3655" y="6049"/>
                  </a:cubicBezTo>
                  <a:lnTo>
                    <a:pt x="3655" y="6501"/>
                  </a:lnTo>
                  <a:lnTo>
                    <a:pt x="2306" y="6501"/>
                  </a:lnTo>
                  <a:cubicBezTo>
                    <a:pt x="2219" y="6501"/>
                    <a:pt x="2148" y="6573"/>
                    <a:pt x="2148" y="6661"/>
                  </a:cubicBezTo>
                  <a:cubicBezTo>
                    <a:pt x="2148" y="6748"/>
                    <a:pt x="2219" y="6820"/>
                    <a:pt x="2306" y="6820"/>
                  </a:cubicBezTo>
                  <a:lnTo>
                    <a:pt x="3658" y="6820"/>
                  </a:lnTo>
                  <a:cubicBezTo>
                    <a:pt x="3834" y="6820"/>
                    <a:pt x="3973" y="6680"/>
                    <a:pt x="3973" y="6505"/>
                  </a:cubicBezTo>
                  <a:lnTo>
                    <a:pt x="3973" y="6049"/>
                  </a:lnTo>
                  <a:cubicBezTo>
                    <a:pt x="3971" y="5224"/>
                    <a:pt x="3351" y="4540"/>
                    <a:pt x="2551" y="4441"/>
                  </a:cubicBezTo>
                  <a:lnTo>
                    <a:pt x="2551" y="3932"/>
                  </a:lnTo>
                  <a:cubicBezTo>
                    <a:pt x="2923" y="3738"/>
                    <a:pt x="3184" y="3362"/>
                    <a:pt x="3213" y="2922"/>
                  </a:cubicBezTo>
                  <a:lnTo>
                    <a:pt x="3226" y="2922"/>
                  </a:lnTo>
                  <a:cubicBezTo>
                    <a:pt x="3521" y="2922"/>
                    <a:pt x="3762" y="2682"/>
                    <a:pt x="3762" y="2386"/>
                  </a:cubicBezTo>
                  <a:lnTo>
                    <a:pt x="3762" y="2001"/>
                  </a:lnTo>
                  <a:cubicBezTo>
                    <a:pt x="3762" y="1915"/>
                    <a:pt x="3689" y="1841"/>
                    <a:pt x="3602" y="1841"/>
                  </a:cubicBezTo>
                  <a:cubicBezTo>
                    <a:pt x="3516" y="1841"/>
                    <a:pt x="3442" y="1915"/>
                    <a:pt x="3442" y="2001"/>
                  </a:cubicBezTo>
                  <a:lnTo>
                    <a:pt x="3442" y="2386"/>
                  </a:lnTo>
                  <a:cubicBezTo>
                    <a:pt x="3442" y="2505"/>
                    <a:pt x="3345" y="2604"/>
                    <a:pt x="3226" y="2604"/>
                  </a:cubicBezTo>
                  <a:lnTo>
                    <a:pt x="3214" y="2604"/>
                  </a:lnTo>
                  <a:lnTo>
                    <a:pt x="3214" y="1435"/>
                  </a:lnTo>
                  <a:cubicBezTo>
                    <a:pt x="3214" y="1370"/>
                    <a:pt x="3175" y="1309"/>
                    <a:pt x="3112" y="1287"/>
                  </a:cubicBezTo>
                  <a:cubicBezTo>
                    <a:pt x="3094" y="1280"/>
                    <a:pt x="3075" y="1276"/>
                    <a:pt x="3056" y="1276"/>
                  </a:cubicBezTo>
                  <a:cubicBezTo>
                    <a:pt x="3011" y="1276"/>
                    <a:pt x="2967" y="1295"/>
                    <a:pt x="2935" y="1329"/>
                  </a:cubicBezTo>
                  <a:cubicBezTo>
                    <a:pt x="2850" y="1424"/>
                    <a:pt x="2744" y="1458"/>
                    <a:pt x="2640" y="1458"/>
                  </a:cubicBezTo>
                  <a:cubicBezTo>
                    <a:pt x="2518" y="1458"/>
                    <a:pt x="2399" y="1411"/>
                    <a:pt x="2323" y="1365"/>
                  </a:cubicBezTo>
                  <a:cubicBezTo>
                    <a:pt x="2298" y="1350"/>
                    <a:pt x="2269" y="1342"/>
                    <a:pt x="2241" y="1342"/>
                  </a:cubicBezTo>
                  <a:cubicBezTo>
                    <a:pt x="2206" y="1342"/>
                    <a:pt x="2171" y="1354"/>
                    <a:pt x="2143" y="1375"/>
                  </a:cubicBezTo>
                  <a:cubicBezTo>
                    <a:pt x="2048" y="1450"/>
                    <a:pt x="1843" y="1504"/>
                    <a:pt x="1623" y="1504"/>
                  </a:cubicBezTo>
                  <a:cubicBezTo>
                    <a:pt x="1406" y="1504"/>
                    <a:pt x="1174" y="1451"/>
                    <a:pt x="1021" y="1316"/>
                  </a:cubicBezTo>
                  <a:cubicBezTo>
                    <a:pt x="993" y="1289"/>
                    <a:pt x="955" y="1276"/>
                    <a:pt x="917" y="1276"/>
                  </a:cubicBezTo>
                  <a:cubicBezTo>
                    <a:pt x="894" y="1276"/>
                    <a:pt x="871" y="1281"/>
                    <a:pt x="850" y="1290"/>
                  </a:cubicBezTo>
                  <a:cubicBezTo>
                    <a:pt x="793" y="1316"/>
                    <a:pt x="756" y="1374"/>
                    <a:pt x="756" y="1435"/>
                  </a:cubicBezTo>
                  <a:lnTo>
                    <a:pt x="756" y="2604"/>
                  </a:lnTo>
                  <a:lnTo>
                    <a:pt x="746" y="2604"/>
                  </a:lnTo>
                  <a:cubicBezTo>
                    <a:pt x="627" y="2604"/>
                    <a:pt x="530" y="2505"/>
                    <a:pt x="530" y="2386"/>
                  </a:cubicBezTo>
                  <a:lnTo>
                    <a:pt x="530" y="589"/>
                  </a:lnTo>
                  <a:cubicBezTo>
                    <a:pt x="530" y="443"/>
                    <a:pt x="649" y="320"/>
                    <a:pt x="797" y="320"/>
                  </a:cubicBezTo>
                  <a:lnTo>
                    <a:pt x="906" y="320"/>
                  </a:lnTo>
                  <a:cubicBezTo>
                    <a:pt x="943" y="320"/>
                    <a:pt x="982" y="334"/>
                    <a:pt x="1011" y="360"/>
                  </a:cubicBezTo>
                  <a:lnTo>
                    <a:pt x="1047" y="387"/>
                  </a:lnTo>
                  <a:cubicBezTo>
                    <a:pt x="1138" y="460"/>
                    <a:pt x="1246" y="496"/>
                    <a:pt x="1353" y="496"/>
                  </a:cubicBezTo>
                  <a:cubicBezTo>
                    <a:pt x="1472" y="496"/>
                    <a:pt x="1590" y="452"/>
                    <a:pt x="1683" y="366"/>
                  </a:cubicBezTo>
                  <a:cubicBezTo>
                    <a:pt x="1716" y="337"/>
                    <a:pt x="1756" y="320"/>
                    <a:pt x="1799" y="320"/>
                  </a:cubicBezTo>
                  <a:lnTo>
                    <a:pt x="3177" y="320"/>
                  </a:lnTo>
                  <a:cubicBezTo>
                    <a:pt x="3323" y="320"/>
                    <a:pt x="3444" y="440"/>
                    <a:pt x="3444" y="589"/>
                  </a:cubicBezTo>
                  <a:lnTo>
                    <a:pt x="3444" y="1363"/>
                  </a:lnTo>
                  <a:cubicBezTo>
                    <a:pt x="3444" y="1450"/>
                    <a:pt x="3517" y="1523"/>
                    <a:pt x="3604" y="1523"/>
                  </a:cubicBezTo>
                  <a:cubicBezTo>
                    <a:pt x="3691" y="1523"/>
                    <a:pt x="3764" y="1450"/>
                    <a:pt x="3764" y="1363"/>
                  </a:cubicBezTo>
                  <a:lnTo>
                    <a:pt x="3764" y="589"/>
                  </a:lnTo>
                  <a:cubicBezTo>
                    <a:pt x="3764" y="266"/>
                    <a:pt x="3500" y="2"/>
                    <a:pt x="3177" y="2"/>
                  </a:cubicBezTo>
                  <a:lnTo>
                    <a:pt x="1799" y="2"/>
                  </a:lnTo>
                  <a:cubicBezTo>
                    <a:pt x="1675" y="2"/>
                    <a:pt x="1557" y="47"/>
                    <a:pt x="1469" y="130"/>
                  </a:cubicBezTo>
                  <a:cubicBezTo>
                    <a:pt x="1437" y="160"/>
                    <a:pt x="1397" y="175"/>
                    <a:pt x="1356" y="175"/>
                  </a:cubicBezTo>
                  <a:cubicBezTo>
                    <a:pt x="1318" y="175"/>
                    <a:pt x="1280" y="162"/>
                    <a:pt x="1249" y="137"/>
                  </a:cubicBezTo>
                  <a:lnTo>
                    <a:pt x="1214" y="108"/>
                  </a:lnTo>
                  <a:cubicBezTo>
                    <a:pt x="1127" y="38"/>
                    <a:pt x="1018" y="1"/>
                    <a:pt x="9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2483327" y="1559737"/>
              <a:ext cx="59714" cy="53615"/>
            </a:xfrm>
            <a:custGeom>
              <a:avLst/>
              <a:gdLst/>
              <a:ahLst/>
              <a:cxnLst/>
              <a:rect l="l" t="t" r="r" b="b"/>
              <a:pathLst>
                <a:path w="1958" h="1758" extrusionOk="0">
                  <a:moveTo>
                    <a:pt x="654" y="0"/>
                  </a:moveTo>
                  <a:cubicBezTo>
                    <a:pt x="540" y="0"/>
                    <a:pt x="438" y="60"/>
                    <a:pt x="382" y="159"/>
                  </a:cubicBezTo>
                  <a:lnTo>
                    <a:pt x="55" y="722"/>
                  </a:lnTo>
                  <a:cubicBezTo>
                    <a:pt x="1" y="819"/>
                    <a:pt x="1" y="938"/>
                    <a:pt x="55" y="1035"/>
                  </a:cubicBezTo>
                  <a:lnTo>
                    <a:pt x="60" y="1043"/>
                  </a:lnTo>
                  <a:cubicBezTo>
                    <a:pt x="90" y="1095"/>
                    <a:pt x="145" y="1123"/>
                    <a:pt x="200" y="1123"/>
                  </a:cubicBezTo>
                  <a:cubicBezTo>
                    <a:pt x="226" y="1123"/>
                    <a:pt x="253" y="1117"/>
                    <a:pt x="276" y="1103"/>
                  </a:cubicBezTo>
                  <a:cubicBezTo>
                    <a:pt x="353" y="1057"/>
                    <a:pt x="378" y="960"/>
                    <a:pt x="336" y="885"/>
                  </a:cubicBezTo>
                  <a:lnTo>
                    <a:pt x="334" y="883"/>
                  </a:lnTo>
                  <a:lnTo>
                    <a:pt x="657" y="325"/>
                  </a:lnTo>
                  <a:lnTo>
                    <a:pt x="1302" y="325"/>
                  </a:lnTo>
                  <a:lnTo>
                    <a:pt x="1626" y="883"/>
                  </a:lnTo>
                  <a:lnTo>
                    <a:pt x="1302" y="1440"/>
                  </a:lnTo>
                  <a:lnTo>
                    <a:pt x="657" y="1440"/>
                  </a:lnTo>
                  <a:lnTo>
                    <a:pt x="656" y="1438"/>
                  </a:lnTo>
                  <a:cubicBezTo>
                    <a:pt x="626" y="1386"/>
                    <a:pt x="572" y="1358"/>
                    <a:pt x="517" y="1358"/>
                  </a:cubicBezTo>
                  <a:cubicBezTo>
                    <a:pt x="490" y="1358"/>
                    <a:pt x="463" y="1365"/>
                    <a:pt x="438" y="1378"/>
                  </a:cubicBezTo>
                  <a:cubicBezTo>
                    <a:pt x="361" y="1423"/>
                    <a:pt x="336" y="1521"/>
                    <a:pt x="378" y="1596"/>
                  </a:cubicBezTo>
                  <a:lnTo>
                    <a:pt x="382" y="1600"/>
                  </a:lnTo>
                  <a:cubicBezTo>
                    <a:pt x="436" y="1698"/>
                    <a:pt x="540" y="1758"/>
                    <a:pt x="654" y="1758"/>
                  </a:cubicBezTo>
                  <a:lnTo>
                    <a:pt x="1304" y="1758"/>
                  </a:lnTo>
                  <a:cubicBezTo>
                    <a:pt x="1416" y="1758"/>
                    <a:pt x="1522" y="1698"/>
                    <a:pt x="1576" y="1600"/>
                  </a:cubicBezTo>
                  <a:lnTo>
                    <a:pt x="1901" y="1036"/>
                  </a:lnTo>
                  <a:cubicBezTo>
                    <a:pt x="1957" y="938"/>
                    <a:pt x="1957" y="819"/>
                    <a:pt x="1901" y="722"/>
                  </a:cubicBezTo>
                  <a:lnTo>
                    <a:pt x="1576" y="159"/>
                  </a:lnTo>
                  <a:cubicBezTo>
                    <a:pt x="1522" y="60"/>
                    <a:pt x="1416" y="0"/>
                    <a:pt x="13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66" name="Google Shape;466;p44"/>
          <p:cNvGrpSpPr/>
          <p:nvPr/>
        </p:nvGrpSpPr>
        <p:grpSpPr>
          <a:xfrm>
            <a:off x="6549781" y="2916546"/>
            <a:ext cx="528488" cy="425148"/>
            <a:chOff x="1531202" y="1590233"/>
            <a:chExt cx="337333" cy="271394"/>
          </a:xfrm>
        </p:grpSpPr>
        <p:sp>
          <p:nvSpPr>
            <p:cNvPr id="467" name="Google Shape;467;p44"/>
            <p:cNvSpPr/>
            <p:nvPr/>
          </p:nvSpPr>
          <p:spPr>
            <a:xfrm>
              <a:off x="1742205" y="1710419"/>
              <a:ext cx="58098" cy="46753"/>
            </a:xfrm>
            <a:custGeom>
              <a:avLst/>
              <a:gdLst/>
              <a:ahLst/>
              <a:cxnLst/>
              <a:rect l="l" t="t" r="r" b="b"/>
              <a:pathLst>
                <a:path w="1905" h="1533" extrusionOk="0">
                  <a:moveTo>
                    <a:pt x="199" y="0"/>
                  </a:moveTo>
                  <a:cubicBezTo>
                    <a:pt x="184" y="0"/>
                    <a:pt x="169" y="1"/>
                    <a:pt x="156" y="2"/>
                  </a:cubicBezTo>
                  <a:cubicBezTo>
                    <a:pt x="69" y="8"/>
                    <a:pt x="1" y="85"/>
                    <a:pt x="8" y="172"/>
                  </a:cubicBezTo>
                  <a:cubicBezTo>
                    <a:pt x="14" y="254"/>
                    <a:pt x="81" y="319"/>
                    <a:pt x="165" y="319"/>
                  </a:cubicBezTo>
                  <a:cubicBezTo>
                    <a:pt x="169" y="319"/>
                    <a:pt x="174" y="318"/>
                    <a:pt x="178" y="318"/>
                  </a:cubicBezTo>
                  <a:cubicBezTo>
                    <a:pt x="181" y="318"/>
                    <a:pt x="185" y="318"/>
                    <a:pt x="191" y="318"/>
                  </a:cubicBezTo>
                  <a:cubicBezTo>
                    <a:pt x="273" y="318"/>
                    <a:pt x="619" y="344"/>
                    <a:pt x="721" y="827"/>
                  </a:cubicBezTo>
                  <a:cubicBezTo>
                    <a:pt x="809" y="1252"/>
                    <a:pt x="1091" y="1422"/>
                    <a:pt x="1313" y="1489"/>
                  </a:cubicBezTo>
                  <a:cubicBezTo>
                    <a:pt x="1437" y="1524"/>
                    <a:pt x="1554" y="1533"/>
                    <a:pt x="1636" y="1533"/>
                  </a:cubicBezTo>
                  <a:cubicBezTo>
                    <a:pt x="1707" y="1533"/>
                    <a:pt x="1753" y="1526"/>
                    <a:pt x="1758" y="1526"/>
                  </a:cubicBezTo>
                  <a:cubicBezTo>
                    <a:pt x="1845" y="1514"/>
                    <a:pt x="1905" y="1433"/>
                    <a:pt x="1894" y="1347"/>
                  </a:cubicBezTo>
                  <a:cubicBezTo>
                    <a:pt x="1882" y="1268"/>
                    <a:pt x="1815" y="1210"/>
                    <a:pt x="1737" y="1210"/>
                  </a:cubicBezTo>
                  <a:cubicBezTo>
                    <a:pt x="1730" y="1210"/>
                    <a:pt x="1723" y="1210"/>
                    <a:pt x="1716" y="1211"/>
                  </a:cubicBezTo>
                  <a:cubicBezTo>
                    <a:pt x="1714" y="1211"/>
                    <a:pt x="1683" y="1215"/>
                    <a:pt x="1634" y="1215"/>
                  </a:cubicBezTo>
                  <a:cubicBezTo>
                    <a:pt x="1573" y="1215"/>
                    <a:pt x="1486" y="1209"/>
                    <a:pt x="1396" y="1181"/>
                  </a:cubicBezTo>
                  <a:cubicBezTo>
                    <a:pt x="1197" y="1118"/>
                    <a:pt x="1079" y="980"/>
                    <a:pt x="1032" y="764"/>
                  </a:cubicBezTo>
                  <a:cubicBezTo>
                    <a:pt x="907" y="157"/>
                    <a:pt x="456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1668343" y="1696909"/>
              <a:ext cx="43337" cy="31412"/>
            </a:xfrm>
            <a:custGeom>
              <a:avLst/>
              <a:gdLst/>
              <a:ahLst/>
              <a:cxnLst/>
              <a:rect l="l" t="t" r="r" b="b"/>
              <a:pathLst>
                <a:path w="1421" h="1030" extrusionOk="0">
                  <a:moveTo>
                    <a:pt x="1248" y="0"/>
                  </a:moveTo>
                  <a:cubicBezTo>
                    <a:pt x="1176" y="0"/>
                    <a:pt x="1109" y="47"/>
                    <a:pt x="1089" y="121"/>
                  </a:cubicBezTo>
                  <a:cubicBezTo>
                    <a:pt x="1087" y="129"/>
                    <a:pt x="1037" y="310"/>
                    <a:pt x="795" y="310"/>
                  </a:cubicBezTo>
                  <a:cubicBezTo>
                    <a:pt x="774" y="310"/>
                    <a:pt x="751" y="308"/>
                    <a:pt x="727" y="305"/>
                  </a:cubicBezTo>
                  <a:cubicBezTo>
                    <a:pt x="695" y="301"/>
                    <a:pt x="664" y="299"/>
                    <a:pt x="633" y="299"/>
                  </a:cubicBezTo>
                  <a:cubicBezTo>
                    <a:pt x="432" y="299"/>
                    <a:pt x="261" y="387"/>
                    <a:pt x="143" y="554"/>
                  </a:cubicBezTo>
                  <a:cubicBezTo>
                    <a:pt x="48" y="688"/>
                    <a:pt x="21" y="826"/>
                    <a:pt x="17" y="841"/>
                  </a:cubicBezTo>
                  <a:cubicBezTo>
                    <a:pt x="0" y="928"/>
                    <a:pt x="58" y="1011"/>
                    <a:pt x="145" y="1028"/>
                  </a:cubicBezTo>
                  <a:cubicBezTo>
                    <a:pt x="157" y="1030"/>
                    <a:pt x="167" y="1030"/>
                    <a:pt x="175" y="1030"/>
                  </a:cubicBezTo>
                  <a:cubicBezTo>
                    <a:pt x="250" y="1030"/>
                    <a:pt x="318" y="977"/>
                    <a:pt x="330" y="901"/>
                  </a:cubicBezTo>
                  <a:cubicBezTo>
                    <a:pt x="340" y="850"/>
                    <a:pt x="400" y="617"/>
                    <a:pt x="637" y="617"/>
                  </a:cubicBezTo>
                  <a:cubicBezTo>
                    <a:pt x="653" y="617"/>
                    <a:pt x="669" y="618"/>
                    <a:pt x="686" y="620"/>
                  </a:cubicBezTo>
                  <a:cubicBezTo>
                    <a:pt x="724" y="625"/>
                    <a:pt x="760" y="627"/>
                    <a:pt x="794" y="627"/>
                  </a:cubicBezTo>
                  <a:cubicBezTo>
                    <a:pt x="1180" y="627"/>
                    <a:pt x="1356" y="356"/>
                    <a:pt x="1399" y="200"/>
                  </a:cubicBezTo>
                  <a:cubicBezTo>
                    <a:pt x="1421" y="115"/>
                    <a:pt x="1370" y="28"/>
                    <a:pt x="1285" y="4"/>
                  </a:cubicBezTo>
                  <a:cubicBezTo>
                    <a:pt x="1273" y="1"/>
                    <a:pt x="1260" y="0"/>
                    <a:pt x="12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69" name="Google Shape;469;p44"/>
            <p:cNvSpPr/>
            <p:nvPr/>
          </p:nvSpPr>
          <p:spPr>
            <a:xfrm>
              <a:off x="1803747" y="1813252"/>
              <a:ext cx="21714" cy="18542"/>
            </a:xfrm>
            <a:custGeom>
              <a:avLst/>
              <a:gdLst/>
              <a:ahLst/>
              <a:cxnLst/>
              <a:rect l="l" t="t" r="r" b="b"/>
              <a:pathLst>
                <a:path w="712" h="608" extrusionOk="0">
                  <a:moveTo>
                    <a:pt x="492" y="1"/>
                  </a:moveTo>
                  <a:cubicBezTo>
                    <a:pt x="202" y="1"/>
                    <a:pt x="49" y="242"/>
                    <a:pt x="16" y="415"/>
                  </a:cubicBezTo>
                  <a:cubicBezTo>
                    <a:pt x="1" y="505"/>
                    <a:pt x="57" y="587"/>
                    <a:pt x="144" y="604"/>
                  </a:cubicBezTo>
                  <a:cubicBezTo>
                    <a:pt x="154" y="607"/>
                    <a:pt x="166" y="607"/>
                    <a:pt x="174" y="607"/>
                  </a:cubicBezTo>
                  <a:cubicBezTo>
                    <a:pt x="247" y="607"/>
                    <a:pt x="315" y="553"/>
                    <a:pt x="329" y="476"/>
                  </a:cubicBezTo>
                  <a:cubicBezTo>
                    <a:pt x="338" y="427"/>
                    <a:pt x="376" y="320"/>
                    <a:pt x="494" y="320"/>
                  </a:cubicBezTo>
                  <a:cubicBezTo>
                    <a:pt x="503" y="320"/>
                    <a:pt x="513" y="320"/>
                    <a:pt x="523" y="322"/>
                  </a:cubicBezTo>
                  <a:cubicBezTo>
                    <a:pt x="529" y="322"/>
                    <a:pt x="536" y="323"/>
                    <a:pt x="542" y="323"/>
                  </a:cubicBezTo>
                  <a:cubicBezTo>
                    <a:pt x="621" y="323"/>
                    <a:pt x="691" y="264"/>
                    <a:pt x="702" y="184"/>
                  </a:cubicBezTo>
                  <a:cubicBezTo>
                    <a:pt x="712" y="97"/>
                    <a:pt x="651" y="15"/>
                    <a:pt x="562" y="5"/>
                  </a:cubicBezTo>
                  <a:cubicBezTo>
                    <a:pt x="538" y="2"/>
                    <a:pt x="514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0" name="Google Shape;470;p44"/>
            <p:cNvSpPr/>
            <p:nvPr/>
          </p:nvSpPr>
          <p:spPr>
            <a:xfrm>
              <a:off x="1566791" y="1781811"/>
              <a:ext cx="41599" cy="26990"/>
            </a:xfrm>
            <a:custGeom>
              <a:avLst/>
              <a:gdLst/>
              <a:ahLst/>
              <a:cxnLst/>
              <a:rect l="l" t="t" r="r" b="b"/>
              <a:pathLst>
                <a:path w="1364" h="885" extrusionOk="0">
                  <a:moveTo>
                    <a:pt x="1163" y="0"/>
                  </a:moveTo>
                  <a:cubicBezTo>
                    <a:pt x="1117" y="0"/>
                    <a:pt x="1074" y="21"/>
                    <a:pt x="1044" y="58"/>
                  </a:cubicBezTo>
                  <a:cubicBezTo>
                    <a:pt x="1003" y="110"/>
                    <a:pt x="929" y="165"/>
                    <a:pt x="797" y="165"/>
                  </a:cubicBezTo>
                  <a:cubicBezTo>
                    <a:pt x="775" y="165"/>
                    <a:pt x="751" y="163"/>
                    <a:pt x="725" y="160"/>
                  </a:cubicBezTo>
                  <a:cubicBezTo>
                    <a:pt x="694" y="156"/>
                    <a:pt x="664" y="154"/>
                    <a:pt x="634" y="154"/>
                  </a:cubicBezTo>
                  <a:cubicBezTo>
                    <a:pt x="433" y="154"/>
                    <a:pt x="262" y="243"/>
                    <a:pt x="142" y="408"/>
                  </a:cubicBezTo>
                  <a:cubicBezTo>
                    <a:pt x="47" y="543"/>
                    <a:pt x="19" y="681"/>
                    <a:pt x="18" y="696"/>
                  </a:cubicBezTo>
                  <a:cubicBezTo>
                    <a:pt x="1" y="783"/>
                    <a:pt x="57" y="866"/>
                    <a:pt x="145" y="883"/>
                  </a:cubicBezTo>
                  <a:cubicBezTo>
                    <a:pt x="155" y="885"/>
                    <a:pt x="166" y="885"/>
                    <a:pt x="174" y="885"/>
                  </a:cubicBezTo>
                  <a:cubicBezTo>
                    <a:pt x="249" y="885"/>
                    <a:pt x="317" y="832"/>
                    <a:pt x="331" y="755"/>
                  </a:cubicBezTo>
                  <a:cubicBezTo>
                    <a:pt x="340" y="706"/>
                    <a:pt x="401" y="472"/>
                    <a:pt x="637" y="472"/>
                  </a:cubicBezTo>
                  <a:cubicBezTo>
                    <a:pt x="652" y="472"/>
                    <a:pt x="668" y="473"/>
                    <a:pt x="685" y="475"/>
                  </a:cubicBezTo>
                  <a:cubicBezTo>
                    <a:pt x="723" y="479"/>
                    <a:pt x="760" y="482"/>
                    <a:pt x="794" y="482"/>
                  </a:cubicBezTo>
                  <a:cubicBezTo>
                    <a:pt x="1038" y="482"/>
                    <a:pt x="1198" y="374"/>
                    <a:pt x="1294" y="255"/>
                  </a:cubicBezTo>
                  <a:cubicBezTo>
                    <a:pt x="1363" y="168"/>
                    <a:pt x="1319" y="36"/>
                    <a:pt x="1210" y="7"/>
                  </a:cubicBezTo>
                  <a:lnTo>
                    <a:pt x="1202" y="5"/>
                  </a:lnTo>
                  <a:cubicBezTo>
                    <a:pt x="1189" y="2"/>
                    <a:pt x="1176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1694784" y="1590233"/>
              <a:ext cx="9790" cy="48186"/>
            </a:xfrm>
            <a:custGeom>
              <a:avLst/>
              <a:gdLst/>
              <a:ahLst/>
              <a:cxnLst/>
              <a:rect l="l" t="t" r="r" b="b"/>
              <a:pathLst>
                <a:path w="321" h="1580" extrusionOk="0">
                  <a:moveTo>
                    <a:pt x="161" y="1"/>
                  </a:moveTo>
                  <a:cubicBezTo>
                    <a:pt x="74" y="1"/>
                    <a:pt x="1" y="72"/>
                    <a:pt x="1" y="159"/>
                  </a:cubicBezTo>
                  <a:lnTo>
                    <a:pt x="1" y="1421"/>
                  </a:lnTo>
                  <a:cubicBezTo>
                    <a:pt x="1" y="1510"/>
                    <a:pt x="71" y="1580"/>
                    <a:pt x="161" y="1580"/>
                  </a:cubicBezTo>
                  <a:cubicBezTo>
                    <a:pt x="248" y="1580"/>
                    <a:pt x="321" y="1508"/>
                    <a:pt x="321" y="1421"/>
                  </a:cubicBezTo>
                  <a:lnTo>
                    <a:pt x="321" y="159"/>
                  </a:lnTo>
                  <a:cubicBezTo>
                    <a:pt x="321" y="72"/>
                    <a:pt x="248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1602166" y="1611763"/>
              <a:ext cx="37878" cy="36932"/>
            </a:xfrm>
            <a:custGeom>
              <a:avLst/>
              <a:gdLst/>
              <a:ahLst/>
              <a:cxnLst/>
              <a:rect l="l" t="t" r="r" b="b"/>
              <a:pathLst>
                <a:path w="1242" h="1211" extrusionOk="0">
                  <a:moveTo>
                    <a:pt x="176" y="1"/>
                  </a:moveTo>
                  <a:cubicBezTo>
                    <a:pt x="135" y="1"/>
                    <a:pt x="94" y="16"/>
                    <a:pt x="64" y="47"/>
                  </a:cubicBezTo>
                  <a:cubicBezTo>
                    <a:pt x="1" y="108"/>
                    <a:pt x="1" y="210"/>
                    <a:pt x="64" y="271"/>
                  </a:cubicBezTo>
                  <a:lnTo>
                    <a:pt x="954" y="1163"/>
                  </a:lnTo>
                  <a:cubicBezTo>
                    <a:pt x="986" y="1195"/>
                    <a:pt x="1027" y="1210"/>
                    <a:pt x="1068" y="1210"/>
                  </a:cubicBezTo>
                  <a:cubicBezTo>
                    <a:pt x="1107" y="1210"/>
                    <a:pt x="1148" y="1195"/>
                    <a:pt x="1180" y="1163"/>
                  </a:cubicBezTo>
                  <a:cubicBezTo>
                    <a:pt x="1241" y="1102"/>
                    <a:pt x="1241" y="999"/>
                    <a:pt x="1180" y="938"/>
                  </a:cubicBezTo>
                  <a:lnTo>
                    <a:pt x="288" y="47"/>
                  </a:lnTo>
                  <a:cubicBezTo>
                    <a:pt x="258" y="16"/>
                    <a:pt x="217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1537575" y="1661259"/>
              <a:ext cx="46265" cy="25374"/>
            </a:xfrm>
            <a:custGeom>
              <a:avLst/>
              <a:gdLst/>
              <a:ahLst/>
              <a:cxnLst/>
              <a:rect l="l" t="t" r="r" b="b"/>
              <a:pathLst>
                <a:path w="1517" h="832" extrusionOk="0">
                  <a:moveTo>
                    <a:pt x="183" y="1"/>
                  </a:moveTo>
                  <a:cubicBezTo>
                    <a:pt x="122" y="1"/>
                    <a:pt x="64" y="35"/>
                    <a:pt x="36" y="94"/>
                  </a:cubicBezTo>
                  <a:cubicBezTo>
                    <a:pt x="1" y="178"/>
                    <a:pt x="36" y="275"/>
                    <a:pt x="118" y="309"/>
                  </a:cubicBezTo>
                  <a:lnTo>
                    <a:pt x="1270" y="819"/>
                  </a:lnTo>
                  <a:cubicBezTo>
                    <a:pt x="1292" y="828"/>
                    <a:pt x="1312" y="831"/>
                    <a:pt x="1335" y="831"/>
                  </a:cubicBezTo>
                  <a:cubicBezTo>
                    <a:pt x="1396" y="831"/>
                    <a:pt x="1454" y="795"/>
                    <a:pt x="1481" y="736"/>
                  </a:cubicBezTo>
                  <a:cubicBezTo>
                    <a:pt x="1517" y="654"/>
                    <a:pt x="1481" y="561"/>
                    <a:pt x="1401" y="525"/>
                  </a:cubicBezTo>
                  <a:lnTo>
                    <a:pt x="247" y="14"/>
                  </a:lnTo>
                  <a:cubicBezTo>
                    <a:pt x="226" y="5"/>
                    <a:pt x="204" y="1"/>
                    <a:pt x="1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1815427" y="1661381"/>
              <a:ext cx="46326" cy="25282"/>
            </a:xfrm>
            <a:custGeom>
              <a:avLst/>
              <a:gdLst/>
              <a:ahLst/>
              <a:cxnLst/>
              <a:rect l="l" t="t" r="r" b="b"/>
              <a:pathLst>
                <a:path w="1519" h="829" extrusionOk="0">
                  <a:moveTo>
                    <a:pt x="1336" y="1"/>
                  </a:moveTo>
                  <a:cubicBezTo>
                    <a:pt x="1315" y="1"/>
                    <a:pt x="1293" y="6"/>
                    <a:pt x="1271" y="16"/>
                  </a:cubicBezTo>
                  <a:lnTo>
                    <a:pt x="118" y="526"/>
                  </a:lnTo>
                  <a:cubicBezTo>
                    <a:pt x="38" y="562"/>
                    <a:pt x="0" y="655"/>
                    <a:pt x="38" y="735"/>
                  </a:cubicBezTo>
                  <a:cubicBezTo>
                    <a:pt x="65" y="793"/>
                    <a:pt x="123" y="829"/>
                    <a:pt x="184" y="829"/>
                  </a:cubicBezTo>
                  <a:cubicBezTo>
                    <a:pt x="205" y="829"/>
                    <a:pt x="227" y="825"/>
                    <a:pt x="247" y="817"/>
                  </a:cubicBezTo>
                  <a:lnTo>
                    <a:pt x="1401" y="306"/>
                  </a:lnTo>
                  <a:cubicBezTo>
                    <a:pt x="1481" y="271"/>
                    <a:pt x="1518" y="177"/>
                    <a:pt x="1481" y="96"/>
                  </a:cubicBezTo>
                  <a:cubicBezTo>
                    <a:pt x="1454" y="37"/>
                    <a:pt x="1397" y="1"/>
                    <a:pt x="13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1758765" y="1611733"/>
              <a:ext cx="37847" cy="36902"/>
            </a:xfrm>
            <a:custGeom>
              <a:avLst/>
              <a:gdLst/>
              <a:ahLst/>
              <a:cxnLst/>
              <a:rect l="l" t="t" r="r" b="b"/>
              <a:pathLst>
                <a:path w="1241" h="1210" extrusionOk="0">
                  <a:moveTo>
                    <a:pt x="1066" y="0"/>
                  </a:moveTo>
                  <a:cubicBezTo>
                    <a:pt x="1025" y="0"/>
                    <a:pt x="984" y="15"/>
                    <a:pt x="953" y="46"/>
                  </a:cubicBezTo>
                  <a:lnTo>
                    <a:pt x="62" y="937"/>
                  </a:lnTo>
                  <a:cubicBezTo>
                    <a:pt x="1" y="999"/>
                    <a:pt x="1" y="1101"/>
                    <a:pt x="62" y="1162"/>
                  </a:cubicBezTo>
                  <a:cubicBezTo>
                    <a:pt x="92" y="1194"/>
                    <a:pt x="132" y="1210"/>
                    <a:pt x="174" y="1210"/>
                  </a:cubicBezTo>
                  <a:cubicBezTo>
                    <a:pt x="215" y="1210"/>
                    <a:pt x="256" y="1194"/>
                    <a:pt x="288" y="1162"/>
                  </a:cubicBezTo>
                  <a:lnTo>
                    <a:pt x="1178" y="271"/>
                  </a:lnTo>
                  <a:cubicBezTo>
                    <a:pt x="1241" y="209"/>
                    <a:pt x="1241" y="107"/>
                    <a:pt x="1178" y="46"/>
                  </a:cubicBezTo>
                  <a:cubicBezTo>
                    <a:pt x="1147" y="15"/>
                    <a:pt x="1106" y="0"/>
                    <a:pt x="10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1531202" y="1659612"/>
              <a:ext cx="337333" cy="202015"/>
            </a:xfrm>
            <a:custGeom>
              <a:avLst/>
              <a:gdLst/>
              <a:ahLst/>
              <a:cxnLst/>
              <a:rect l="l" t="t" r="r" b="b"/>
              <a:pathLst>
                <a:path w="11061" h="6624" extrusionOk="0">
                  <a:moveTo>
                    <a:pt x="5525" y="5274"/>
                  </a:moveTo>
                  <a:cubicBezTo>
                    <a:pt x="5756" y="5274"/>
                    <a:pt x="5977" y="5367"/>
                    <a:pt x="6141" y="5530"/>
                  </a:cubicBezTo>
                  <a:cubicBezTo>
                    <a:pt x="6318" y="5707"/>
                    <a:pt x="6411" y="5953"/>
                    <a:pt x="6394" y="6203"/>
                  </a:cubicBezTo>
                  <a:cubicBezTo>
                    <a:pt x="6392" y="6236"/>
                    <a:pt x="6387" y="6270"/>
                    <a:pt x="6382" y="6302"/>
                  </a:cubicBezTo>
                  <a:lnTo>
                    <a:pt x="4666" y="6302"/>
                  </a:lnTo>
                  <a:cubicBezTo>
                    <a:pt x="4654" y="6232"/>
                    <a:pt x="4650" y="6161"/>
                    <a:pt x="4655" y="6089"/>
                  </a:cubicBezTo>
                  <a:cubicBezTo>
                    <a:pt x="4683" y="5654"/>
                    <a:pt x="5031" y="5305"/>
                    <a:pt x="5467" y="5276"/>
                  </a:cubicBezTo>
                  <a:cubicBezTo>
                    <a:pt x="5486" y="5275"/>
                    <a:pt x="5506" y="5274"/>
                    <a:pt x="5525" y="5274"/>
                  </a:cubicBezTo>
                  <a:close/>
                  <a:moveTo>
                    <a:pt x="4497" y="0"/>
                  </a:moveTo>
                  <a:cubicBezTo>
                    <a:pt x="3764" y="0"/>
                    <a:pt x="3128" y="516"/>
                    <a:pt x="2973" y="1227"/>
                  </a:cubicBezTo>
                  <a:cubicBezTo>
                    <a:pt x="2771" y="1141"/>
                    <a:pt x="2554" y="1097"/>
                    <a:pt x="2334" y="1097"/>
                  </a:cubicBezTo>
                  <a:cubicBezTo>
                    <a:pt x="2257" y="1097"/>
                    <a:pt x="2180" y="1102"/>
                    <a:pt x="2103" y="1113"/>
                  </a:cubicBezTo>
                  <a:cubicBezTo>
                    <a:pt x="1367" y="1217"/>
                    <a:pt x="785" y="1829"/>
                    <a:pt x="718" y="2569"/>
                  </a:cubicBezTo>
                  <a:cubicBezTo>
                    <a:pt x="700" y="2787"/>
                    <a:pt x="725" y="3008"/>
                    <a:pt x="792" y="3212"/>
                  </a:cubicBezTo>
                  <a:cubicBezTo>
                    <a:pt x="256" y="3657"/>
                    <a:pt x="0" y="4344"/>
                    <a:pt x="123" y="5035"/>
                  </a:cubicBezTo>
                  <a:cubicBezTo>
                    <a:pt x="286" y="5955"/>
                    <a:pt x="1100" y="6624"/>
                    <a:pt x="2054" y="6624"/>
                  </a:cubicBezTo>
                  <a:lnTo>
                    <a:pt x="9019" y="6624"/>
                  </a:lnTo>
                  <a:cubicBezTo>
                    <a:pt x="9974" y="6624"/>
                    <a:pt x="10787" y="5955"/>
                    <a:pt x="10950" y="5035"/>
                  </a:cubicBezTo>
                  <a:cubicBezTo>
                    <a:pt x="11061" y="4340"/>
                    <a:pt x="10806" y="3655"/>
                    <a:pt x="10270" y="3209"/>
                  </a:cubicBezTo>
                  <a:cubicBezTo>
                    <a:pt x="10336" y="3003"/>
                    <a:pt x="10362" y="2784"/>
                    <a:pt x="10341" y="2568"/>
                  </a:cubicBezTo>
                  <a:cubicBezTo>
                    <a:pt x="10311" y="2205"/>
                    <a:pt x="10152" y="1862"/>
                    <a:pt x="9897" y="1593"/>
                  </a:cubicBezTo>
                  <a:cubicBezTo>
                    <a:pt x="9866" y="1561"/>
                    <a:pt x="9824" y="1545"/>
                    <a:pt x="9783" y="1545"/>
                  </a:cubicBezTo>
                  <a:cubicBezTo>
                    <a:pt x="9743" y="1545"/>
                    <a:pt x="9703" y="1559"/>
                    <a:pt x="9673" y="1589"/>
                  </a:cubicBezTo>
                  <a:cubicBezTo>
                    <a:pt x="9608" y="1651"/>
                    <a:pt x="9606" y="1751"/>
                    <a:pt x="9668" y="1814"/>
                  </a:cubicBezTo>
                  <a:cubicBezTo>
                    <a:pt x="9872" y="2028"/>
                    <a:pt x="9999" y="2306"/>
                    <a:pt x="10025" y="2595"/>
                  </a:cubicBezTo>
                  <a:cubicBezTo>
                    <a:pt x="10047" y="2840"/>
                    <a:pt x="10004" y="3008"/>
                    <a:pt x="9931" y="3211"/>
                  </a:cubicBezTo>
                  <a:cubicBezTo>
                    <a:pt x="9921" y="3238"/>
                    <a:pt x="9776" y="3590"/>
                    <a:pt x="9259" y="3713"/>
                  </a:cubicBezTo>
                  <a:cubicBezTo>
                    <a:pt x="9174" y="3735"/>
                    <a:pt x="9121" y="3820"/>
                    <a:pt x="9142" y="3905"/>
                  </a:cubicBezTo>
                  <a:cubicBezTo>
                    <a:pt x="9159" y="3976"/>
                    <a:pt x="9225" y="4027"/>
                    <a:pt x="9298" y="4027"/>
                  </a:cubicBezTo>
                  <a:cubicBezTo>
                    <a:pt x="9310" y="4027"/>
                    <a:pt x="9324" y="4026"/>
                    <a:pt x="9336" y="4024"/>
                  </a:cubicBezTo>
                  <a:cubicBezTo>
                    <a:pt x="9771" y="3920"/>
                    <a:pt x="10009" y="3679"/>
                    <a:pt x="10129" y="3509"/>
                  </a:cubicBezTo>
                  <a:cubicBezTo>
                    <a:pt x="10535" y="3881"/>
                    <a:pt x="10724" y="4427"/>
                    <a:pt x="10627" y="4977"/>
                  </a:cubicBezTo>
                  <a:cubicBezTo>
                    <a:pt x="10491" y="5744"/>
                    <a:pt x="9810" y="6302"/>
                    <a:pt x="9009" y="6302"/>
                  </a:cubicBezTo>
                  <a:lnTo>
                    <a:pt x="7849" y="6302"/>
                  </a:lnTo>
                  <a:lnTo>
                    <a:pt x="7849" y="5739"/>
                  </a:lnTo>
                  <a:cubicBezTo>
                    <a:pt x="7849" y="5707"/>
                    <a:pt x="7857" y="5676"/>
                    <a:pt x="7873" y="5649"/>
                  </a:cubicBezTo>
                  <a:lnTo>
                    <a:pt x="8022" y="5382"/>
                  </a:lnTo>
                  <a:cubicBezTo>
                    <a:pt x="8107" y="5229"/>
                    <a:pt x="8104" y="5036"/>
                    <a:pt x="8017" y="4883"/>
                  </a:cubicBezTo>
                  <a:lnTo>
                    <a:pt x="7869" y="4625"/>
                  </a:lnTo>
                  <a:cubicBezTo>
                    <a:pt x="7781" y="4471"/>
                    <a:pt x="7617" y="4375"/>
                    <a:pt x="7440" y="4371"/>
                  </a:cubicBezTo>
                  <a:lnTo>
                    <a:pt x="7134" y="4364"/>
                  </a:lnTo>
                  <a:cubicBezTo>
                    <a:pt x="7104" y="4364"/>
                    <a:pt x="7073" y="4356"/>
                    <a:pt x="7046" y="4339"/>
                  </a:cubicBezTo>
                  <a:lnTo>
                    <a:pt x="6340" y="3930"/>
                  </a:lnTo>
                  <a:cubicBezTo>
                    <a:pt x="6312" y="3915"/>
                    <a:pt x="6289" y="3891"/>
                    <a:pt x="6273" y="3864"/>
                  </a:cubicBezTo>
                  <a:lnTo>
                    <a:pt x="6113" y="3604"/>
                  </a:lnTo>
                  <a:cubicBezTo>
                    <a:pt x="6023" y="3452"/>
                    <a:pt x="5857" y="3359"/>
                    <a:pt x="5680" y="3359"/>
                  </a:cubicBezTo>
                  <a:lnTo>
                    <a:pt x="5380" y="3359"/>
                  </a:lnTo>
                  <a:cubicBezTo>
                    <a:pt x="5203" y="3359"/>
                    <a:pt x="5038" y="3452"/>
                    <a:pt x="4946" y="3604"/>
                  </a:cubicBezTo>
                  <a:lnTo>
                    <a:pt x="4786" y="3864"/>
                  </a:lnTo>
                  <a:cubicBezTo>
                    <a:pt x="4769" y="3891"/>
                    <a:pt x="4749" y="3913"/>
                    <a:pt x="4722" y="3930"/>
                  </a:cubicBezTo>
                  <a:lnTo>
                    <a:pt x="4611" y="3993"/>
                  </a:lnTo>
                  <a:cubicBezTo>
                    <a:pt x="4535" y="4039"/>
                    <a:pt x="4509" y="4136"/>
                    <a:pt x="4553" y="4211"/>
                  </a:cubicBezTo>
                  <a:cubicBezTo>
                    <a:pt x="4583" y="4262"/>
                    <a:pt x="4637" y="4291"/>
                    <a:pt x="4691" y="4291"/>
                  </a:cubicBezTo>
                  <a:cubicBezTo>
                    <a:pt x="4718" y="4291"/>
                    <a:pt x="4745" y="4284"/>
                    <a:pt x="4769" y="4269"/>
                  </a:cubicBezTo>
                  <a:lnTo>
                    <a:pt x="4880" y="4204"/>
                  </a:lnTo>
                  <a:cubicBezTo>
                    <a:pt x="4955" y="4162"/>
                    <a:pt x="5016" y="4101"/>
                    <a:pt x="5062" y="4029"/>
                  </a:cubicBezTo>
                  <a:lnTo>
                    <a:pt x="5220" y="3767"/>
                  </a:lnTo>
                  <a:cubicBezTo>
                    <a:pt x="5254" y="3711"/>
                    <a:pt x="5317" y="3677"/>
                    <a:pt x="5380" y="3677"/>
                  </a:cubicBezTo>
                  <a:lnTo>
                    <a:pt x="5680" y="3677"/>
                  </a:lnTo>
                  <a:cubicBezTo>
                    <a:pt x="5746" y="3677"/>
                    <a:pt x="5805" y="3711"/>
                    <a:pt x="5839" y="3767"/>
                  </a:cubicBezTo>
                  <a:lnTo>
                    <a:pt x="5999" y="4029"/>
                  </a:lnTo>
                  <a:cubicBezTo>
                    <a:pt x="6044" y="4101"/>
                    <a:pt x="6105" y="4162"/>
                    <a:pt x="6180" y="4204"/>
                  </a:cubicBezTo>
                  <a:lnTo>
                    <a:pt x="6886" y="4613"/>
                  </a:lnTo>
                  <a:cubicBezTo>
                    <a:pt x="6961" y="4655"/>
                    <a:pt x="7044" y="4679"/>
                    <a:pt x="7129" y="4681"/>
                  </a:cubicBezTo>
                  <a:lnTo>
                    <a:pt x="7435" y="4688"/>
                  </a:lnTo>
                  <a:cubicBezTo>
                    <a:pt x="7500" y="4689"/>
                    <a:pt x="7560" y="4727"/>
                    <a:pt x="7592" y="4781"/>
                  </a:cubicBezTo>
                  <a:lnTo>
                    <a:pt x="7742" y="5041"/>
                  </a:lnTo>
                  <a:cubicBezTo>
                    <a:pt x="7772" y="5096"/>
                    <a:pt x="7776" y="5169"/>
                    <a:pt x="7743" y="5223"/>
                  </a:cubicBezTo>
                  <a:lnTo>
                    <a:pt x="7594" y="5492"/>
                  </a:lnTo>
                  <a:cubicBezTo>
                    <a:pt x="7554" y="5565"/>
                    <a:pt x="7532" y="5650"/>
                    <a:pt x="7532" y="5736"/>
                  </a:cubicBezTo>
                  <a:lnTo>
                    <a:pt x="7532" y="6297"/>
                  </a:lnTo>
                  <a:lnTo>
                    <a:pt x="6709" y="6297"/>
                  </a:lnTo>
                  <a:cubicBezTo>
                    <a:pt x="6714" y="6271"/>
                    <a:pt x="6716" y="6246"/>
                    <a:pt x="6717" y="6220"/>
                  </a:cubicBezTo>
                  <a:cubicBezTo>
                    <a:pt x="6739" y="5878"/>
                    <a:pt x="6614" y="5545"/>
                    <a:pt x="6372" y="5302"/>
                  </a:cubicBezTo>
                  <a:cubicBezTo>
                    <a:pt x="6147" y="5078"/>
                    <a:pt x="5845" y="4954"/>
                    <a:pt x="5530" y="4954"/>
                  </a:cubicBezTo>
                  <a:cubicBezTo>
                    <a:pt x="5505" y="4954"/>
                    <a:pt x="5479" y="4955"/>
                    <a:pt x="5453" y="4956"/>
                  </a:cubicBezTo>
                  <a:cubicBezTo>
                    <a:pt x="4858" y="4994"/>
                    <a:pt x="4378" y="5470"/>
                    <a:pt x="4342" y="6066"/>
                  </a:cubicBezTo>
                  <a:cubicBezTo>
                    <a:pt x="4339" y="6144"/>
                    <a:pt x="4341" y="6220"/>
                    <a:pt x="4351" y="6297"/>
                  </a:cubicBezTo>
                  <a:lnTo>
                    <a:pt x="3527" y="6297"/>
                  </a:lnTo>
                  <a:lnTo>
                    <a:pt x="3527" y="5739"/>
                  </a:lnTo>
                  <a:cubicBezTo>
                    <a:pt x="3527" y="5654"/>
                    <a:pt x="3507" y="5569"/>
                    <a:pt x="3466" y="5494"/>
                  </a:cubicBezTo>
                  <a:lnTo>
                    <a:pt x="3318" y="5225"/>
                  </a:lnTo>
                  <a:cubicBezTo>
                    <a:pt x="3286" y="5169"/>
                    <a:pt x="3287" y="5098"/>
                    <a:pt x="3320" y="5043"/>
                  </a:cubicBezTo>
                  <a:lnTo>
                    <a:pt x="3468" y="4783"/>
                  </a:lnTo>
                  <a:cubicBezTo>
                    <a:pt x="3500" y="4727"/>
                    <a:pt x="3561" y="4693"/>
                    <a:pt x="3626" y="4689"/>
                  </a:cubicBezTo>
                  <a:lnTo>
                    <a:pt x="3932" y="4684"/>
                  </a:lnTo>
                  <a:cubicBezTo>
                    <a:pt x="4017" y="4681"/>
                    <a:pt x="4101" y="4659"/>
                    <a:pt x="4174" y="4616"/>
                  </a:cubicBezTo>
                  <a:lnTo>
                    <a:pt x="4199" y="4601"/>
                  </a:lnTo>
                  <a:cubicBezTo>
                    <a:pt x="4276" y="4557"/>
                    <a:pt x="4301" y="4458"/>
                    <a:pt x="4257" y="4383"/>
                  </a:cubicBezTo>
                  <a:cubicBezTo>
                    <a:pt x="4228" y="4332"/>
                    <a:pt x="4175" y="4304"/>
                    <a:pt x="4121" y="4304"/>
                  </a:cubicBezTo>
                  <a:cubicBezTo>
                    <a:pt x="4093" y="4304"/>
                    <a:pt x="4066" y="4311"/>
                    <a:pt x="4041" y="4327"/>
                  </a:cubicBezTo>
                  <a:lnTo>
                    <a:pt x="4016" y="4340"/>
                  </a:lnTo>
                  <a:cubicBezTo>
                    <a:pt x="3987" y="4356"/>
                    <a:pt x="3958" y="4364"/>
                    <a:pt x="3925" y="4366"/>
                  </a:cubicBezTo>
                  <a:lnTo>
                    <a:pt x="3619" y="4373"/>
                  </a:lnTo>
                  <a:cubicBezTo>
                    <a:pt x="3442" y="4378"/>
                    <a:pt x="3279" y="4473"/>
                    <a:pt x="3192" y="4626"/>
                  </a:cubicBezTo>
                  <a:lnTo>
                    <a:pt x="3042" y="4885"/>
                  </a:lnTo>
                  <a:cubicBezTo>
                    <a:pt x="2956" y="5038"/>
                    <a:pt x="2954" y="5229"/>
                    <a:pt x="3039" y="5383"/>
                  </a:cubicBezTo>
                  <a:lnTo>
                    <a:pt x="3187" y="5650"/>
                  </a:lnTo>
                  <a:cubicBezTo>
                    <a:pt x="3202" y="5679"/>
                    <a:pt x="3211" y="5710"/>
                    <a:pt x="3211" y="5741"/>
                  </a:cubicBezTo>
                  <a:lnTo>
                    <a:pt x="3211" y="6302"/>
                  </a:lnTo>
                  <a:lnTo>
                    <a:pt x="2052" y="6302"/>
                  </a:lnTo>
                  <a:cubicBezTo>
                    <a:pt x="1253" y="6302"/>
                    <a:pt x="572" y="5744"/>
                    <a:pt x="434" y="4977"/>
                  </a:cubicBezTo>
                  <a:cubicBezTo>
                    <a:pt x="325" y="4369"/>
                    <a:pt x="570" y="3762"/>
                    <a:pt x="1072" y="3395"/>
                  </a:cubicBezTo>
                  <a:cubicBezTo>
                    <a:pt x="1132" y="3352"/>
                    <a:pt x="1152" y="3274"/>
                    <a:pt x="1125" y="3206"/>
                  </a:cubicBezTo>
                  <a:cubicBezTo>
                    <a:pt x="1049" y="3013"/>
                    <a:pt x="1016" y="2804"/>
                    <a:pt x="1033" y="2597"/>
                  </a:cubicBezTo>
                  <a:cubicBezTo>
                    <a:pt x="1086" y="2001"/>
                    <a:pt x="1552" y="1511"/>
                    <a:pt x="2144" y="1428"/>
                  </a:cubicBezTo>
                  <a:cubicBezTo>
                    <a:pt x="2212" y="1418"/>
                    <a:pt x="2279" y="1414"/>
                    <a:pt x="2343" y="1414"/>
                  </a:cubicBezTo>
                  <a:cubicBezTo>
                    <a:pt x="2957" y="1414"/>
                    <a:pt x="3405" y="1833"/>
                    <a:pt x="3458" y="2450"/>
                  </a:cubicBezTo>
                  <a:cubicBezTo>
                    <a:pt x="3464" y="2534"/>
                    <a:pt x="3534" y="2597"/>
                    <a:pt x="3618" y="2597"/>
                  </a:cubicBezTo>
                  <a:lnTo>
                    <a:pt x="3629" y="2597"/>
                  </a:lnTo>
                  <a:cubicBezTo>
                    <a:pt x="3718" y="2592"/>
                    <a:pt x="3783" y="2512"/>
                    <a:pt x="3774" y="2425"/>
                  </a:cubicBezTo>
                  <a:cubicBezTo>
                    <a:pt x="3730" y="1887"/>
                    <a:pt x="3458" y="1567"/>
                    <a:pt x="3250" y="1401"/>
                  </a:cubicBezTo>
                  <a:cubicBezTo>
                    <a:pt x="3262" y="1377"/>
                    <a:pt x="3270" y="1351"/>
                    <a:pt x="3276" y="1326"/>
                  </a:cubicBezTo>
                  <a:cubicBezTo>
                    <a:pt x="3388" y="742"/>
                    <a:pt x="3900" y="322"/>
                    <a:pt x="4494" y="322"/>
                  </a:cubicBezTo>
                  <a:cubicBezTo>
                    <a:pt x="4843" y="322"/>
                    <a:pt x="5178" y="470"/>
                    <a:pt x="5414" y="730"/>
                  </a:cubicBezTo>
                  <a:cubicBezTo>
                    <a:pt x="5445" y="764"/>
                    <a:pt x="5487" y="783"/>
                    <a:pt x="5533" y="783"/>
                  </a:cubicBezTo>
                  <a:cubicBezTo>
                    <a:pt x="5581" y="783"/>
                    <a:pt x="5620" y="764"/>
                    <a:pt x="5652" y="730"/>
                  </a:cubicBezTo>
                  <a:cubicBezTo>
                    <a:pt x="5889" y="470"/>
                    <a:pt x="6222" y="322"/>
                    <a:pt x="6573" y="322"/>
                  </a:cubicBezTo>
                  <a:cubicBezTo>
                    <a:pt x="7167" y="322"/>
                    <a:pt x="7679" y="746"/>
                    <a:pt x="7793" y="1326"/>
                  </a:cubicBezTo>
                  <a:cubicBezTo>
                    <a:pt x="7810" y="1411"/>
                    <a:pt x="7862" y="1482"/>
                    <a:pt x="7937" y="1523"/>
                  </a:cubicBezTo>
                  <a:lnTo>
                    <a:pt x="7941" y="1525"/>
                  </a:lnTo>
                  <a:cubicBezTo>
                    <a:pt x="7984" y="1549"/>
                    <a:pt x="8031" y="1561"/>
                    <a:pt x="8077" y="1561"/>
                  </a:cubicBezTo>
                  <a:cubicBezTo>
                    <a:pt x="8118" y="1561"/>
                    <a:pt x="8159" y="1552"/>
                    <a:pt x="8198" y="1533"/>
                  </a:cubicBezTo>
                  <a:cubicBezTo>
                    <a:pt x="8367" y="1455"/>
                    <a:pt x="8551" y="1417"/>
                    <a:pt x="8737" y="1417"/>
                  </a:cubicBezTo>
                  <a:cubicBezTo>
                    <a:pt x="8799" y="1417"/>
                    <a:pt x="8862" y="1421"/>
                    <a:pt x="8924" y="1430"/>
                  </a:cubicBezTo>
                  <a:cubicBezTo>
                    <a:pt x="9014" y="1443"/>
                    <a:pt x="9106" y="1465"/>
                    <a:pt x="9193" y="1498"/>
                  </a:cubicBezTo>
                  <a:cubicBezTo>
                    <a:pt x="9212" y="1505"/>
                    <a:pt x="9231" y="1508"/>
                    <a:pt x="9250" y="1508"/>
                  </a:cubicBezTo>
                  <a:cubicBezTo>
                    <a:pt x="9315" y="1508"/>
                    <a:pt x="9375" y="1468"/>
                    <a:pt x="9400" y="1404"/>
                  </a:cubicBezTo>
                  <a:cubicBezTo>
                    <a:pt x="9431" y="1321"/>
                    <a:pt x="9388" y="1230"/>
                    <a:pt x="9307" y="1198"/>
                  </a:cubicBezTo>
                  <a:cubicBezTo>
                    <a:pt x="9198" y="1157"/>
                    <a:pt x="9082" y="1128"/>
                    <a:pt x="8968" y="1113"/>
                  </a:cubicBezTo>
                  <a:cubicBezTo>
                    <a:pt x="8891" y="1102"/>
                    <a:pt x="8814" y="1097"/>
                    <a:pt x="8738" y="1097"/>
                  </a:cubicBezTo>
                  <a:cubicBezTo>
                    <a:pt x="8518" y="1097"/>
                    <a:pt x="8301" y="1141"/>
                    <a:pt x="8099" y="1227"/>
                  </a:cubicBezTo>
                  <a:cubicBezTo>
                    <a:pt x="7942" y="516"/>
                    <a:pt x="7308" y="0"/>
                    <a:pt x="6573" y="0"/>
                  </a:cubicBezTo>
                  <a:cubicBezTo>
                    <a:pt x="6190" y="0"/>
                    <a:pt x="5821" y="143"/>
                    <a:pt x="5535" y="397"/>
                  </a:cubicBezTo>
                  <a:cubicBezTo>
                    <a:pt x="5251" y="143"/>
                    <a:pt x="4880" y="0"/>
                    <a:pt x="4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77" name="Google Shape;477;p44"/>
          <p:cNvGrpSpPr/>
          <p:nvPr/>
        </p:nvGrpSpPr>
        <p:grpSpPr>
          <a:xfrm>
            <a:off x="1171191" y="4748622"/>
            <a:ext cx="518932" cy="520273"/>
            <a:chOff x="720396" y="1559981"/>
            <a:chExt cx="331233" cy="332118"/>
          </a:xfrm>
        </p:grpSpPr>
        <p:sp>
          <p:nvSpPr>
            <p:cNvPr id="478" name="Google Shape;478;p44"/>
            <p:cNvSpPr/>
            <p:nvPr/>
          </p:nvSpPr>
          <p:spPr>
            <a:xfrm>
              <a:off x="720396" y="1559981"/>
              <a:ext cx="331233" cy="332118"/>
            </a:xfrm>
            <a:custGeom>
              <a:avLst/>
              <a:gdLst/>
              <a:ahLst/>
              <a:cxnLst/>
              <a:rect l="l" t="t" r="r" b="b"/>
              <a:pathLst>
                <a:path w="10861" h="10890" extrusionOk="0">
                  <a:moveTo>
                    <a:pt x="2587" y="786"/>
                  </a:moveTo>
                  <a:cubicBezTo>
                    <a:pt x="2656" y="786"/>
                    <a:pt x="2725" y="812"/>
                    <a:pt x="2777" y="865"/>
                  </a:cubicBezTo>
                  <a:lnTo>
                    <a:pt x="3187" y="1275"/>
                  </a:lnTo>
                  <a:lnTo>
                    <a:pt x="3101" y="1277"/>
                  </a:lnTo>
                  <a:cubicBezTo>
                    <a:pt x="2932" y="1282"/>
                    <a:pt x="2774" y="1372"/>
                    <a:pt x="2692" y="1520"/>
                  </a:cubicBezTo>
                  <a:lnTo>
                    <a:pt x="2551" y="1762"/>
                  </a:lnTo>
                  <a:cubicBezTo>
                    <a:pt x="2466" y="1906"/>
                    <a:pt x="2466" y="2090"/>
                    <a:pt x="2548" y="2236"/>
                  </a:cubicBezTo>
                  <a:lnTo>
                    <a:pt x="2685" y="2486"/>
                  </a:lnTo>
                  <a:cubicBezTo>
                    <a:pt x="2697" y="2510"/>
                    <a:pt x="2706" y="2538"/>
                    <a:pt x="2706" y="2566"/>
                  </a:cubicBezTo>
                  <a:lnTo>
                    <a:pt x="2706" y="3329"/>
                  </a:lnTo>
                  <a:cubicBezTo>
                    <a:pt x="2706" y="3358"/>
                    <a:pt x="2701" y="3385"/>
                    <a:pt x="2685" y="3409"/>
                  </a:cubicBezTo>
                  <a:lnTo>
                    <a:pt x="2548" y="3659"/>
                  </a:lnTo>
                  <a:cubicBezTo>
                    <a:pt x="2531" y="3689"/>
                    <a:pt x="2517" y="3720"/>
                    <a:pt x="2508" y="3752"/>
                  </a:cubicBezTo>
                  <a:lnTo>
                    <a:pt x="1833" y="3752"/>
                  </a:lnTo>
                  <a:lnTo>
                    <a:pt x="858" y="2783"/>
                  </a:lnTo>
                  <a:cubicBezTo>
                    <a:pt x="754" y="2679"/>
                    <a:pt x="754" y="2509"/>
                    <a:pt x="858" y="2405"/>
                  </a:cubicBezTo>
                  <a:lnTo>
                    <a:pt x="2398" y="865"/>
                  </a:lnTo>
                  <a:cubicBezTo>
                    <a:pt x="2450" y="812"/>
                    <a:pt x="2518" y="786"/>
                    <a:pt x="2587" y="786"/>
                  </a:cubicBezTo>
                  <a:close/>
                  <a:moveTo>
                    <a:pt x="4886" y="2143"/>
                  </a:moveTo>
                  <a:cubicBezTo>
                    <a:pt x="5100" y="2143"/>
                    <a:pt x="5303" y="2227"/>
                    <a:pt x="5453" y="2379"/>
                  </a:cubicBezTo>
                  <a:cubicBezTo>
                    <a:pt x="5618" y="2543"/>
                    <a:pt x="5704" y="2767"/>
                    <a:pt x="5688" y="3000"/>
                  </a:cubicBezTo>
                  <a:cubicBezTo>
                    <a:pt x="5663" y="3402"/>
                    <a:pt x="5339" y="3725"/>
                    <a:pt x="4938" y="3751"/>
                  </a:cubicBezTo>
                  <a:cubicBezTo>
                    <a:pt x="4921" y="3752"/>
                    <a:pt x="4904" y="3752"/>
                    <a:pt x="4887" y="3752"/>
                  </a:cubicBezTo>
                  <a:cubicBezTo>
                    <a:pt x="4675" y="3752"/>
                    <a:pt x="4468" y="3665"/>
                    <a:pt x="4317" y="3516"/>
                  </a:cubicBezTo>
                  <a:cubicBezTo>
                    <a:pt x="4152" y="3352"/>
                    <a:pt x="4067" y="3128"/>
                    <a:pt x="4082" y="2895"/>
                  </a:cubicBezTo>
                  <a:cubicBezTo>
                    <a:pt x="4108" y="2493"/>
                    <a:pt x="4431" y="2170"/>
                    <a:pt x="4832" y="2145"/>
                  </a:cubicBezTo>
                  <a:cubicBezTo>
                    <a:pt x="4850" y="2143"/>
                    <a:pt x="4868" y="2143"/>
                    <a:pt x="4886" y="2143"/>
                  </a:cubicBezTo>
                  <a:close/>
                  <a:moveTo>
                    <a:pt x="5026" y="651"/>
                  </a:moveTo>
                  <a:cubicBezTo>
                    <a:pt x="5084" y="651"/>
                    <a:pt x="5137" y="681"/>
                    <a:pt x="5168" y="731"/>
                  </a:cubicBezTo>
                  <a:lnTo>
                    <a:pt x="5316" y="976"/>
                  </a:lnTo>
                  <a:cubicBezTo>
                    <a:pt x="5358" y="1045"/>
                    <a:pt x="5418" y="1103"/>
                    <a:pt x="5487" y="1142"/>
                  </a:cubicBezTo>
                  <a:lnTo>
                    <a:pt x="6149" y="1524"/>
                  </a:lnTo>
                  <a:cubicBezTo>
                    <a:pt x="6219" y="1564"/>
                    <a:pt x="6301" y="1588"/>
                    <a:pt x="6381" y="1588"/>
                  </a:cubicBezTo>
                  <a:lnTo>
                    <a:pt x="6668" y="1593"/>
                  </a:lnTo>
                  <a:cubicBezTo>
                    <a:pt x="6726" y="1597"/>
                    <a:pt x="6779" y="1626"/>
                    <a:pt x="6806" y="1677"/>
                  </a:cubicBezTo>
                  <a:lnTo>
                    <a:pt x="6947" y="1920"/>
                  </a:lnTo>
                  <a:cubicBezTo>
                    <a:pt x="6974" y="1968"/>
                    <a:pt x="6976" y="2031"/>
                    <a:pt x="6949" y="2082"/>
                  </a:cubicBezTo>
                  <a:lnTo>
                    <a:pt x="6811" y="2332"/>
                  </a:lnTo>
                  <a:cubicBezTo>
                    <a:pt x="6772" y="2401"/>
                    <a:pt x="6752" y="2483"/>
                    <a:pt x="6752" y="2566"/>
                  </a:cubicBezTo>
                  <a:lnTo>
                    <a:pt x="6752" y="3329"/>
                  </a:lnTo>
                  <a:cubicBezTo>
                    <a:pt x="6752" y="3410"/>
                    <a:pt x="6772" y="3490"/>
                    <a:pt x="6811" y="3563"/>
                  </a:cubicBezTo>
                  <a:lnTo>
                    <a:pt x="6949" y="3814"/>
                  </a:lnTo>
                  <a:cubicBezTo>
                    <a:pt x="6976" y="3865"/>
                    <a:pt x="6976" y="3927"/>
                    <a:pt x="6947" y="3975"/>
                  </a:cubicBezTo>
                  <a:lnTo>
                    <a:pt x="6845" y="4154"/>
                  </a:lnTo>
                  <a:lnTo>
                    <a:pt x="6479" y="3800"/>
                  </a:lnTo>
                  <a:cubicBezTo>
                    <a:pt x="6449" y="3769"/>
                    <a:pt x="6408" y="3754"/>
                    <a:pt x="6369" y="3754"/>
                  </a:cubicBezTo>
                  <a:lnTo>
                    <a:pt x="5670" y="3754"/>
                  </a:lnTo>
                  <a:cubicBezTo>
                    <a:pt x="5862" y="3565"/>
                    <a:pt x="5988" y="3308"/>
                    <a:pt x="6006" y="3022"/>
                  </a:cubicBezTo>
                  <a:cubicBezTo>
                    <a:pt x="6029" y="2699"/>
                    <a:pt x="5909" y="2384"/>
                    <a:pt x="5680" y="2155"/>
                  </a:cubicBezTo>
                  <a:cubicBezTo>
                    <a:pt x="5467" y="1944"/>
                    <a:pt x="5178" y="1826"/>
                    <a:pt x="4878" y="1826"/>
                  </a:cubicBezTo>
                  <a:cubicBezTo>
                    <a:pt x="4856" y="1826"/>
                    <a:pt x="4834" y="1827"/>
                    <a:pt x="4812" y="1828"/>
                  </a:cubicBezTo>
                  <a:cubicBezTo>
                    <a:pt x="4251" y="1864"/>
                    <a:pt x="3800" y="2315"/>
                    <a:pt x="3764" y="2876"/>
                  </a:cubicBezTo>
                  <a:cubicBezTo>
                    <a:pt x="3742" y="3204"/>
                    <a:pt x="3866" y="3524"/>
                    <a:pt x="4101" y="3754"/>
                  </a:cubicBezTo>
                  <a:lnTo>
                    <a:pt x="2857" y="3754"/>
                  </a:lnTo>
                  <a:lnTo>
                    <a:pt x="2961" y="3563"/>
                  </a:lnTo>
                  <a:cubicBezTo>
                    <a:pt x="3000" y="3494"/>
                    <a:pt x="3021" y="3412"/>
                    <a:pt x="3021" y="3329"/>
                  </a:cubicBezTo>
                  <a:lnTo>
                    <a:pt x="3021" y="2565"/>
                  </a:lnTo>
                  <a:cubicBezTo>
                    <a:pt x="3021" y="2485"/>
                    <a:pt x="3000" y="2405"/>
                    <a:pt x="2961" y="2332"/>
                  </a:cubicBezTo>
                  <a:lnTo>
                    <a:pt x="2823" y="2082"/>
                  </a:lnTo>
                  <a:cubicBezTo>
                    <a:pt x="2796" y="2029"/>
                    <a:pt x="2796" y="1968"/>
                    <a:pt x="2825" y="1920"/>
                  </a:cubicBezTo>
                  <a:lnTo>
                    <a:pt x="2966" y="1677"/>
                  </a:lnTo>
                  <a:cubicBezTo>
                    <a:pt x="2993" y="1627"/>
                    <a:pt x="3049" y="1597"/>
                    <a:pt x="3104" y="1593"/>
                  </a:cubicBezTo>
                  <a:lnTo>
                    <a:pt x="3391" y="1586"/>
                  </a:lnTo>
                  <a:cubicBezTo>
                    <a:pt x="3471" y="1585"/>
                    <a:pt x="3553" y="1564"/>
                    <a:pt x="3623" y="1524"/>
                  </a:cubicBezTo>
                  <a:lnTo>
                    <a:pt x="4285" y="1142"/>
                  </a:lnTo>
                  <a:cubicBezTo>
                    <a:pt x="4354" y="1103"/>
                    <a:pt x="4414" y="1045"/>
                    <a:pt x="4456" y="976"/>
                  </a:cubicBezTo>
                  <a:lnTo>
                    <a:pt x="4606" y="731"/>
                  </a:lnTo>
                  <a:cubicBezTo>
                    <a:pt x="4635" y="681"/>
                    <a:pt x="4688" y="651"/>
                    <a:pt x="4746" y="651"/>
                  </a:cubicBezTo>
                  <a:close/>
                  <a:moveTo>
                    <a:pt x="6301" y="4069"/>
                  </a:moveTo>
                  <a:lnTo>
                    <a:pt x="7008" y="4758"/>
                  </a:lnTo>
                  <a:lnTo>
                    <a:pt x="1278" y="4758"/>
                  </a:lnTo>
                  <a:lnTo>
                    <a:pt x="571" y="4069"/>
                  </a:lnTo>
                  <a:close/>
                  <a:moveTo>
                    <a:pt x="10367" y="4069"/>
                  </a:moveTo>
                  <a:lnTo>
                    <a:pt x="9834" y="4758"/>
                  </a:lnTo>
                  <a:lnTo>
                    <a:pt x="7728" y="4758"/>
                  </a:lnTo>
                  <a:lnTo>
                    <a:pt x="8259" y="4069"/>
                  </a:lnTo>
                  <a:close/>
                  <a:moveTo>
                    <a:pt x="7877" y="0"/>
                  </a:moveTo>
                  <a:cubicBezTo>
                    <a:pt x="7845" y="0"/>
                    <a:pt x="7813" y="1"/>
                    <a:pt x="7781" y="3"/>
                  </a:cubicBezTo>
                  <a:cubicBezTo>
                    <a:pt x="7049" y="37"/>
                    <a:pt x="6399" y="470"/>
                    <a:pt x="6083" y="1124"/>
                  </a:cubicBezTo>
                  <a:lnTo>
                    <a:pt x="5646" y="870"/>
                  </a:lnTo>
                  <a:cubicBezTo>
                    <a:pt x="5622" y="858"/>
                    <a:pt x="5600" y="836"/>
                    <a:pt x="5586" y="812"/>
                  </a:cubicBezTo>
                  <a:lnTo>
                    <a:pt x="5436" y="569"/>
                  </a:lnTo>
                  <a:cubicBezTo>
                    <a:pt x="5350" y="424"/>
                    <a:pt x="5191" y="334"/>
                    <a:pt x="5021" y="334"/>
                  </a:cubicBezTo>
                  <a:lnTo>
                    <a:pt x="4741" y="334"/>
                  </a:lnTo>
                  <a:cubicBezTo>
                    <a:pt x="4574" y="334"/>
                    <a:pt x="4414" y="424"/>
                    <a:pt x="4327" y="569"/>
                  </a:cubicBezTo>
                  <a:lnTo>
                    <a:pt x="4177" y="812"/>
                  </a:lnTo>
                  <a:cubicBezTo>
                    <a:pt x="4162" y="836"/>
                    <a:pt x="4143" y="855"/>
                    <a:pt x="4118" y="870"/>
                  </a:cubicBezTo>
                  <a:lnTo>
                    <a:pt x="3550" y="1199"/>
                  </a:lnTo>
                  <a:lnTo>
                    <a:pt x="2995" y="644"/>
                  </a:lnTo>
                  <a:cubicBezTo>
                    <a:pt x="2884" y="533"/>
                    <a:pt x="2738" y="470"/>
                    <a:pt x="2580" y="470"/>
                  </a:cubicBezTo>
                  <a:cubicBezTo>
                    <a:pt x="2423" y="470"/>
                    <a:pt x="2277" y="533"/>
                    <a:pt x="2166" y="644"/>
                  </a:cubicBezTo>
                  <a:lnTo>
                    <a:pt x="627" y="2184"/>
                  </a:lnTo>
                  <a:cubicBezTo>
                    <a:pt x="397" y="2413"/>
                    <a:pt x="397" y="2784"/>
                    <a:pt x="627" y="3012"/>
                  </a:cubicBezTo>
                  <a:lnTo>
                    <a:pt x="1370" y="3757"/>
                  </a:lnTo>
                  <a:lnTo>
                    <a:pt x="171" y="3757"/>
                  </a:lnTo>
                  <a:cubicBezTo>
                    <a:pt x="104" y="3757"/>
                    <a:pt x="48" y="3796"/>
                    <a:pt x="24" y="3856"/>
                  </a:cubicBezTo>
                  <a:cubicBezTo>
                    <a:pt x="1" y="3916"/>
                    <a:pt x="14" y="3987"/>
                    <a:pt x="60" y="4031"/>
                  </a:cubicBezTo>
                  <a:lnTo>
                    <a:pt x="1047" y="4991"/>
                  </a:lnTo>
                  <a:lnTo>
                    <a:pt x="1047" y="10148"/>
                  </a:lnTo>
                  <a:cubicBezTo>
                    <a:pt x="1047" y="10556"/>
                    <a:pt x="1379" y="10889"/>
                    <a:pt x="1789" y="10889"/>
                  </a:cubicBezTo>
                  <a:lnTo>
                    <a:pt x="2432" y="10889"/>
                  </a:lnTo>
                  <a:cubicBezTo>
                    <a:pt x="2519" y="10889"/>
                    <a:pt x="2592" y="10818"/>
                    <a:pt x="2592" y="10729"/>
                  </a:cubicBezTo>
                  <a:cubicBezTo>
                    <a:pt x="2592" y="10643"/>
                    <a:pt x="2519" y="10571"/>
                    <a:pt x="2432" y="10571"/>
                  </a:cubicBezTo>
                  <a:lnTo>
                    <a:pt x="1789" y="10571"/>
                  </a:lnTo>
                  <a:cubicBezTo>
                    <a:pt x="1557" y="10571"/>
                    <a:pt x="1367" y="10381"/>
                    <a:pt x="1367" y="10148"/>
                  </a:cubicBezTo>
                  <a:lnTo>
                    <a:pt x="1367" y="5084"/>
                  </a:lnTo>
                  <a:lnTo>
                    <a:pt x="7236" y="5084"/>
                  </a:lnTo>
                  <a:lnTo>
                    <a:pt x="7236" y="10571"/>
                  </a:lnTo>
                  <a:lnTo>
                    <a:pt x="3070" y="10571"/>
                  </a:lnTo>
                  <a:cubicBezTo>
                    <a:pt x="2983" y="10571"/>
                    <a:pt x="2910" y="10643"/>
                    <a:pt x="2910" y="10729"/>
                  </a:cubicBezTo>
                  <a:cubicBezTo>
                    <a:pt x="2910" y="10818"/>
                    <a:pt x="2983" y="10889"/>
                    <a:pt x="3070" y="10889"/>
                  </a:cubicBezTo>
                  <a:lnTo>
                    <a:pt x="9324" y="10889"/>
                  </a:lnTo>
                  <a:cubicBezTo>
                    <a:pt x="9732" y="10889"/>
                    <a:pt x="10066" y="10558"/>
                    <a:pt x="10066" y="10148"/>
                  </a:cubicBezTo>
                  <a:lnTo>
                    <a:pt x="10066" y="9952"/>
                  </a:lnTo>
                  <a:cubicBezTo>
                    <a:pt x="10066" y="9865"/>
                    <a:pt x="9994" y="9792"/>
                    <a:pt x="9908" y="9792"/>
                  </a:cubicBezTo>
                  <a:cubicBezTo>
                    <a:pt x="9819" y="9792"/>
                    <a:pt x="9748" y="9865"/>
                    <a:pt x="9748" y="9952"/>
                  </a:cubicBezTo>
                  <a:lnTo>
                    <a:pt x="9748" y="10148"/>
                  </a:lnTo>
                  <a:cubicBezTo>
                    <a:pt x="9748" y="10381"/>
                    <a:pt x="9559" y="10571"/>
                    <a:pt x="9324" y="10571"/>
                  </a:cubicBezTo>
                  <a:lnTo>
                    <a:pt x="7561" y="10571"/>
                  </a:lnTo>
                  <a:lnTo>
                    <a:pt x="7561" y="5084"/>
                  </a:lnTo>
                  <a:lnTo>
                    <a:pt x="9754" y="5084"/>
                  </a:lnTo>
                  <a:lnTo>
                    <a:pt x="9754" y="9314"/>
                  </a:lnTo>
                  <a:cubicBezTo>
                    <a:pt x="9754" y="9401"/>
                    <a:pt x="9826" y="9474"/>
                    <a:pt x="9914" y="9474"/>
                  </a:cubicBezTo>
                  <a:cubicBezTo>
                    <a:pt x="10001" y="9474"/>
                    <a:pt x="10073" y="9401"/>
                    <a:pt x="10073" y="9314"/>
                  </a:cubicBezTo>
                  <a:lnTo>
                    <a:pt x="10073" y="4977"/>
                  </a:lnTo>
                  <a:lnTo>
                    <a:pt x="10818" y="4014"/>
                  </a:lnTo>
                  <a:cubicBezTo>
                    <a:pt x="10854" y="3962"/>
                    <a:pt x="10860" y="3895"/>
                    <a:pt x="10835" y="3842"/>
                  </a:cubicBezTo>
                  <a:cubicBezTo>
                    <a:pt x="10808" y="3786"/>
                    <a:pt x="10751" y="3752"/>
                    <a:pt x="10692" y="3752"/>
                  </a:cubicBezTo>
                  <a:lnTo>
                    <a:pt x="9057" y="3752"/>
                  </a:lnTo>
                  <a:cubicBezTo>
                    <a:pt x="9123" y="3604"/>
                    <a:pt x="9213" y="3468"/>
                    <a:pt x="9324" y="3351"/>
                  </a:cubicBezTo>
                  <a:cubicBezTo>
                    <a:pt x="9673" y="2980"/>
                    <a:pt x="9867" y="2495"/>
                    <a:pt x="9867" y="1988"/>
                  </a:cubicBezTo>
                  <a:cubicBezTo>
                    <a:pt x="9867" y="1636"/>
                    <a:pt x="9773" y="1290"/>
                    <a:pt x="9596" y="988"/>
                  </a:cubicBezTo>
                  <a:cubicBezTo>
                    <a:pt x="9567" y="936"/>
                    <a:pt x="9513" y="908"/>
                    <a:pt x="9458" y="908"/>
                  </a:cubicBezTo>
                  <a:cubicBezTo>
                    <a:pt x="9431" y="908"/>
                    <a:pt x="9403" y="915"/>
                    <a:pt x="9378" y="930"/>
                  </a:cubicBezTo>
                  <a:cubicBezTo>
                    <a:pt x="9302" y="976"/>
                    <a:pt x="9276" y="1073"/>
                    <a:pt x="9321" y="1149"/>
                  </a:cubicBezTo>
                  <a:cubicBezTo>
                    <a:pt x="9467" y="1403"/>
                    <a:pt x="9545" y="1694"/>
                    <a:pt x="9545" y="1990"/>
                  </a:cubicBezTo>
                  <a:cubicBezTo>
                    <a:pt x="9545" y="2417"/>
                    <a:pt x="9384" y="2823"/>
                    <a:pt x="9091" y="3133"/>
                  </a:cubicBezTo>
                  <a:cubicBezTo>
                    <a:pt x="8922" y="3310"/>
                    <a:pt x="8793" y="3524"/>
                    <a:pt x="8712" y="3754"/>
                  </a:cubicBezTo>
                  <a:lnTo>
                    <a:pt x="8181" y="3754"/>
                  </a:lnTo>
                  <a:cubicBezTo>
                    <a:pt x="8131" y="3754"/>
                    <a:pt x="8084" y="3778"/>
                    <a:pt x="8055" y="3817"/>
                  </a:cubicBezTo>
                  <a:lnTo>
                    <a:pt x="8036" y="3842"/>
                  </a:lnTo>
                  <a:lnTo>
                    <a:pt x="8036" y="2614"/>
                  </a:lnTo>
                  <a:cubicBezTo>
                    <a:pt x="8177" y="2553"/>
                    <a:pt x="8276" y="2413"/>
                    <a:pt x="8276" y="2247"/>
                  </a:cubicBezTo>
                  <a:cubicBezTo>
                    <a:pt x="8276" y="2160"/>
                    <a:pt x="8203" y="2087"/>
                    <a:pt x="8116" y="2087"/>
                  </a:cubicBezTo>
                  <a:cubicBezTo>
                    <a:pt x="8029" y="2087"/>
                    <a:pt x="7956" y="2160"/>
                    <a:pt x="7956" y="2247"/>
                  </a:cubicBezTo>
                  <a:cubicBezTo>
                    <a:pt x="7956" y="2291"/>
                    <a:pt x="7920" y="2328"/>
                    <a:pt x="7876" y="2328"/>
                  </a:cubicBezTo>
                  <a:cubicBezTo>
                    <a:pt x="7832" y="2328"/>
                    <a:pt x="7795" y="2291"/>
                    <a:pt x="7795" y="2247"/>
                  </a:cubicBezTo>
                  <a:cubicBezTo>
                    <a:pt x="7795" y="2160"/>
                    <a:pt x="7723" y="2087"/>
                    <a:pt x="7636" y="2087"/>
                  </a:cubicBezTo>
                  <a:cubicBezTo>
                    <a:pt x="7548" y="2087"/>
                    <a:pt x="7476" y="2160"/>
                    <a:pt x="7476" y="2247"/>
                  </a:cubicBezTo>
                  <a:cubicBezTo>
                    <a:pt x="7476" y="2410"/>
                    <a:pt x="7577" y="2553"/>
                    <a:pt x="7716" y="2614"/>
                  </a:cubicBezTo>
                  <a:lnTo>
                    <a:pt x="7716" y="4254"/>
                  </a:lnTo>
                  <a:lnTo>
                    <a:pt x="7386" y="4681"/>
                  </a:lnTo>
                  <a:lnTo>
                    <a:pt x="7080" y="4383"/>
                  </a:lnTo>
                  <a:cubicBezTo>
                    <a:pt x="7080" y="4382"/>
                    <a:pt x="7083" y="4380"/>
                    <a:pt x="7083" y="4380"/>
                  </a:cubicBezTo>
                  <a:lnTo>
                    <a:pt x="7223" y="4137"/>
                  </a:lnTo>
                  <a:cubicBezTo>
                    <a:pt x="7308" y="3992"/>
                    <a:pt x="7308" y="3810"/>
                    <a:pt x="7228" y="3662"/>
                  </a:cubicBezTo>
                  <a:lnTo>
                    <a:pt x="7088" y="3412"/>
                  </a:lnTo>
                  <a:cubicBezTo>
                    <a:pt x="7077" y="3388"/>
                    <a:pt x="7068" y="3361"/>
                    <a:pt x="7068" y="3334"/>
                  </a:cubicBezTo>
                  <a:lnTo>
                    <a:pt x="7068" y="2570"/>
                  </a:lnTo>
                  <a:cubicBezTo>
                    <a:pt x="7068" y="2543"/>
                    <a:pt x="7075" y="2514"/>
                    <a:pt x="7088" y="2492"/>
                  </a:cubicBezTo>
                  <a:lnTo>
                    <a:pt x="7228" y="2240"/>
                  </a:lnTo>
                  <a:cubicBezTo>
                    <a:pt x="7308" y="2093"/>
                    <a:pt x="7306" y="1910"/>
                    <a:pt x="7223" y="1765"/>
                  </a:cubicBezTo>
                  <a:lnTo>
                    <a:pt x="7083" y="1524"/>
                  </a:lnTo>
                  <a:cubicBezTo>
                    <a:pt x="6998" y="1379"/>
                    <a:pt x="6842" y="1285"/>
                    <a:pt x="6675" y="1280"/>
                  </a:cubicBezTo>
                  <a:lnTo>
                    <a:pt x="6388" y="1275"/>
                  </a:lnTo>
                  <a:cubicBezTo>
                    <a:pt x="6381" y="1275"/>
                    <a:pt x="6374" y="1275"/>
                    <a:pt x="6369" y="1272"/>
                  </a:cubicBezTo>
                  <a:cubicBezTo>
                    <a:pt x="6632" y="717"/>
                    <a:pt x="7180" y="350"/>
                    <a:pt x="7798" y="319"/>
                  </a:cubicBezTo>
                  <a:cubicBezTo>
                    <a:pt x="7823" y="318"/>
                    <a:pt x="7849" y="317"/>
                    <a:pt x="7875" y="317"/>
                  </a:cubicBezTo>
                  <a:cubicBezTo>
                    <a:pt x="8259" y="317"/>
                    <a:pt x="8631" y="449"/>
                    <a:pt x="8929" y="692"/>
                  </a:cubicBezTo>
                  <a:cubicBezTo>
                    <a:pt x="8958" y="716"/>
                    <a:pt x="8993" y="727"/>
                    <a:pt x="9028" y="727"/>
                  </a:cubicBezTo>
                  <a:cubicBezTo>
                    <a:pt x="9074" y="727"/>
                    <a:pt x="9120" y="707"/>
                    <a:pt x="9152" y="668"/>
                  </a:cubicBezTo>
                  <a:cubicBezTo>
                    <a:pt x="9207" y="600"/>
                    <a:pt x="9196" y="501"/>
                    <a:pt x="9128" y="445"/>
                  </a:cubicBezTo>
                  <a:cubicBezTo>
                    <a:pt x="8776" y="157"/>
                    <a:pt x="8334" y="0"/>
                    <a:pt x="7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775290" y="1854575"/>
              <a:ext cx="19488" cy="9759"/>
            </a:xfrm>
            <a:custGeom>
              <a:avLst/>
              <a:gdLst/>
              <a:ahLst/>
              <a:cxnLst/>
              <a:rect l="l" t="t" r="r" b="b"/>
              <a:pathLst>
                <a:path w="639" h="320" extrusionOk="0">
                  <a:moveTo>
                    <a:pt x="159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8"/>
                    <a:pt x="72" y="319"/>
                    <a:pt x="159" y="319"/>
                  </a:cubicBezTo>
                  <a:lnTo>
                    <a:pt x="479" y="319"/>
                  </a:lnTo>
                  <a:cubicBezTo>
                    <a:pt x="566" y="319"/>
                    <a:pt x="639" y="248"/>
                    <a:pt x="639" y="159"/>
                  </a:cubicBezTo>
                  <a:cubicBezTo>
                    <a:pt x="639" y="71"/>
                    <a:pt x="566" y="1"/>
                    <a:pt x="4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799626" y="1854575"/>
              <a:ext cx="74658" cy="9759"/>
            </a:xfrm>
            <a:custGeom>
              <a:avLst/>
              <a:gdLst/>
              <a:ahLst/>
              <a:cxnLst/>
              <a:rect l="l" t="t" r="r" b="b"/>
              <a:pathLst>
                <a:path w="2448" h="320" extrusionOk="0">
                  <a:moveTo>
                    <a:pt x="159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8"/>
                    <a:pt x="72" y="319"/>
                    <a:pt x="159" y="319"/>
                  </a:cubicBezTo>
                  <a:lnTo>
                    <a:pt x="2289" y="319"/>
                  </a:lnTo>
                  <a:cubicBezTo>
                    <a:pt x="2376" y="319"/>
                    <a:pt x="2447" y="248"/>
                    <a:pt x="2447" y="159"/>
                  </a:cubicBezTo>
                  <a:cubicBezTo>
                    <a:pt x="2447" y="72"/>
                    <a:pt x="2376" y="1"/>
                    <a:pt x="2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775290" y="1839388"/>
              <a:ext cx="19488" cy="9790"/>
            </a:xfrm>
            <a:custGeom>
              <a:avLst/>
              <a:gdLst/>
              <a:ahLst/>
              <a:cxnLst/>
              <a:rect l="l" t="t" r="r" b="b"/>
              <a:pathLst>
                <a:path w="639" h="321" extrusionOk="0">
                  <a:moveTo>
                    <a:pt x="159" y="0"/>
                  </a:moveTo>
                  <a:cubicBezTo>
                    <a:pt x="72" y="0"/>
                    <a:pt x="1" y="74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479" y="320"/>
                  </a:lnTo>
                  <a:cubicBezTo>
                    <a:pt x="566" y="320"/>
                    <a:pt x="639" y="247"/>
                    <a:pt x="639" y="160"/>
                  </a:cubicBezTo>
                  <a:cubicBezTo>
                    <a:pt x="639" y="74"/>
                    <a:pt x="566" y="0"/>
                    <a:pt x="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799565" y="1839388"/>
              <a:ext cx="74719" cy="9790"/>
            </a:xfrm>
            <a:custGeom>
              <a:avLst/>
              <a:gdLst/>
              <a:ahLst/>
              <a:cxnLst/>
              <a:rect l="l" t="t" r="r" b="b"/>
              <a:pathLst>
                <a:path w="2450" h="321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9"/>
                    <a:pt x="74" y="320"/>
                    <a:pt x="161" y="320"/>
                  </a:cubicBezTo>
                  <a:lnTo>
                    <a:pt x="2289" y="320"/>
                  </a:lnTo>
                  <a:cubicBezTo>
                    <a:pt x="2378" y="320"/>
                    <a:pt x="2449" y="247"/>
                    <a:pt x="2449" y="160"/>
                  </a:cubicBezTo>
                  <a:cubicBezTo>
                    <a:pt x="2449" y="74"/>
                    <a:pt x="2378" y="0"/>
                    <a:pt x="2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7" name="Google Shape;433;p44">
            <a:extLst>
              <a:ext uri="{FF2B5EF4-FFF2-40B4-BE49-F238E27FC236}">
                <a16:creationId xmlns:a16="http://schemas.microsoft.com/office/drawing/2014/main" id="{B95651A6-743A-4461-87E2-979EB497C1F2}"/>
              </a:ext>
            </a:extLst>
          </p:cNvPr>
          <p:cNvSpPr txBox="1">
            <a:spLocks/>
          </p:cNvSpPr>
          <p:nvPr/>
        </p:nvSpPr>
        <p:spPr>
          <a:xfrm>
            <a:off x="4184600" y="1297069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algn="ctr"/>
            <a:r>
              <a:rPr lang="ru-RU" sz="2667" b="0" i="1" dirty="0"/>
              <a:t>за счет</a:t>
            </a:r>
          </a:p>
        </p:txBody>
      </p:sp>
      <p:sp>
        <p:nvSpPr>
          <p:cNvPr id="66" name="Google Shape;437;p44">
            <a:extLst>
              <a:ext uri="{FF2B5EF4-FFF2-40B4-BE49-F238E27FC236}">
                <a16:creationId xmlns:a16="http://schemas.microsoft.com/office/drawing/2014/main" id="{391EE8F9-3497-470F-B569-D6296F956FF3}"/>
              </a:ext>
            </a:extLst>
          </p:cNvPr>
          <p:cNvSpPr txBox="1">
            <a:spLocks/>
          </p:cNvSpPr>
          <p:nvPr/>
        </p:nvSpPr>
        <p:spPr>
          <a:xfrm>
            <a:off x="7409200" y="3389141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ru-RU" sz="2400" b="0" dirty="0">
                <a:latin typeface="Calibri" panose="020F0502020204030204" pitchFamily="34" charset="0"/>
                <a:cs typeface="Calibri" panose="020F0502020204030204" pitchFamily="34" charset="0"/>
              </a:rPr>
              <a:t>снижения заработной платы или привлечения низкоквалифицированных кадров</a:t>
            </a:r>
          </a:p>
        </p:txBody>
      </p:sp>
      <p:sp>
        <p:nvSpPr>
          <p:cNvPr id="67" name="Google Shape;437;p44">
            <a:extLst>
              <a:ext uri="{FF2B5EF4-FFF2-40B4-BE49-F238E27FC236}">
                <a16:creationId xmlns:a16="http://schemas.microsoft.com/office/drawing/2014/main" id="{58F278DC-6552-4A42-827E-67E291D0FA38}"/>
              </a:ext>
            </a:extLst>
          </p:cNvPr>
          <p:cNvSpPr txBox="1">
            <a:spLocks/>
          </p:cNvSpPr>
          <p:nvPr/>
        </p:nvSpPr>
        <p:spPr>
          <a:xfrm>
            <a:off x="7409200" y="5070308"/>
            <a:ext cx="3822800" cy="6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000" b="1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ap"/>
              <a:buNone/>
              <a:defRPr sz="2400" b="0" i="0" u="none" strike="noStrike" cap="none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ru-RU" sz="2400" b="0" dirty="0">
                <a:latin typeface="Calibri" panose="020F0502020204030204" pitchFamily="34" charset="0"/>
                <a:cs typeface="Calibri" panose="020F0502020204030204" pitchFamily="34" charset="0"/>
              </a:rPr>
              <a:t>выплаты заработной платы «в конвертах» и уклонение от уплаты налогов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65"/>
          <p:cNvSpPr txBox="1">
            <a:spLocks noGrp="1"/>
          </p:cNvSpPr>
          <p:nvPr>
            <p:ph type="title"/>
          </p:nvPr>
        </p:nvSpPr>
        <p:spPr>
          <a:xfrm>
            <a:off x="8184000" y="720000"/>
            <a:ext cx="2374400" cy="176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/>
              <a:t>03</a:t>
            </a:r>
            <a:endParaRPr/>
          </a:p>
        </p:txBody>
      </p:sp>
      <p:sp>
        <p:nvSpPr>
          <p:cNvPr id="1372" name="Google Shape;1372;p65"/>
          <p:cNvSpPr txBox="1">
            <a:spLocks noGrp="1"/>
          </p:cNvSpPr>
          <p:nvPr>
            <p:ph type="subTitle" idx="1"/>
          </p:nvPr>
        </p:nvSpPr>
        <p:spPr>
          <a:xfrm rot="237">
            <a:off x="4744792" y="5526984"/>
            <a:ext cx="5813600" cy="879713"/>
          </a:xfrm>
          <a:prstGeom prst="rect">
            <a:avLst/>
          </a:prstGeom>
          <a:solidFill>
            <a:srgbClr val="91FFBB"/>
          </a:solidFill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ru-RU" dirty="0"/>
              <a:t>Изменения в законодательство, расширение функций Аудиторской палаты</a:t>
            </a:r>
            <a:endParaRPr dirty="0"/>
          </a:p>
        </p:txBody>
      </p:sp>
      <p:sp>
        <p:nvSpPr>
          <p:cNvPr id="1373" name="Google Shape;1373;p65"/>
          <p:cNvSpPr txBox="1">
            <a:spLocks noGrp="1"/>
          </p:cNvSpPr>
          <p:nvPr>
            <p:ph type="title" idx="2"/>
          </p:nvPr>
        </p:nvSpPr>
        <p:spPr>
          <a:xfrm>
            <a:off x="2731883" y="2709191"/>
            <a:ext cx="7878527" cy="259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-RU" sz="5333" dirty="0">
                <a:latin typeface="Calibri" panose="020F0502020204030204" pitchFamily="34" charset="0"/>
                <a:cs typeface="Calibri" panose="020F0502020204030204" pitchFamily="34" charset="0"/>
              </a:rPr>
              <a:t>Предложения для снижения «нечестной» конкуренции</a:t>
            </a:r>
            <a:endParaRPr sz="533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4" name="Google Shape;1374;p65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5" name="Google Shape;1375;p65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6" name="Google Shape;1376;p65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7" name="Google Shape;1377;p65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8" name="Google Shape;1378;p65"/>
          <p:cNvSpPr/>
          <p:nvPr/>
        </p:nvSpPr>
        <p:spPr>
          <a:xfrm rot="-2700000">
            <a:off x="513520" y="-942178"/>
            <a:ext cx="4291289" cy="429128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>
            <a:spLocks noGrp="1"/>
          </p:cNvSpPr>
          <p:nvPr>
            <p:ph type="title"/>
          </p:nvPr>
        </p:nvSpPr>
        <p:spPr>
          <a:xfrm rot="2701">
            <a:off x="2714824" y="2203231"/>
            <a:ext cx="1018400" cy="802800"/>
          </a:xfrm>
          <a:prstGeom prst="rect">
            <a:avLst/>
          </a:prstGeom>
          <a:solidFill>
            <a:srgbClr val="91FFBB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01</a:t>
            </a:r>
            <a:endParaRPr b="1" dirty="0"/>
          </a:p>
        </p:txBody>
      </p:sp>
      <p:sp>
        <p:nvSpPr>
          <p:cNvPr id="362" name="Google Shape;362;p39"/>
          <p:cNvSpPr txBox="1">
            <a:spLocks noGrp="1"/>
          </p:cNvSpPr>
          <p:nvPr>
            <p:ph type="title" idx="2"/>
          </p:nvPr>
        </p:nvSpPr>
        <p:spPr>
          <a:xfrm>
            <a:off x="727843" y="3307269"/>
            <a:ext cx="5219476" cy="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-RU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Расширение функций Комитета по членству в части контроля демпинга</a:t>
            </a:r>
            <a:endParaRPr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4" name="Google Shape;364;p39"/>
          <p:cNvSpPr txBox="1">
            <a:spLocks noGrp="1"/>
          </p:cNvSpPr>
          <p:nvPr>
            <p:ph type="title" idx="15"/>
          </p:nvPr>
        </p:nvSpPr>
        <p:spPr>
          <a:xfrm>
            <a:off x="960000" y="651943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/>
              <a:t>Предложения по снижению «нечестной» конкуренции</a:t>
            </a:r>
            <a:endParaRPr b="1" dirty="0"/>
          </a:p>
        </p:txBody>
      </p:sp>
      <p:sp>
        <p:nvSpPr>
          <p:cNvPr id="365" name="Google Shape;365;p39"/>
          <p:cNvSpPr txBox="1">
            <a:spLocks noGrp="1"/>
          </p:cNvSpPr>
          <p:nvPr>
            <p:ph type="title" idx="3"/>
          </p:nvPr>
        </p:nvSpPr>
        <p:spPr>
          <a:xfrm rot="2701">
            <a:off x="2714824" y="4263535"/>
            <a:ext cx="1018400" cy="802800"/>
          </a:xfrm>
          <a:prstGeom prst="rect">
            <a:avLst/>
          </a:prstGeom>
          <a:solidFill>
            <a:srgbClr val="91FFBB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b="1" dirty="0"/>
              <a:t>03</a:t>
            </a:r>
            <a:endParaRPr b="1" dirty="0"/>
          </a:p>
        </p:txBody>
      </p:sp>
      <p:sp>
        <p:nvSpPr>
          <p:cNvPr id="366" name="Google Shape;366;p39"/>
          <p:cNvSpPr txBox="1">
            <a:spLocks noGrp="1"/>
          </p:cNvSpPr>
          <p:nvPr>
            <p:ph type="title" idx="4"/>
          </p:nvPr>
        </p:nvSpPr>
        <p:spPr>
          <a:xfrm>
            <a:off x="0" y="5954096"/>
            <a:ext cx="6675163" cy="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Предоставление Аудиторской палаты возможности быстрой выгрузки и обновления информации о закупках</a:t>
            </a:r>
            <a:endParaRPr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8" name="Google Shape;368;p39"/>
          <p:cNvSpPr txBox="1">
            <a:spLocks noGrp="1"/>
          </p:cNvSpPr>
          <p:nvPr>
            <p:ph type="title" idx="6"/>
          </p:nvPr>
        </p:nvSpPr>
        <p:spPr>
          <a:xfrm rot="2701">
            <a:off x="8458779" y="2214927"/>
            <a:ext cx="1018400" cy="802800"/>
          </a:xfrm>
          <a:prstGeom prst="rect">
            <a:avLst/>
          </a:prstGeom>
          <a:solidFill>
            <a:srgbClr val="91FFBB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369" name="Google Shape;369;p39"/>
          <p:cNvSpPr txBox="1">
            <a:spLocks noGrp="1"/>
          </p:cNvSpPr>
          <p:nvPr>
            <p:ph type="title" idx="7"/>
          </p:nvPr>
        </p:nvSpPr>
        <p:spPr>
          <a:xfrm>
            <a:off x="5963633" y="3391819"/>
            <a:ext cx="5808592" cy="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-RU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Определить процентное отношение, свидетельствующее о демпинге</a:t>
            </a:r>
            <a:endParaRPr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1" name="Google Shape;371;p39"/>
          <p:cNvSpPr txBox="1">
            <a:spLocks noGrp="1"/>
          </p:cNvSpPr>
          <p:nvPr>
            <p:ph type="title" idx="9"/>
          </p:nvPr>
        </p:nvSpPr>
        <p:spPr>
          <a:xfrm rot="2701">
            <a:off x="8458779" y="4264079"/>
            <a:ext cx="1018400" cy="802800"/>
          </a:xfrm>
          <a:prstGeom prst="rect">
            <a:avLst/>
          </a:prstGeom>
          <a:solidFill>
            <a:srgbClr val="91FFBB"/>
          </a:solidFill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372" name="Google Shape;372;p39"/>
          <p:cNvSpPr txBox="1">
            <a:spLocks noGrp="1"/>
          </p:cNvSpPr>
          <p:nvPr>
            <p:ph type="title" idx="13"/>
          </p:nvPr>
        </p:nvSpPr>
        <p:spPr>
          <a:xfrm>
            <a:off x="6239300" y="5954096"/>
            <a:ext cx="5666603" cy="65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ru-RU" sz="2400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Введение обязательства публикации информации о закупках аудиторских услуг</a:t>
            </a:r>
            <a:endParaRPr sz="2400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4" name="Google Shape;374;p39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5" name="Google Shape;375;p39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6" name="Google Shape;376;p39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7" name="Google Shape;377;p39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7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/>
              <a:t>Принципы обеспечения «честной» конкуренции</a:t>
            </a:r>
            <a:endParaRPr b="1" dirty="0"/>
          </a:p>
        </p:txBody>
      </p:sp>
      <p:sp>
        <p:nvSpPr>
          <p:cNvPr id="1694" name="Google Shape;1694;p73"/>
          <p:cNvSpPr txBox="1"/>
          <p:nvPr/>
        </p:nvSpPr>
        <p:spPr>
          <a:xfrm>
            <a:off x="960000" y="4115267"/>
            <a:ext cx="19080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Преданность продуманной ценовой политике</a:t>
            </a:r>
            <a:endParaRPr sz="2133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696" name="Google Shape;1696;p73"/>
          <p:cNvSpPr txBox="1"/>
          <p:nvPr/>
        </p:nvSpPr>
        <p:spPr>
          <a:xfrm>
            <a:off x="3051015" y="4115267"/>
            <a:ext cx="19080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Принцип «высокого качества услуг»</a:t>
            </a:r>
            <a:endParaRPr sz="2133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698" name="Google Shape;1698;p73"/>
          <p:cNvSpPr txBox="1"/>
          <p:nvPr/>
        </p:nvSpPr>
        <p:spPr>
          <a:xfrm>
            <a:off x="5142024" y="4115267"/>
            <a:ext cx="19080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Постоянный анализ конкурентов</a:t>
            </a:r>
            <a:endParaRPr sz="2133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700" name="Google Shape;1700;p73"/>
          <p:cNvSpPr txBox="1"/>
          <p:nvPr/>
        </p:nvSpPr>
        <p:spPr>
          <a:xfrm>
            <a:off x="7233031" y="4115267"/>
            <a:ext cx="19080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33" tIns="121900" rIns="243833" bIns="121900" anchor="t" anchorCtr="0">
            <a:noAutofit/>
          </a:bodyPr>
          <a:lstStyle/>
          <a:p>
            <a:pPr algn="ctr"/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Принцип поддержки </a:t>
            </a:r>
            <a:r>
              <a:rPr lang="ru-RU" sz="2133" dirty="0" err="1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антидемпингово</a:t>
            </a:r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 регулирования</a:t>
            </a:r>
            <a:endParaRPr sz="2133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sp>
        <p:nvSpPr>
          <p:cNvPr id="1702" name="Google Shape;1702;p73"/>
          <p:cNvSpPr txBox="1"/>
          <p:nvPr/>
        </p:nvSpPr>
        <p:spPr>
          <a:xfrm>
            <a:off x="9324033" y="4115267"/>
            <a:ext cx="1908000" cy="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133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Принцип наработки лояльных заказчиков</a:t>
            </a:r>
            <a:endParaRPr sz="2133" dirty="0">
              <a:solidFill>
                <a:schemeClr val="dk1"/>
              </a:solidFill>
              <a:latin typeface="Calibri Light" panose="020F0302020204030204" pitchFamily="34" charset="0"/>
              <a:ea typeface="Asap"/>
              <a:cs typeface="Calibri Light" panose="020F0302020204030204" pitchFamily="34" charset="0"/>
              <a:sym typeface="Asap"/>
            </a:endParaRPr>
          </a:p>
        </p:txBody>
      </p:sp>
      <p:cxnSp>
        <p:nvCxnSpPr>
          <p:cNvPr id="1704" name="Google Shape;1704;p73"/>
          <p:cNvCxnSpPr>
            <a:stCxn id="1705" idx="3"/>
            <a:endCxn id="1706" idx="1"/>
          </p:cNvCxnSpPr>
          <p:nvPr/>
        </p:nvCxnSpPr>
        <p:spPr>
          <a:xfrm>
            <a:off x="2304400" y="2719535"/>
            <a:ext cx="131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7" name="Google Shape;1707;p73"/>
          <p:cNvCxnSpPr>
            <a:stCxn id="1706" idx="3"/>
            <a:endCxn id="1708" idx="1"/>
          </p:cNvCxnSpPr>
          <p:nvPr/>
        </p:nvCxnSpPr>
        <p:spPr>
          <a:xfrm>
            <a:off x="4395417" y="2719535"/>
            <a:ext cx="1310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9" name="Google Shape;1709;p73"/>
          <p:cNvCxnSpPr>
            <a:stCxn id="1708" idx="3"/>
            <a:endCxn id="1710" idx="1"/>
          </p:cNvCxnSpPr>
          <p:nvPr/>
        </p:nvCxnSpPr>
        <p:spPr>
          <a:xfrm>
            <a:off x="6486400" y="2719535"/>
            <a:ext cx="131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1" name="Google Shape;1711;p73"/>
          <p:cNvCxnSpPr>
            <a:stCxn id="1710" idx="3"/>
            <a:endCxn id="1712" idx="1"/>
          </p:cNvCxnSpPr>
          <p:nvPr/>
        </p:nvCxnSpPr>
        <p:spPr>
          <a:xfrm>
            <a:off x="8577433" y="2719535"/>
            <a:ext cx="1310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3" name="Google Shape;1713;p73"/>
          <p:cNvCxnSpPr>
            <a:cxnSpLocks/>
            <a:stCxn id="1694" idx="0"/>
            <a:endCxn id="1705" idx="2"/>
          </p:cNvCxnSpPr>
          <p:nvPr/>
        </p:nvCxnSpPr>
        <p:spPr>
          <a:xfrm rot="10800000">
            <a:off x="1914000" y="3110067"/>
            <a:ext cx="0" cy="100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4" name="Google Shape;1714;p73"/>
          <p:cNvCxnSpPr>
            <a:cxnSpLocks/>
            <a:stCxn id="1696" idx="0"/>
            <a:endCxn id="1706" idx="2"/>
          </p:cNvCxnSpPr>
          <p:nvPr/>
        </p:nvCxnSpPr>
        <p:spPr>
          <a:xfrm rot="10800000">
            <a:off x="4005015" y="3110067"/>
            <a:ext cx="0" cy="100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5" name="Google Shape;1715;p73"/>
          <p:cNvCxnSpPr>
            <a:stCxn id="1698" idx="0"/>
            <a:endCxn id="1708" idx="2"/>
          </p:cNvCxnSpPr>
          <p:nvPr/>
        </p:nvCxnSpPr>
        <p:spPr>
          <a:xfrm rot="10800000">
            <a:off x="6096024" y="3110067"/>
            <a:ext cx="0" cy="100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6" name="Google Shape;1716;p73"/>
          <p:cNvCxnSpPr>
            <a:cxnSpLocks/>
            <a:stCxn id="1700" idx="0"/>
            <a:endCxn id="1710" idx="2"/>
          </p:cNvCxnSpPr>
          <p:nvPr/>
        </p:nvCxnSpPr>
        <p:spPr>
          <a:xfrm rot="10800000">
            <a:off x="8187031" y="3110067"/>
            <a:ext cx="0" cy="100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7" name="Google Shape;1717;p73"/>
          <p:cNvCxnSpPr>
            <a:stCxn id="1702" idx="0"/>
            <a:endCxn id="1712" idx="2"/>
          </p:cNvCxnSpPr>
          <p:nvPr/>
        </p:nvCxnSpPr>
        <p:spPr>
          <a:xfrm rot="10800000">
            <a:off x="10278033" y="3110067"/>
            <a:ext cx="0" cy="1005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5" name="Google Shape;1705;p73"/>
          <p:cNvSpPr/>
          <p:nvPr/>
        </p:nvSpPr>
        <p:spPr>
          <a:xfrm>
            <a:off x="1523600" y="2329135"/>
            <a:ext cx="780800" cy="7808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14300" dist="66675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 dirty="0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1</a:t>
            </a:r>
            <a:endParaRPr sz="2667" dirty="0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06" name="Google Shape;1706;p73"/>
          <p:cNvSpPr/>
          <p:nvPr/>
        </p:nvSpPr>
        <p:spPr>
          <a:xfrm>
            <a:off x="3614617" y="2329135"/>
            <a:ext cx="780800" cy="7808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14300" dist="66675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2</a:t>
            </a:r>
            <a:endParaRPr sz="2667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08" name="Google Shape;1708;p73"/>
          <p:cNvSpPr/>
          <p:nvPr/>
        </p:nvSpPr>
        <p:spPr>
          <a:xfrm>
            <a:off x="5705600" y="2329135"/>
            <a:ext cx="780800" cy="7808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14300" dist="66675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3</a:t>
            </a:r>
            <a:endParaRPr sz="2667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10" name="Google Shape;1710;p73"/>
          <p:cNvSpPr/>
          <p:nvPr/>
        </p:nvSpPr>
        <p:spPr>
          <a:xfrm>
            <a:off x="7796633" y="2329135"/>
            <a:ext cx="780800" cy="7808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14300" dist="66675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4</a:t>
            </a:r>
            <a:endParaRPr sz="2667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12" name="Google Shape;1712;p73"/>
          <p:cNvSpPr/>
          <p:nvPr/>
        </p:nvSpPr>
        <p:spPr>
          <a:xfrm>
            <a:off x="9887667" y="2329135"/>
            <a:ext cx="780800" cy="780800"/>
          </a:xfrm>
          <a:prstGeom prst="roundRect">
            <a:avLst>
              <a:gd name="adj" fmla="val 16667"/>
            </a:avLst>
          </a:prstGeom>
          <a:solidFill>
            <a:srgbClr val="91FFBB"/>
          </a:solidFill>
          <a:ln>
            <a:noFill/>
          </a:ln>
          <a:effectLst>
            <a:outerShdw blurRad="114300" dist="66675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667">
                <a:solidFill>
                  <a:schemeClr val="dk2"/>
                </a:solidFill>
                <a:latin typeface="Asap"/>
                <a:ea typeface="Asap"/>
                <a:cs typeface="Asap"/>
                <a:sym typeface="Asap"/>
              </a:rPr>
              <a:t>5</a:t>
            </a:r>
            <a:endParaRPr sz="2667">
              <a:solidFill>
                <a:schemeClr val="dk2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1718" name="Google Shape;1718;p73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9" name="Google Shape;1719;p73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0" name="Google Shape;1720;p73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1" name="Google Shape;1721;p73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80059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СОВЕТ ПО АУДИТОРСКОЙ ДЕЯТЕЛЬНОСТИ – КОНЦЕПЦИЯ, ЗАДАЧИ, РЕАЛИЗАЦИЯ И НОВЫЕ ШАГИ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8E76C-16DC-4410-A7F2-0AB4449199D8}"/>
              </a:ext>
            </a:extLst>
          </p:cNvPr>
          <p:cNvSpPr txBox="1"/>
          <p:nvPr/>
        </p:nvSpPr>
        <p:spPr>
          <a:xfrm>
            <a:off x="660400" y="2857143"/>
            <a:ext cx="68389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Арыстан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Исполнительный директор Палаты Аудиторов Республики Казахстан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03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FFBBE22-9DC6-40A5-B0A3-D6FE7812D257}"/>
              </a:ext>
            </a:extLst>
          </p:cNvPr>
          <p:cNvSpPr/>
          <p:nvPr/>
        </p:nvSpPr>
        <p:spPr>
          <a:xfrm>
            <a:off x="4688417" y="-692141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567" y="881507"/>
            <a:ext cx="8013700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НЕДОБРОСОВЕСТНОЙ КОНКУРЕНЦИИ В КАЗАХСТАНЕ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567" y="2705100"/>
            <a:ext cx="10828866" cy="3552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Ст. 16 Закона РК от 25 декабря 2008 года № 112-IV «О конкуренции»: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«Недобросовестной конкуренцией являются любые действия в конкуренции, направленные на достижение или предоставление неправомерных преимуществ, а также нарушающие законные права потребителей. Недобросовестная конкуренция запрещается.»</a:t>
            </a:r>
          </a:p>
          <a:p>
            <a:pPr marL="0" indent="0" algn="just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A6824F1C-021C-47C5-9389-4B0577FE3D72}"/>
              </a:ext>
            </a:extLst>
          </p:cNvPr>
          <p:cNvSpPr/>
          <p:nvPr/>
        </p:nvSpPr>
        <p:spPr>
          <a:xfrm rot="19860323">
            <a:off x="5785047" y="4883147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DC5A75F-C593-4A11-8160-D57DCA451763}"/>
              </a:ext>
            </a:extLst>
          </p:cNvPr>
          <p:cNvSpPr/>
          <p:nvPr/>
        </p:nvSpPr>
        <p:spPr>
          <a:xfrm rot="19860323">
            <a:off x="9810277" y="-1298496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02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777AB7E1-A40C-4645-9B27-6757930160A0}"/>
              </a:ext>
            </a:extLst>
          </p:cNvPr>
          <p:cNvSpPr/>
          <p:nvPr/>
        </p:nvSpPr>
        <p:spPr>
          <a:xfrm>
            <a:off x="-2001141" y="1986723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EBD9180-3338-4AA3-B951-0CABAB9DF3E0}"/>
              </a:ext>
            </a:extLst>
          </p:cNvPr>
          <p:cNvSpPr/>
          <p:nvPr/>
        </p:nvSpPr>
        <p:spPr>
          <a:xfrm rot="19860323">
            <a:off x="-1075357" y="1627402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9ADEA3D-8863-4775-98C3-B8FEDEFDE17E}"/>
              </a:ext>
            </a:extLst>
          </p:cNvPr>
          <p:cNvSpPr/>
          <p:nvPr/>
        </p:nvSpPr>
        <p:spPr>
          <a:xfrm rot="19860323">
            <a:off x="10457312" y="-1008989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НЕДОБРОСОВЕСТНОЙ КОНКУРЕНЦИИ  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описанных в Законодательстве РК 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1. неправомерное использование товарных знаков субъекта;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2. Неправомерное использование результатов другого субъекта и/или копирование внешнего вида результатов;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4. Дискредитация другого аудитора, заведомо ложная, недобросовестная и недостоверная реклама;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5. реализация (приобретение) услуг с принудительным ассортиментом;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6. призыв к бойкоту другого субъекта, призыв субъекта рынка к разрыву договора с конкурентом;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7. Подкуп работника аудитора и/или клиента;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8. Неправомерное использование информации, составляющей коммерческую тайну;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9. Оказание услуг с предоставлением потребителю недостоверной информации в отношении характера, способа и места производства, потребительских свойств, качества аудиторских услуг и (или) его производителей;</a:t>
            </a:r>
          </a:p>
          <a:p>
            <a:pPr marL="0" indent="0" algn="just">
              <a:buNone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10. некорректное сравнение субъектом рынка производимых и (или) реализуемых им товаров с товарами, производимыми и (или) реализуемыми другими субъектами рынка.</a:t>
            </a:r>
          </a:p>
          <a:p>
            <a:pPr marL="0" indent="0">
              <a:buNone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65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5B696D75-9350-4CB3-80E6-0C1428890C4B}"/>
              </a:ext>
            </a:extLst>
          </p:cNvPr>
          <p:cNvSpPr/>
          <p:nvPr/>
        </p:nvSpPr>
        <p:spPr>
          <a:xfrm>
            <a:off x="4688417" y="-692141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5E3F5BC-FAFB-443D-9C43-654324280234}"/>
              </a:ext>
            </a:extLst>
          </p:cNvPr>
          <p:cNvSpPr/>
          <p:nvPr/>
        </p:nvSpPr>
        <p:spPr>
          <a:xfrm rot="19860323">
            <a:off x="5785047" y="4883147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7E8127A-3B64-484D-AE82-8382B9136834}"/>
              </a:ext>
            </a:extLst>
          </p:cNvPr>
          <p:cNvSpPr/>
          <p:nvPr/>
        </p:nvSpPr>
        <p:spPr>
          <a:xfrm rot="19860323">
            <a:off x="9810277" y="-1298496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НЕДОБРОСОВЕСТНАЯ КОНКУРЕНЦИЯ НА АУДИТОРСКОМ РЫНКЕ И ПУТИ ИХ РЕШЕНИЯ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1.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Множественность профессиональных аудиторских организаций (далее - ПАО) порождает отсутствие единообразия:</a:t>
            </a:r>
          </a:p>
          <a:p>
            <a:pPr marL="1520825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Проведения тщательного внешнего контроля качества;</a:t>
            </a:r>
          </a:p>
          <a:p>
            <a:pPr marL="1520825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Должного повышения квалификации</a:t>
            </a:r>
          </a:p>
          <a:p>
            <a:pPr marL="1520825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Рассмотрения жалоб и заявлений на аудиторов</a:t>
            </a:r>
          </a:p>
          <a:p>
            <a:pPr marL="1520825">
              <a:lnSpc>
                <a:spcPct val="120000"/>
              </a:lnSpc>
              <a:spcBef>
                <a:spcPts val="0"/>
              </a:spcBef>
              <a:buFont typeface="+mj-lt"/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Контроля за соблюдением кодекса этики и МСА </a:t>
            </a:r>
          </a:p>
          <a:p>
            <a:pPr marL="1292225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 2.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Множественность ПАО не позволяет эффективно проводить государственный контроль и, как следствие, отсутствует: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Стабильного реестра аудиторов, аудиторских организаций;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Системы воздействия на нарушителей (приостановление/прекращение лицензии/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квал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свидетельства, проведения системных проверок) и взаимодействия с профессиональным сообществом.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233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C19D000-0B30-4D55-8929-2BBAFD242134}"/>
              </a:ext>
            </a:extLst>
          </p:cNvPr>
          <p:cNvSpPr/>
          <p:nvPr/>
        </p:nvSpPr>
        <p:spPr>
          <a:xfrm>
            <a:off x="-2653159" y="1927458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385299CB-F337-4804-B623-10BBB725F208}"/>
              </a:ext>
            </a:extLst>
          </p:cNvPr>
          <p:cNvSpPr/>
          <p:nvPr/>
        </p:nvSpPr>
        <p:spPr>
          <a:xfrm rot="2985618">
            <a:off x="-1034289" y="627882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0B2353F-D70A-47F7-8CE5-9445FEC111E8}"/>
              </a:ext>
            </a:extLst>
          </p:cNvPr>
          <p:cNvSpPr/>
          <p:nvPr/>
        </p:nvSpPr>
        <p:spPr>
          <a:xfrm rot="19860323">
            <a:off x="10180837" y="4787513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7666" y="14812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НЕДОБРОСОВЕСТНОЙ КОНКУРЕНЦИИ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 аудиторской практики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99071" y="1394389"/>
            <a:ext cx="9183751" cy="5315484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Демпинг и использование инсайдерской информации при участии в тендерах 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Сращивание аудитора с клиентом – «ручной аудитор»;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Принудительному проведению аудиторской проверки в отношении его контрагентов; 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инсайдерской информации – экономический шпионаж;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Наем «активных жалобщиков» (адвокатов,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блогеров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т.д.);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Создания «непреодолимых условий» для всех аудиторских компаний, кроме избранных;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Ложная информация и реклама;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Махинации с деловой отчетностью;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Несоответствующий уровень качества и применения МСА. </a:t>
            </a:r>
          </a:p>
        </p:txBody>
      </p:sp>
    </p:spTree>
    <p:extLst>
      <p:ext uri="{BB962C8B-B14F-4D97-AF65-F5344CB8AC3E}">
        <p14:creationId xmlns:p14="http://schemas.microsoft.com/office/powerpoint/2010/main" val="4134830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90E3451E-322B-4523-8B44-2C57DE6A2957}"/>
              </a:ext>
            </a:extLst>
          </p:cNvPr>
          <p:cNvSpPr/>
          <p:nvPr/>
        </p:nvSpPr>
        <p:spPr>
          <a:xfrm>
            <a:off x="-1993899" y="-1077152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81AFC70-DE67-4345-8251-C03EAC47D161}"/>
              </a:ext>
            </a:extLst>
          </p:cNvPr>
          <p:cNvSpPr/>
          <p:nvPr/>
        </p:nvSpPr>
        <p:spPr>
          <a:xfrm>
            <a:off x="6943551" y="2990140"/>
            <a:ext cx="4889674" cy="4772850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 Narrow" panose="020B0606020202030204" pitchFamily="34" charset="0"/>
              </a:rPr>
              <a:t>ФАКТЫ О КОНФЕРЕНЦИИ</a:t>
            </a:r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CC2DD8-0130-4993-82E6-66B64AFC0B51}"/>
              </a:ext>
            </a:extLst>
          </p:cNvPr>
          <p:cNvSpPr txBox="1"/>
          <p:nvPr/>
        </p:nvSpPr>
        <p:spPr>
          <a:xfrm>
            <a:off x="358775" y="1481435"/>
            <a:ext cx="667702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Название конференции: </a:t>
            </a:r>
            <a:r>
              <a:rPr lang="ru-BY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«КОНКУРЕНЦИЯ – КАК ВАЖНЫЙ ФАКТОР УСТОЙЧИВОГО РАЗВИТИЯ»</a:t>
            </a:r>
          </a:p>
          <a:p>
            <a:pPr marL="285750" indent="-285750">
              <a:spcAft>
                <a:spcPts val="18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Конференция посвящалась</a:t>
            </a:r>
            <a:r>
              <a:rPr lang="ru-BY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100-летию со дня рождения общенационального лидера азербайджанского народа Гейдара Алиева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Первоначальное название конференции «Предотвращение недобросовестной конференции в аудите»</a:t>
            </a:r>
          </a:p>
          <a:p>
            <a:pPr marL="285750" indent="-28575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Первоначальное название было изменено, так как на конференции было соорганизатором конференции выступила Государственная служба по антимонопольному надзору и контролю за потребительским рынком при Министерстве экономики Азербайджанской Республики</a:t>
            </a:r>
          </a:p>
          <a:p>
            <a:pPr marL="285750" indent="-28575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конференции был свой слоган</a:t>
            </a:r>
            <a:endParaRPr lang="ru-BY" sz="2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80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E1C4976-BF37-4105-8528-EEC0ECE5AE93}"/>
              </a:ext>
            </a:extLst>
          </p:cNvPr>
          <p:cNvSpPr/>
          <p:nvPr/>
        </p:nvSpPr>
        <p:spPr>
          <a:xfrm>
            <a:off x="4688417" y="-692141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47A7956-A13E-42E8-A0A4-1FB04A2551D8}"/>
              </a:ext>
            </a:extLst>
          </p:cNvPr>
          <p:cNvSpPr/>
          <p:nvPr/>
        </p:nvSpPr>
        <p:spPr>
          <a:xfrm rot="19860323">
            <a:off x="5785047" y="4883147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E969233-E621-40EB-BD35-452BE6525E12}"/>
              </a:ext>
            </a:extLst>
          </p:cNvPr>
          <p:cNvSpPr/>
          <p:nvPr/>
        </p:nvSpPr>
        <p:spPr>
          <a:xfrm rot="19860323">
            <a:off x="9810277" y="-1298496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76224"/>
            <a:ext cx="11172825" cy="1665289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НЕДОБРОСОВЕСТНАЯ КОНКУРЕНЦИЯ В ОБУЧЕНИИ, СЕРТИФИКАЦИИ, КВАЛИФИКАЦИИ И ПОВЫШЕНИИ АУДИТОРОВ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050" y="1787525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«чужих» экзаменационных модулей и обучающих программ, полученных от сотрудников или участников иных организаций;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экзаменации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принципу «карусели», когда одни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теже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модули применяются из года в год;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созвучных сертификатов или наименований обучающих/квалифицирующих организаций;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Прямая реклама в сравнительном контексте – «у нас сдается лучше, быстрее и гарантированно» или подобных;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Прямая подделка квалификационных свидетельств/сертификаций отдельными лицами, с целью временного «паралича» на время разбирательств;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Открытая продажа однотипных квалификаций или сертификаций, без фактически проведенных экзаменов;</a:t>
            </a:r>
          </a:p>
          <a:p>
            <a:pPr marL="514350" indent="-3600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Подделка продукции конкурентов. </a:t>
            </a:r>
          </a:p>
        </p:txBody>
      </p:sp>
    </p:spTree>
    <p:extLst>
      <p:ext uri="{BB962C8B-B14F-4D97-AF65-F5344CB8AC3E}">
        <p14:creationId xmlns:p14="http://schemas.microsoft.com/office/powerpoint/2010/main" val="1387753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недобросовестной конкуренции в обучении, сертификации и квалификации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С 2007 г. в Казахстане законодательно была введена норма о «множественности» ПАО. При этом, каждая из ПАО создала свою Квалификационную комиссию и множество обучающих организаций, проводящий повышение квалификации членов ПАО.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Имеются примеры существования негласного консорциума прямых родственников – руководителей: ПАО (родители)–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Квалком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(дети) – Обучающий центр (супруги детей). Этими группами создаются системы «взаимозачетов» - «Профессиональный бухгалтер» – «аудитор» – «ХХХ международная сертификация или созвучная существующей».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Главная цель такого консорциума – извлечение финансовых выгод с предоставлением клиентам удобного предложения, при этом обучение и повышение квалификации является зачастую фиктивным.</a:t>
            </a:r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Главной целью данной «деятельности» является реализация облегченного взаимозачета между сертификатом «Профессиональный бухгалтер» (6 экзаменов) и квалификацией «Аудитор» (7 экзаменов).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находятся на утверждении изменения в Приказ МФ РК об отмене взаимозачета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).   </a:t>
            </a:r>
          </a:p>
        </p:txBody>
      </p:sp>
    </p:spTree>
    <p:extLst>
      <p:ext uri="{BB962C8B-B14F-4D97-AF65-F5344CB8AC3E}">
        <p14:creationId xmlns:p14="http://schemas.microsoft.com/office/powerpoint/2010/main" val="927446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C426C04B-1EDF-42A9-B16E-765FB7E4CD33}"/>
              </a:ext>
            </a:extLst>
          </p:cNvPr>
          <p:cNvSpPr/>
          <p:nvPr/>
        </p:nvSpPr>
        <p:spPr>
          <a:xfrm>
            <a:off x="-2001141" y="1986723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DE9CABF-B187-486A-A9C0-8F8559D3E916}"/>
              </a:ext>
            </a:extLst>
          </p:cNvPr>
          <p:cNvSpPr/>
          <p:nvPr/>
        </p:nvSpPr>
        <p:spPr>
          <a:xfrm rot="19860323">
            <a:off x="-1075357" y="1627402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99AEA4C-F57D-4290-984A-E1C7CE6FB2CF}"/>
              </a:ext>
            </a:extLst>
          </p:cNvPr>
          <p:cNvSpPr/>
          <p:nvPr/>
        </p:nvSpPr>
        <p:spPr>
          <a:xfrm rot="19860323">
            <a:off x="10457312" y="-1008989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53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ЗАЩИТЫ ОТ НЕДОБРОСОВЕСТНОЙ КОНКУРЕНЦИИ СО СТОРОНЫ ПРОФЕССИОНАЛЬНОГО СООБЩЕСТВА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47455"/>
            <a:ext cx="10515600" cy="402950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Единственным действенным способом борьбы с многими негативными явления в аудиторской отрасли, в том числе и вопросов недобросовестной конкуренции, является унификация: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Создание Единого надзорного органа – Профессионального совета по аудиторской деятельности (ПСАД) 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реализовано в 2020 - 2021 гг.);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Придание ему законодательного обязательного статуса 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реализовано в 2020 - 2021 гг.);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Введение обязательного единого реестра всех аудиторов и прозрачности рассмотрения дел в отношении аудитора, в особенности вопросов профессиональной этики, споров, жалоб;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всех аудиторских отчетов в онлайн платформе 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2023 г. реализовано на платформе Депозитария финансовой отчетности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Тесное взаимодействие с государственными органами, в особенности правоохранительными             (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в 2020 реализовано – взаимодействие с КВГА МФ РК, АФМ РК, Генеральной прокуратуры РК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35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ЗАЩИТЫ (ПРЕДЛОЖЕНИЯ ПАЛАТЫ АУДИТОРОВ РК)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прохождение отдельного ВКК аудиторскими организациями, оказывающими услуги органам следствия и прокуратуры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на стадии внесения в Закон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принятия отдельного Национального стандарта аудита РК «Судебный аудит»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проект подготовлен в январе 2023 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прохождение отдельного тематического ВКК аудиторскими организациями, участвующими в государственных закупках до и после выпуска заключения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предложение сформировано в декабре 2022 г.);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4. взаимодействие с Профессиональными организациями стран ближайшего зарубежья;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5. взаимодействие с Международными сертификациями (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меморандумы с АССА, СМА/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, ЕССБА и др.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6972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80491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ДРУЖЕСТВЕННАЯ НАЛОГОВАЯ СИСТЕМА КАК ГЛАВНЫЙ ФАКТОР РАЗВИТИЯ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E8E76C-16DC-4410-A7F2-0AB4449199D8}"/>
              </a:ext>
            </a:extLst>
          </p:cNvPr>
          <p:cNvSpPr txBox="1"/>
          <p:nvPr/>
        </p:nvSpPr>
        <p:spPr>
          <a:xfrm>
            <a:off x="634001" y="1947973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Джемаль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Ибиш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Член Совета директоров Ассоциации сертифицированных общественных бухгалтеров и дипломированных бухгалтеров Турции (TÜRMOB)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EACCA-587C-4040-9884-C7CBC262B0FA}"/>
              </a:ext>
            </a:extLst>
          </p:cNvPr>
          <p:cNvSpPr txBox="1"/>
          <p:nvPr/>
        </p:nvSpPr>
        <p:spPr>
          <a:xfrm>
            <a:off x="660400" y="3214596"/>
            <a:ext cx="823922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1400" i="1" dirty="0">
                <a:latin typeface="Arial" panose="020B0604020202020204" pitchFamily="34" charset="0"/>
                <a:cs typeface="Arial" panose="020B0604020202020204" pitchFamily="34" charset="0"/>
              </a:rPr>
              <a:t>Конкуренция – это способность тех, кто выполняет одну и ту же работу, достигать лучших результатов, конкурируя или работая в равных условиях и используя ресурсы эффективно и рационально.</a:t>
            </a:r>
          </a:p>
        </p:txBody>
      </p:sp>
      <p:pic>
        <p:nvPicPr>
          <p:cNvPr id="12" name="Resim 9">
            <a:extLst>
              <a:ext uri="{FF2B5EF4-FFF2-40B4-BE49-F238E27FC236}">
                <a16:creationId xmlns:a16="http://schemas.microsoft.com/office/drawing/2014/main" id="{007148F9-06DF-43F0-BE4B-A54ACE832E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395" y="3773333"/>
            <a:ext cx="2224472" cy="296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67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80491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ПРОФОБЪЕДИНЕНИЯ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АУДИТОРОВ В БОРЬБЕ С НЕДОБРОСОВЕСТНОЙ КОНКУРЕНЦИЕЙ ПРИ ОКАЗАНИИ АУДИТОРСКИХ УСЛУГ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ПРИМЕРЕ РФ)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DFEE-FAFD-486B-A112-F52BD3830358}"/>
              </a:ext>
            </a:extLst>
          </p:cNvPr>
          <p:cNvSpPr txBox="1"/>
          <p:nvPr/>
        </p:nvSpPr>
        <p:spPr>
          <a:xfrm>
            <a:off x="660400" y="3284310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Ольга Носова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Генеральный директор, Член Правления Саморегулируемой Организации Аудиторов Ассоциации «Содружество»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440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559DD-3347-44DB-BADF-91CF246CCD53}"/>
              </a:ext>
            </a:extLst>
          </p:cNvPr>
          <p:cNvSpPr txBox="1"/>
          <p:nvPr/>
        </p:nvSpPr>
        <p:spPr>
          <a:xfrm>
            <a:off x="500095" y="758187"/>
            <a:ext cx="10005979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Признаки недобросовестной конкуренции на рынке аудиторских услуг в РФ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Недобросовестной конкуренцией на рынке аудиторских услуг являются любые действия аудиторских организаций, индивидуальных аудиторов, которые: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Противоречат законодательству РФ, обычаям делового оборота, требованиям добропорядочности, разумности и справедливости;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Причинили или могут причинить убытки другим аудиторских организациям, индивидуальным аудиторам – конкурентам либо нанесли или могут нанести вред их деловой репутации.</a:t>
            </a: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Пример недобросовестной конкуренции</a:t>
            </a:r>
          </a:p>
          <a:p>
            <a:r>
              <a:rPr lang="ru-RU" dirty="0">
                <a:latin typeface="Arial Narrow" panose="020B0606020202030204" pitchFamily="34" charset="0"/>
              </a:rPr>
              <a:t>Распространение АО, ИА, а также их представителями ложных, неточных или искаженных сведений об этой АО, ИА</a:t>
            </a:r>
          </a:p>
          <a:p>
            <a:r>
              <a:rPr lang="ru-RU" dirty="0">
                <a:latin typeface="Arial Narrow" panose="020B0606020202030204" pitchFamily="34" charset="0"/>
              </a:rPr>
              <a:t>Ведение аудируемого лица (клиента) в заблуждение в отношении характера, способа и места оказания услуг, их содержания, качества и объема в отношении АО, ИА, которые оказывают услуги</a:t>
            </a:r>
          </a:p>
          <a:p>
            <a:r>
              <a:rPr lang="ru-RU" dirty="0">
                <a:latin typeface="Arial Narrow" panose="020B0606020202030204" pitchFamily="34" charset="0"/>
              </a:rPr>
              <a:t>Незаконное получение, использование, разглашение информации, составляющей коммерческую, служебную или иную охраняемую законом тайну</a:t>
            </a:r>
            <a:endParaRPr lang="ru-BY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97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9EB701DD-5C87-4550-A990-1FFFC4FFD27E}"/>
              </a:ext>
            </a:extLst>
          </p:cNvPr>
          <p:cNvSpPr/>
          <p:nvPr/>
        </p:nvSpPr>
        <p:spPr>
          <a:xfrm>
            <a:off x="-2001141" y="1986723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EF12874-464D-47EE-A78F-01611C431EB8}"/>
              </a:ext>
            </a:extLst>
          </p:cNvPr>
          <p:cNvSpPr/>
          <p:nvPr/>
        </p:nvSpPr>
        <p:spPr>
          <a:xfrm rot="19860323">
            <a:off x="-1075357" y="1627402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A720F6D-89C0-4323-A7E9-7BBC065624C6}"/>
              </a:ext>
            </a:extLst>
          </p:cNvPr>
          <p:cNvSpPr/>
          <p:nvPr/>
        </p:nvSpPr>
        <p:spPr>
          <a:xfrm rot="19860323">
            <a:off x="10457312" y="-1008989"/>
            <a:ext cx="2681711" cy="2748228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42036D-ED8D-4226-8DE2-9D88C578113E}"/>
              </a:ext>
            </a:extLst>
          </p:cNvPr>
          <p:cNvSpPr txBox="1"/>
          <p:nvPr/>
        </p:nvSpPr>
        <p:spPr>
          <a:xfrm>
            <a:off x="666749" y="915085"/>
            <a:ext cx="10955756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РЕГЛАМЕНТ ВЫЯВЛЕНИЯ РИСКОВ, СВИДЕТЕЛЬСТВУЮЩИХ О ВОЗМОЖНОМ НАЛИЧИИ ПРИЗНАКОВ НЕДОБРОСОВЕСТНОЙ КОНКУРЕНЦИИ, ПРИ ОКАЗАНИИ АУДИТОРСКИХ УСЛУГ 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МАРКЕРЫ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Средняя стоимость одного АЗ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Среднее количество АЗ, приходящихся на 1 аудитора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Выручка на 1 аудитора, состоящего в штате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Фонд оплаты труда, приходящихся на 1 сотрудника</a:t>
            </a: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8049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НА РЫНКЕ АУДИТОРСКИХ УСЛУГ В АЗЕРБАЙДЖАНЕ И ВЛИЯНИЕ НА НЕЕ ЦИФРОВИЗАЦИИ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DFEE-FAFD-486B-A112-F52BD3830358}"/>
              </a:ext>
            </a:extLst>
          </p:cNvPr>
          <p:cNvSpPr txBox="1"/>
          <p:nvPr/>
        </p:nvSpPr>
        <p:spPr>
          <a:xfrm>
            <a:off x="660400" y="2598003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Гошгар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Ахмедов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Начальник отдела инновационного развития аудита, оперативного регулирования и менеджмента качества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30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E2DD2-34FB-4F48-8179-4559AF73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4182" y="404664"/>
            <a:ext cx="2510010" cy="1745302"/>
          </a:xfrm>
        </p:spPr>
        <p:txBody>
          <a:bodyPr>
            <a:noAutofit/>
          </a:bodyPr>
          <a:lstStyle/>
          <a:p>
            <a:pPr algn="ctr"/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az-Latn-A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Основы здоровой конкуренции в аудиторской деятельности</a:t>
            </a:r>
            <a:r>
              <a:rPr lang="az-Latn-AZ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747CC0-260C-409F-9B4F-FB1ACCD81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677404"/>
            <a:ext cx="5250756" cy="550319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Быть справедливым и честным во всех профессиональных и деловых отношениях;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Избегать предвзятости, конфликта интересов или неправомерного влияния на других во избежание ошибок в профессиональных и деловых решениях;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Соблюдать соответствующие законы и правила и воздерживаться от любых действий, которые ставят под сомнение профессию или ущемляют ее права;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Поведенческая независимость – избегание существенных фактов и обстоятельств до такой степени, что разумная и информированная третья сторона может прийти к выводу, что честность, объективность или профессиональная ненадежность компании или члена аудиторской группы были нарушены.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Независимость мысли — это дух, который позволяет выражать мнение без давления, нарушающего профессиональное суждение, фактор, который позволяет человеку быть честным и объективным и относиться к делу с профессиональным недоверием.</a:t>
            </a:r>
          </a:p>
        </p:txBody>
      </p:sp>
      <p:pic>
        <p:nvPicPr>
          <p:cNvPr id="1026" name="Picture 2" descr="Auditing Services In Dubai | Audit firm Dubai, UAE">
            <a:extLst>
              <a:ext uri="{FF2B5EF4-FFF2-40B4-BE49-F238E27FC236}">
                <a16:creationId xmlns:a16="http://schemas.microsoft.com/office/drawing/2014/main" id="{D2C136C3-E0EA-4E70-8315-9EDF3952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82" y="2780928"/>
            <a:ext cx="251001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6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FA5A407F-76C0-4C23-9957-30D4FEB9764C}"/>
              </a:ext>
            </a:extLst>
          </p:cNvPr>
          <p:cNvSpPr/>
          <p:nvPr/>
        </p:nvSpPr>
        <p:spPr>
          <a:xfrm>
            <a:off x="5410897" y="176758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138F03F7-69E6-41D4-AB72-8A8381A47EB9}"/>
              </a:ext>
            </a:extLst>
          </p:cNvPr>
          <p:cNvSpPr/>
          <p:nvPr/>
        </p:nvSpPr>
        <p:spPr>
          <a:xfrm>
            <a:off x="7975600" y="-807060"/>
            <a:ext cx="4864274" cy="4731360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СОСТАВ УЧАСТНИКОВ</a:t>
            </a:r>
            <a:endParaRPr lang="ru-BY" sz="4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3BC3AD6B-4B61-4EC3-B27B-52E9CACDC336}"/>
              </a:ext>
            </a:extLst>
          </p:cNvPr>
          <p:cNvSpPr/>
          <p:nvPr/>
        </p:nvSpPr>
        <p:spPr>
          <a:xfrm rot="8996431">
            <a:off x="5966032" y="4952344"/>
            <a:ext cx="2851321" cy="2982152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97D183E-B4F8-4988-8EA7-395AD98CE739}"/>
              </a:ext>
            </a:extLst>
          </p:cNvPr>
          <p:cNvSpPr/>
          <p:nvPr/>
        </p:nvSpPr>
        <p:spPr>
          <a:xfrm>
            <a:off x="482600" y="71120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CA95E40-E3D9-421B-8D31-B2AC5A751938}"/>
              </a:ext>
            </a:extLst>
          </p:cNvPr>
          <p:cNvSpPr/>
          <p:nvPr/>
        </p:nvSpPr>
        <p:spPr>
          <a:xfrm>
            <a:off x="482600" y="155862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C07B3D8-6123-4077-8F3F-AAB721B3BE05}"/>
              </a:ext>
            </a:extLst>
          </p:cNvPr>
          <p:cNvSpPr/>
          <p:nvPr/>
        </p:nvSpPr>
        <p:spPr>
          <a:xfrm>
            <a:off x="482600" y="240604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EEEB8E7-F7BA-4E60-BCB9-A763D0ED3E00}"/>
              </a:ext>
            </a:extLst>
          </p:cNvPr>
          <p:cNvSpPr/>
          <p:nvPr/>
        </p:nvSpPr>
        <p:spPr>
          <a:xfrm>
            <a:off x="482600" y="325346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632B403-6E7B-4DF8-81EF-6AE43EC1A8AA}"/>
              </a:ext>
            </a:extLst>
          </p:cNvPr>
          <p:cNvSpPr/>
          <p:nvPr/>
        </p:nvSpPr>
        <p:spPr>
          <a:xfrm>
            <a:off x="482600" y="410088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95CA8C4-CFB4-489E-8696-7627BD902FCF}"/>
              </a:ext>
            </a:extLst>
          </p:cNvPr>
          <p:cNvSpPr/>
          <p:nvPr/>
        </p:nvSpPr>
        <p:spPr>
          <a:xfrm>
            <a:off x="482600" y="494830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01D2666-445A-432A-92EE-4DF1B8172F30}"/>
              </a:ext>
            </a:extLst>
          </p:cNvPr>
          <p:cNvSpPr/>
          <p:nvPr/>
        </p:nvSpPr>
        <p:spPr>
          <a:xfrm>
            <a:off x="482600" y="5795720"/>
            <a:ext cx="698500" cy="64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FE84B-DF07-4039-92BC-94F5DD6A5C67}"/>
              </a:ext>
            </a:extLst>
          </p:cNvPr>
          <p:cNvSpPr txBox="1"/>
          <p:nvPr/>
        </p:nvSpPr>
        <p:spPr>
          <a:xfrm>
            <a:off x="1441362" y="681791"/>
            <a:ext cx="705493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Мамед </a:t>
            </a:r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Аббасбейли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Начальник Государственной службы по антимонопольному надзору и контролю за потребительским рынком при Министерстве экономики Азербайджанской Республики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BA5807-ACCB-41F6-BC38-DEA66861438F}"/>
              </a:ext>
            </a:extLst>
          </p:cNvPr>
          <p:cNvSpPr txBox="1"/>
          <p:nvPr/>
        </p:nvSpPr>
        <p:spPr>
          <a:xfrm>
            <a:off x="1441362" y="1559989"/>
            <a:ext cx="68389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Вахид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Новрузов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Палаты Аудиторов Азербайджанской Республики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7CD7D9-3F3D-4049-A91C-B8EB754DEFAF}"/>
              </a:ext>
            </a:extLst>
          </p:cNvPr>
          <p:cNvSpPr txBox="1"/>
          <p:nvPr/>
        </p:nvSpPr>
        <p:spPr>
          <a:xfrm>
            <a:off x="1441362" y="2203673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Зияд </a:t>
            </a:r>
            <a:r>
              <a:rPr lang="ru-BY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Самедзаде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BY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Депутат Милли Меджлиса Азербайджанской Республики, председатель Союза экономистов Азербайджана, академик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6AF4C5-73A1-4509-BF51-218A994A8CC9}"/>
              </a:ext>
            </a:extLst>
          </p:cNvPr>
          <p:cNvSpPr txBox="1"/>
          <p:nvPr/>
        </p:nvSpPr>
        <p:spPr>
          <a:xfrm>
            <a:off x="1441362" y="3187097"/>
            <a:ext cx="68389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Акан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Арыстан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Исполнительный директор Палаты Аудиторов Республики Казахстан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321C6-DF9B-4DF1-ADD3-E99FB3FFECEA}"/>
              </a:ext>
            </a:extLst>
          </p:cNvPr>
          <p:cNvSpPr txBox="1"/>
          <p:nvPr/>
        </p:nvSpPr>
        <p:spPr>
          <a:xfrm>
            <a:off x="1441362" y="3993843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Ольга Носова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Генеральный директор, Член Правления Саморегулируемой Организации Аудиторов Ассоциации «Содружество»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C1BEA4-24D6-40CB-93AF-62FE2D922FF8}"/>
              </a:ext>
            </a:extLst>
          </p:cNvPr>
          <p:cNvSpPr txBox="1"/>
          <p:nvPr/>
        </p:nvSpPr>
        <p:spPr>
          <a:xfrm>
            <a:off x="1441362" y="4925160"/>
            <a:ext cx="68389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Гошгар</a:t>
            </a:r>
            <a:r>
              <a:rPr lang="ru-BY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Ахмедов</a:t>
            </a:r>
          </a:p>
          <a:p>
            <a:r>
              <a:rPr lang="ru-BY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Начальник отдела инновационного развития аудита, оперативного регулирования и менеджмента качества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25D31E4-C258-4B59-A9DA-8069F1E8761C}"/>
              </a:ext>
            </a:extLst>
          </p:cNvPr>
          <p:cNvSpPr txBox="1"/>
          <p:nvPr/>
        </p:nvSpPr>
        <p:spPr>
          <a:xfrm>
            <a:off x="1441362" y="5894370"/>
            <a:ext cx="683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многие другие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1382401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300813"/>
            <a:ext cx="5760640" cy="122899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400" dirty="0">
                <a:latin typeface="Calisto MT" panose="02040603050505030304" pitchFamily="18" charset="0"/>
                <a:cs typeface="Arial" panose="020B0604020202020204" pitchFamily="34" charset="0"/>
              </a:rPr>
              <a:t>2</a:t>
            </a:r>
            <a:r>
              <a:rPr lang="az-Latn-AZ" sz="2400" dirty="0">
                <a:latin typeface="Calisto MT" panose="02040603050505030304" pitchFamily="18" charset="0"/>
                <a:cs typeface="Arial" panose="020B0604020202020204" pitchFamily="34" charset="0"/>
              </a:rPr>
              <a:t>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Влияние недобросовестной конкуренции на аудиторскую профессию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91545" y="2001348"/>
            <a:ext cx="3670723" cy="430305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неисполнение обязанностей, вытекающих из положений профессиональной этики аудиторов;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Нарушение требований международных стандартов аудита;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общественного доверия;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дискредитация экономической деятельности конкурента;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снижение качества аудиторских услуг;</a:t>
            </a:r>
            <a:endParaRPr lang="az-Latn-A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9FF9402-C179-45AF-BEB2-B884A58C5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988841"/>
            <a:ext cx="4248472" cy="45190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сокрытие или фальсификация результатов внешней проверки качества услуг, проводимых аудиторской организацией или независимым аудитором;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незаконное получение, использование и распространение коммерческой тайны и иной охраняемой законом конфиденциальной информации;</a:t>
            </a: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распространение недостоверной или искаженной информации об аудиторской организации и независимом аудиторе аудиторской организацией, независимым аудитором, а также их представителями.</a:t>
            </a:r>
            <a:endParaRPr lang="ru-RU" sz="1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A85CBB-3BE5-4B23-B264-F6AF8B09E8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2185" y="278196"/>
            <a:ext cx="1356519" cy="1362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6785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921C1-F55E-44A0-A9D1-B505E3A82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2831" y="2492897"/>
            <a:ext cx="7526338" cy="1927301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alisto MT" panose="02040603050505030304" pitchFamily="18" charset="0"/>
              </a:rPr>
              <a:t>3</a:t>
            </a:r>
            <a:r>
              <a:rPr lang="az-Latn-AZ" sz="3600" dirty="0">
                <a:latin typeface="Calisto MT" panose="02040603050505030304" pitchFamily="18" charset="0"/>
              </a:rPr>
              <a:t>.</a:t>
            </a:r>
            <a:r>
              <a:rPr lang="az-Latn-A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Меры, принимаемые Палатой Аудиторов по недопущению недобросовестной конкуренции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4209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585" y="404664"/>
            <a:ext cx="7524003" cy="1114466"/>
          </a:xfrm>
        </p:spPr>
        <p:txBody>
          <a:bodyPr/>
          <a:lstStyle/>
          <a:p>
            <a:pPr algn="ctr"/>
            <a:r>
              <a:rPr lang="en-US" sz="2400" dirty="0"/>
              <a:t>3.1. </a:t>
            </a:r>
            <a:r>
              <a:rPr lang="ru-RU" sz="2400" dirty="0"/>
              <a:t>Объявление 2022 года Годом борьбы с недобросовестной конкуренцией Палатой Аудиторов Азербайджанской Республики</a:t>
            </a:r>
            <a:r>
              <a:rPr lang="az-Latn-AZ" sz="2400" dirty="0"/>
              <a:t>.</a:t>
            </a:r>
            <a:endParaRPr lang="ru-RU" sz="2400" dirty="0"/>
          </a:p>
        </p:txBody>
      </p:sp>
      <p:pic>
        <p:nvPicPr>
          <p:cNvPr id="1028" name="Picture 4" descr="https://audit.gov.az/Upload/Files/2019/df798c4f-278d-48cd-81d4-8ad34077d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348880"/>
            <a:ext cx="315725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udit.gov.az/Upload/Files/2019/Screenshot_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4496728"/>
            <a:ext cx="3088176" cy="17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audit.gov.az/Upload/Files/2019/20_yanvar_2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70" y="2348881"/>
            <a:ext cx="3102270" cy="170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94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3.2. </a:t>
            </a:r>
            <a:r>
              <a:rPr lang="ru-RU" sz="2800" dirty="0"/>
              <a:t>Создание Комитета по борьбе с недобросовестной конкуренцией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2204864"/>
            <a:ext cx="8208911" cy="115212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Создание «Комитета по борьбе с недобросовестной конкуренцией» Решением №340/2 Совета Палаты Аудиторов Азербайджанской Республики от 15 февраля 2022 года</a:t>
            </a:r>
            <a:r>
              <a:rPr lang="az-Latn-AZ" dirty="0"/>
              <a:t>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798A6F-ADA9-4E82-92F8-364A676AD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859" y="3356992"/>
            <a:ext cx="4770278" cy="29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32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9" y="404664"/>
            <a:ext cx="7524003" cy="1114466"/>
          </a:xfrm>
        </p:spPr>
        <p:txBody>
          <a:bodyPr/>
          <a:lstStyle/>
          <a:p>
            <a:pPr algn="ctr"/>
            <a:r>
              <a:rPr lang="en-US" sz="2400" dirty="0"/>
              <a:t>3.3. </a:t>
            </a:r>
            <a:r>
              <a:rPr lang="ru-RU" sz="2400" dirty="0"/>
              <a:t>Положение, О запрете недобросовестной конкуренции и рекламы в сфере аудиторских услуг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6" y="2204864"/>
            <a:ext cx="8280920" cy="295232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Утверждение Положения «О запрещении недобросовестной конкуренции и рекламы в сфере аудиторских услуг» Решением №343/6 Совета Палаты Аудиторов Азербайджанской Республики от 14 апреля 2022 года</a:t>
            </a:r>
            <a:r>
              <a:rPr lang="az-Latn-AZ" dirty="0"/>
              <a:t>. </a:t>
            </a:r>
          </a:p>
          <a:p>
            <a:pPr algn="just"/>
            <a:r>
              <a:rPr lang="ru-RU" dirty="0"/>
              <a:t>Целью настоящего Положения является предотвращение недобросовестной конкуренции между независимыми аудиторами и аудиторскими организациями, получившими разрешения в соответствии с Законом Азербайджанской Республики № 882 от 16 сентября 1994 года «Об аудиторской службе», тем самым обеспечивая честную и справедливую конкуренцию. и представляет собой определение объема, ограничений и принципов действий и деятельности представителей профессии, которые можно считать рекламой для получения работы.</a:t>
            </a:r>
            <a:endParaRPr lang="az-Latn-AZ" dirty="0"/>
          </a:p>
          <a:p>
            <a:endParaRPr lang="ru-RU" dirty="0"/>
          </a:p>
        </p:txBody>
      </p:sp>
      <p:pic>
        <p:nvPicPr>
          <p:cNvPr id="1026" name="Picture 2" descr="Недобросовестная конкуренция - patentoffice">
            <a:extLst>
              <a:ext uri="{FF2B5EF4-FFF2-40B4-BE49-F238E27FC236}">
                <a16:creationId xmlns:a16="http://schemas.microsoft.com/office/drawing/2014/main" id="{012E75D4-A291-2789-D7ED-39D0D8DD6F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049718"/>
            <a:ext cx="217782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едобросовестная конкуренция – враг деловой репутации">
            <a:extLst>
              <a:ext uri="{FF2B5EF4-FFF2-40B4-BE49-F238E27FC236}">
                <a16:creationId xmlns:a16="http://schemas.microsoft.com/office/drawing/2014/main" id="{BBFA3AEC-9F79-591B-868D-7263AAB86C3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5049718"/>
            <a:ext cx="23042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726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8" y="332656"/>
            <a:ext cx="7524003" cy="1084982"/>
          </a:xfrm>
        </p:spPr>
        <p:txBody>
          <a:bodyPr/>
          <a:lstStyle/>
          <a:p>
            <a:pPr algn="ctr"/>
            <a:r>
              <a:rPr lang="en-US" sz="2400" dirty="0"/>
              <a:t>3</a:t>
            </a:r>
            <a:r>
              <a:rPr lang="ru-RU" sz="2400" dirty="0"/>
              <a:t>.4. Регламент, О предотвращении недобросовестной конкуренции в сфере аудиторской деятельности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2222288"/>
            <a:ext cx="8208911" cy="300691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Утверждение регламента «О предотвращении недобросовестной конкуренции в сфере аудиторской деятельности» Решением №344/3 Совета Палаты Аудиторов Азербайджанской Республики от 31 мая 2022 года</a:t>
            </a:r>
            <a:r>
              <a:rPr lang="az-Latn-AZ" dirty="0"/>
              <a:t>.</a:t>
            </a:r>
          </a:p>
          <a:p>
            <a:pPr algn="just"/>
            <a:r>
              <a:rPr lang="ru-RU" dirty="0"/>
              <a:t>Данный регламент рассматривает процесс проведения проверок Комитетом по борьбе с недобросовестной конкуренцией, также завершение проверок,</a:t>
            </a:r>
            <a:r>
              <a:rPr lang="az-Latn-AZ" dirty="0"/>
              <a:t> </a:t>
            </a:r>
            <a:r>
              <a:rPr lang="ru-RU" dirty="0"/>
              <a:t>а также процедуры принятия решений и проведения проверок Комиссией по этике, спорам и дисциплинарной ответственности.</a:t>
            </a:r>
            <a:endParaRPr lang="en-US" dirty="0"/>
          </a:p>
        </p:txBody>
      </p:sp>
      <p:pic>
        <p:nvPicPr>
          <p:cNvPr id="2050" name="Picture 2" descr="Закон о конкуренции и недобросовестная конкуренция | Güneş &amp; Güneş Hukuk  Bürosu">
            <a:extLst>
              <a:ext uri="{FF2B5EF4-FFF2-40B4-BE49-F238E27FC236}">
                <a16:creationId xmlns:a16="http://schemas.microsoft.com/office/drawing/2014/main" id="{ACB7487B-5FFE-1862-D472-98C126FB65A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5174302"/>
            <a:ext cx="18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едобросовестная конкуренция и безопасность фирмы (продолжение)">
            <a:extLst>
              <a:ext uri="{FF2B5EF4-FFF2-40B4-BE49-F238E27FC236}">
                <a16:creationId xmlns:a16="http://schemas.microsoft.com/office/drawing/2014/main" id="{38C0C50C-D872-FA48-682F-FFD19864823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28" y="5174302"/>
            <a:ext cx="180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220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829" y="427611"/>
            <a:ext cx="7524003" cy="970450"/>
          </a:xfrm>
        </p:spPr>
        <p:txBody>
          <a:bodyPr/>
          <a:lstStyle/>
          <a:p>
            <a:pPr algn="ctr"/>
            <a:r>
              <a:rPr lang="en-US" sz="2400" dirty="0"/>
              <a:t>3</a:t>
            </a:r>
            <a:r>
              <a:rPr lang="ru-RU" sz="2400" dirty="0"/>
              <a:t>.5. Положение, О принципах определения платы за оказание аудиторских услуг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537" y="2052464"/>
            <a:ext cx="8352927" cy="26726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Утверждение Положения «О принципах определения платы за оказание аудиторских услуг» Решением №345/3 Совета Палаты Аудиторов Азербайджанской Республики от 30 июня 2022 года</a:t>
            </a:r>
            <a:r>
              <a:rPr lang="az-Latn-AZ" dirty="0"/>
              <a:t>.</a:t>
            </a:r>
            <a:endParaRPr lang="ru-RU" dirty="0"/>
          </a:p>
          <a:p>
            <a:pPr algn="just"/>
            <a:r>
              <a:rPr lang="ru-RU" dirty="0"/>
              <a:t>Целью настоящего Положения является регулирование платы за услуги, указанные в статье 3 Закона Азербайджанской Республики «Об аудиторской службе».</a:t>
            </a:r>
            <a:endParaRPr lang="az-Latn-AZ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E800D2-93AE-4B04-81FF-BB52B80D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21" y="620689"/>
            <a:ext cx="840815" cy="1062697"/>
          </a:xfrm>
          <a:prstGeom prst="rect">
            <a:avLst/>
          </a:prstGeom>
        </p:spPr>
      </p:pic>
      <p:sp>
        <p:nvSpPr>
          <p:cNvPr id="8" name="AutoShape 2" descr="Audit - Howsons Accountants">
            <a:extLst>
              <a:ext uri="{FF2B5EF4-FFF2-40B4-BE49-F238E27FC236}">
                <a16:creationId xmlns:a16="http://schemas.microsoft.com/office/drawing/2014/main" id="{A81090B9-4BE3-4241-9CB7-C8A1D6A93C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13E797-A9F6-4DEC-B123-B221CBB4F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95" y="4582603"/>
            <a:ext cx="2739411" cy="1827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04918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998" y="332656"/>
            <a:ext cx="7524003" cy="1084982"/>
          </a:xfrm>
        </p:spPr>
        <p:txBody>
          <a:bodyPr/>
          <a:lstStyle/>
          <a:p>
            <a:pPr algn="ctr"/>
            <a:r>
              <a:rPr lang="en-US" sz="2400" dirty="0"/>
              <a:t>3</a:t>
            </a:r>
            <a:r>
              <a:rPr lang="ru-RU" sz="2400" dirty="0"/>
              <a:t>.7. Издание книги на тему книги «Наша Полярная Звезда в борьбе с недобросовестной конкуренцией»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2222288"/>
            <a:ext cx="8280919" cy="1350729"/>
          </a:xfrm>
        </p:spPr>
        <p:txBody>
          <a:bodyPr/>
          <a:lstStyle/>
          <a:p>
            <a:pPr algn="just"/>
            <a:r>
              <a:rPr lang="ru-RU" sz="1800" dirty="0"/>
              <a:t>Утверждение и издание книги «Наша Полярная Звезда в борьбе с недобросовестной конкуренцией» Решением №347/5 Совета Палаты Аудиторов Азербайджанской Республики от 31 августа 2022 года</a:t>
            </a:r>
            <a:r>
              <a:rPr lang="az-Latn-AZ" sz="1800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5C4E35-8709-4FA0-8166-981B55F96F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49" y="3802682"/>
            <a:ext cx="3393582" cy="2708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305B05E-AF56-4C58-A69E-5564B77403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769" y="3417005"/>
            <a:ext cx="2232248" cy="3137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024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/>
              <a:t>3</a:t>
            </a:r>
            <a:r>
              <a:rPr lang="ru-RU" sz="2400" dirty="0"/>
              <a:t>.8. Минимальные пределы стоимости аудиторских услуг, оказываемых на территории Азербайджанской Республики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5" y="2204864"/>
            <a:ext cx="8208911" cy="2088232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800" dirty="0"/>
              <a:t>Утверждение «Минимальные пределы стоимости аудиторских услуг, оказываемых на территории Азербайджанской Республики» Решением №348/1 от 3 октября 2022 года Совета Палаты Аудиторов Азербайджанской Республики.</a:t>
            </a:r>
            <a:endParaRPr lang="en-US" sz="1800" dirty="0"/>
          </a:p>
          <a:p>
            <a:pPr algn="just"/>
            <a:r>
              <a:rPr lang="ru-RU" sz="1800" dirty="0"/>
              <a:t>Данные минимальные цены были поставлены с целью регулировать цены на аудиторские услуги и повысить их качество до высокого уровня, так как всем известно для оказания качественных услуг также следует иметь высокого квалифицированных кадров, а это в свою очередь требует высокой оплаты труда, из чего и рассчитывается стоимость аудиторских услуг.</a:t>
            </a:r>
            <a:endParaRPr lang="az-Latn-AZ" sz="1800" dirty="0"/>
          </a:p>
        </p:txBody>
      </p:sp>
      <p:sp>
        <p:nvSpPr>
          <p:cNvPr id="4" name="AutoShape 2" descr="Правовой урок! Нарушение закона. Как избежать беды! : Смоленское  региональное отделение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Эксперт о новых штрафах за нарушение закона &quot;О медиа&quot;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\\192.168.1.200\Innovations\Əhmədov Qoşqar\Палата работа 2023\4. Aprel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25" y="4516698"/>
            <a:ext cx="2304256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УФАС Подмосковья привлекло к ответственности ООО «Црм.Лидс» за нарушение  закона о рекламе - РИАМ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108" y="4814030"/>
            <a:ext cx="216024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9" descr="Правовой урок! Нарушение закона. Как избежать беды! : Смоленское  региональное отделение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\\192.168.1.200\Innovations\Əhmədov Qoşqar\Палата работа 2023\4. Aprel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3" y="4516698"/>
            <a:ext cx="2143125" cy="17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688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2BA78-00CF-4A4A-8954-A5BFB2D5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600" y="188640"/>
            <a:ext cx="3627976" cy="172819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2800" dirty="0">
                <a:latin typeface="Calisto MT" panose="02040603050505030304" pitchFamily="18" charset="0"/>
                <a:cs typeface="Arial" panose="020B0604020202020204" pitchFamily="34" charset="0"/>
              </a:rPr>
              <a:t>4</a:t>
            </a:r>
            <a:r>
              <a:rPr lang="az-Latn-AZ" sz="2800" dirty="0">
                <a:latin typeface="Calisto MT" panose="02040603050505030304" pitchFamily="18" charset="0"/>
                <a:cs typeface="Arial" panose="020B0604020202020204" pitchFamily="34" charset="0"/>
              </a:rPr>
              <a:t>.</a:t>
            </a:r>
            <a:r>
              <a:rPr lang="en-US" sz="2800" dirty="0">
                <a:latin typeface="Calisto MT" panose="02040603050505030304" pitchFamily="18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Calisto MT" panose="02040603050505030304" pitchFamily="18" charset="0"/>
                <a:cs typeface="Arial" panose="020B0604020202020204" pitchFamily="34" charset="0"/>
              </a:rPr>
              <a:t>Цифровизация – залог добросовестной конкуренции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E908DA-06FB-414D-84B3-85B7ED814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47529" y="2060849"/>
            <a:ext cx="8208913" cy="4608512"/>
          </a:xfrm>
        </p:spPr>
        <p:txBody>
          <a:bodyPr>
            <a:normAutofit/>
          </a:bodyPr>
          <a:lstStyle/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/>
              <a:t>Создание системы личного кабинета аудитора;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/>
              <a:t>Регулярное проведение оперативного анализа;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/>
              <a:t>Утверждение «Программы идентификации рисков по ПОД/ФТ» решением №346/3 Совета Палаты Аудиторов от 28 июля 2022 г.</a:t>
            </a:r>
            <a:r>
              <a:rPr lang="az-Latn-AZ" sz="1600" dirty="0"/>
              <a:t>;</a:t>
            </a:r>
            <a:endParaRPr lang="en-US" sz="1600" dirty="0"/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/>
              <a:t>В целях ознакомления аудиторских организаций и независимых аудиторов с новым программным обеспечением Совет Палаты Аудиторов Азербайджанской Республики принял решение № 353/3 от 08 февраля 2023 года о подтверждении «Методические средства цифровизации бухгалтерского и аудит» и «Программное обеспечение для бухгалтерского учета и аудита» информации</a:t>
            </a:r>
            <a:r>
              <a:rPr lang="az-Latn-AZ" sz="1600" dirty="0"/>
              <a:t>;</a:t>
            </a: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600" dirty="0"/>
              <a:t>Утверждение «Инноваций в аудите и программ и процедур аудита на предприятиях, применяющих инновации» Решением №347/4 Совета Палаты Аудиторов от 31 августа 2022 г. </a:t>
            </a:r>
            <a:endParaRPr lang="az-Latn-AZ" sz="1600" dirty="0"/>
          </a:p>
        </p:txBody>
      </p:sp>
      <p:pic>
        <p:nvPicPr>
          <p:cNvPr id="3074" name="Picture 2" descr="Company Online Presence Analysis &amp; Digital Audit Services">
            <a:extLst>
              <a:ext uri="{FF2B5EF4-FFF2-40B4-BE49-F238E27FC236}">
                <a16:creationId xmlns:a16="http://schemas.microsoft.com/office/drawing/2014/main" id="{7BEF5573-670E-4759-A8FA-841847F6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70" y="1"/>
            <a:ext cx="3168352" cy="291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3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79060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КОНКУРЕНЦИЯ НА РЫНКЕ АУДИТОРСКИХ УСЛУГ РЕСПУБЛИКИ БЕЛАРУСЬ: КАК ДОБРОСОВЕСТНАЯ КОНКУРЕНЦИЯ МОЖЕТ СПОСОБСТВОВАТЬ РАЗВИТИЮ ПРОФЕССИИ?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F2F10-FAFF-4C48-BC49-2BE7A75D219A}"/>
              </a:ext>
            </a:extLst>
          </p:cNvPr>
          <p:cNvSpPr txBox="1"/>
          <p:nvPr/>
        </p:nvSpPr>
        <p:spPr>
          <a:xfrm>
            <a:off x="727194" y="3277789"/>
            <a:ext cx="72009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Александра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Гридюшко</a:t>
            </a:r>
            <a:endParaRPr lang="ru-BY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Специалист по международным стандартам и отношениям Аудиторской палаты Республики Беларусь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286171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804919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ВЕКТОР РАЗВИТИЯ ДОБРОСОВЕСТНОЙ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КОНКУРЕНЦИИ НА РЫНКЕ АУДИТОРСКИХ УСЛУГ УЗБЕКИСТАНА</a:t>
            </a:r>
            <a:endParaRPr lang="ru-BY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7DFEE-FAFD-486B-A112-F52BD3830358}"/>
              </a:ext>
            </a:extLst>
          </p:cNvPr>
          <p:cNvSpPr txBox="1"/>
          <p:nvPr/>
        </p:nvSpPr>
        <p:spPr>
          <a:xfrm>
            <a:off x="660400" y="2598003"/>
            <a:ext cx="683895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Миновар Тулаходжаева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Председатель Совета Национальной Ассоциации Бухгалтеров и Аудиторов</a:t>
            </a: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Узбекистана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Нуриддинова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Шахноза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Директор аудиторской организации ООО “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Javlon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Audit”</a:t>
            </a:r>
            <a:endParaRPr lang="ru-BY" sz="16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639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559DD-3347-44DB-BADF-91CF246CCD53}"/>
              </a:ext>
            </a:extLst>
          </p:cNvPr>
          <p:cNvSpPr txBox="1"/>
          <p:nvPr/>
        </p:nvSpPr>
        <p:spPr>
          <a:xfrm>
            <a:off x="500095" y="758187"/>
            <a:ext cx="1000597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РЫНОК АУДИТОРСКИХ УСЛУГ УЗБЕКИСТАНА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Развитие рынка аудиторских услуг свидетельствует о том, что правовые основы аудита не являются статичной системой и постоянно трансформируются с учетом современных требований делового сообщества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Профессия аудитора отличается принятием ответственности по отношению к заказчику аудита и к обществу в целом, исходя из чего, вопросы развития добросовестной конкуренции на рынке аудиторских услуг весьма актуальны и в настоящее время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 Узбекистане осуществлена целенаправленная широкомасштабная работа по формированию рынка аудиторских услуг, в том числе создана организационно-правовая и методологическая база его дальнейшего развития, приняты Законы «Об аудиторской деятельности» и «О конкуренции», аудиторские услуги оказываются на основе международных стандартов аудита</a:t>
            </a: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68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1559DD-3347-44DB-BADF-91CF246CCD53}"/>
              </a:ext>
            </a:extLst>
          </p:cNvPr>
          <p:cNvSpPr txBox="1"/>
          <p:nvPr/>
        </p:nvSpPr>
        <p:spPr>
          <a:xfrm>
            <a:off x="500095" y="758187"/>
            <a:ext cx="10991320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АКТИВИЗАЦИЯ РЫНКА АУДИТА УЗБЕКИСТАНА</a:t>
            </a:r>
          </a:p>
          <a:p>
            <a:endParaRPr lang="ru-RU" dirty="0">
              <a:latin typeface="Arial Narrow" panose="020B0606020202030204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Согласно ст. 27 Закона Республики Узбекистан «Об аудиторской деятельности» АО может создаваться и осуществлять свою деятельность в любой организационно-правовой форме, предусмотренной законодательством, за исключением акционерного общества, при соблюдении следующих обязательных условий: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Минимальное количество аудиторов, для которых АО является основным местом работы, составляет не менее четырех штатных аудиторов;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Уставный капитал АО формируется имуществом, в том числе денежными средствами, непосредственно используемыми АО при осуществлении своей деятельности;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Доля уставного капитала, принадлежащая аудиторам (аудитору), должна составлять не менее 51% (за исключением случаев создания АО – филиала или дочернего хозяйственного общества иностранной аудиторской организации);</a:t>
            </a:r>
          </a:p>
          <a:p>
            <a:pPr marL="342900" indent="-342900">
              <a:buAutoNum type="arabicPeriod"/>
            </a:pPr>
            <a:r>
              <a:rPr lang="ru-RU" dirty="0">
                <a:latin typeface="Arial Narrow" panose="020B0606020202030204" pitchFamily="34" charset="0"/>
              </a:rPr>
              <a:t>Руководителем АО должен быть только аудитор, для которого данная аудиторская организация является основным местом работы.</a:t>
            </a:r>
          </a:p>
          <a:p>
            <a:pPr marL="342900" indent="-342900">
              <a:buAutoNum type="arabicPeriod"/>
            </a:pP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045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id="{4B8EBE73-033F-400A-BEC7-37F05F13387C}"/>
              </a:ext>
            </a:extLst>
          </p:cNvPr>
          <p:cNvSpPr/>
          <p:nvPr/>
        </p:nvSpPr>
        <p:spPr>
          <a:xfrm>
            <a:off x="-3204139" y="2281030"/>
            <a:ext cx="8265089" cy="8079288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AD1B1FD-5AA2-40D2-B6CA-2DE6D1C11937}"/>
              </a:ext>
            </a:extLst>
          </p:cNvPr>
          <p:cNvSpPr/>
          <p:nvPr/>
        </p:nvSpPr>
        <p:spPr>
          <a:xfrm>
            <a:off x="8389307" y="524243"/>
            <a:ext cx="4735186" cy="4324785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5E33CE-3F23-487E-AD27-7C5084B77077}"/>
              </a:ext>
            </a:extLst>
          </p:cNvPr>
          <p:cNvSpPr txBox="1"/>
          <p:nvPr/>
        </p:nvSpPr>
        <p:spPr>
          <a:xfrm>
            <a:off x="660400" y="896035"/>
            <a:ext cx="100965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МАРКЕТИНГ – КАК СРЕДСТВО ОБЕСПЕЧЕНИЯ КОНКУРЕНТНОГО ПРЕИМУЩЕСТВА НА ПОТРЕБИТЕЛЬСКОМ РЫНКЕ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9F2F10-FAFF-4C48-BC49-2BE7A75D219A}"/>
              </a:ext>
            </a:extLst>
          </p:cNvPr>
          <p:cNvSpPr txBox="1"/>
          <p:nvPr/>
        </p:nvSpPr>
        <p:spPr>
          <a:xfrm>
            <a:off x="660400" y="2378860"/>
            <a:ext cx="72009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Фикрет Гулиев</a:t>
            </a:r>
          </a:p>
          <a:p>
            <a:r>
              <a:rPr lang="ru-BY" sz="16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Проректор по воспитательным вопросам Азербайджанского Университета Кооперации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9D92EA1-E1E5-4AF7-91A2-064F86279BFC}"/>
              </a:ext>
            </a:extLst>
          </p:cNvPr>
          <p:cNvSpPr/>
          <p:nvPr/>
        </p:nvSpPr>
        <p:spPr>
          <a:xfrm>
            <a:off x="8856597" y="245869"/>
            <a:ext cx="4414903" cy="426598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139E6-7353-4B93-9427-347BF48BB974}"/>
              </a:ext>
            </a:extLst>
          </p:cNvPr>
          <p:cNvSpPr txBox="1"/>
          <p:nvPr/>
        </p:nvSpPr>
        <p:spPr>
          <a:xfrm>
            <a:off x="3233771" y="3272787"/>
            <a:ext cx="5724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solidFill>
                  <a:srgbClr val="089D9A"/>
                </a:solidFill>
                <a:latin typeface="Arial Narrow" panose="020B0606020202030204" pitchFamily="34" charset="0"/>
              </a:rPr>
              <a:t>«</a:t>
            </a:r>
            <a:r>
              <a:rPr lang="ru-BY" i="1" dirty="0">
                <a:solidFill>
                  <a:srgbClr val="089D9A"/>
                </a:solidFill>
                <a:latin typeface="Arial Narrow" panose="020B0606020202030204" pitchFamily="34" charset="0"/>
              </a:rPr>
              <a:t>В настоящее время маркетинг считается философией деятельности предпринимательских структур, с одной стороны, и методологией, с другой</a:t>
            </a:r>
            <a:r>
              <a:rPr lang="ru-RU" i="1" dirty="0">
                <a:solidFill>
                  <a:srgbClr val="089D9A"/>
                </a:solidFill>
                <a:latin typeface="Arial Narrow" panose="020B0606020202030204" pitchFamily="34" charset="0"/>
              </a:rPr>
              <a:t>»</a:t>
            </a:r>
            <a:r>
              <a:rPr lang="ru-BY" i="1" dirty="0">
                <a:solidFill>
                  <a:srgbClr val="089D9A"/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0485C1-4215-40F8-AA34-1714CD1A178D}"/>
              </a:ext>
            </a:extLst>
          </p:cNvPr>
          <p:cNvSpPr txBox="1"/>
          <p:nvPr/>
        </p:nvSpPr>
        <p:spPr>
          <a:xfrm>
            <a:off x="844072" y="4699836"/>
            <a:ext cx="8235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BY" i="1" dirty="0">
                <a:solidFill>
                  <a:srgbClr val="089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период четвертой промышленной революции правила конкуренции в экономике будут совершенно иными, чем в другие периоды. Чтобы сохранить свою конкурентоспособность, страны и компании вынуждены стоять в авангарде инноваций во всех их формах</a:t>
            </a:r>
            <a:r>
              <a:rPr lang="ru-RU" i="1" dirty="0">
                <a:solidFill>
                  <a:srgbClr val="089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BY" i="1" dirty="0">
                <a:solidFill>
                  <a:srgbClr val="089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7847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0DC17853-EA54-496E-A700-5A68624C118B}"/>
              </a:ext>
            </a:extLst>
          </p:cNvPr>
          <p:cNvSpPr/>
          <p:nvPr/>
        </p:nvSpPr>
        <p:spPr>
          <a:xfrm>
            <a:off x="4338851" y="-4450729"/>
            <a:ext cx="9982200" cy="9012303"/>
          </a:xfrm>
          <a:prstGeom prst="ellipse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6B41BBD-F059-4DF4-B192-FCB683E6CB55}"/>
              </a:ext>
            </a:extLst>
          </p:cNvPr>
          <p:cNvSpPr/>
          <p:nvPr/>
        </p:nvSpPr>
        <p:spPr>
          <a:xfrm rot="19860323">
            <a:off x="-551815" y="2980017"/>
            <a:ext cx="5645095" cy="5596891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038DB1A-3E9E-4C4E-9D6D-F24F179BC6C4}"/>
              </a:ext>
            </a:extLst>
          </p:cNvPr>
          <p:cNvSpPr/>
          <p:nvPr/>
        </p:nvSpPr>
        <p:spPr>
          <a:xfrm rot="1746420">
            <a:off x="5428177" y="5530518"/>
            <a:ext cx="2580189" cy="2433165"/>
          </a:xfrm>
          <a:prstGeom prst="ellipse">
            <a:avLst/>
          </a:prstGeom>
          <a:gradFill>
            <a:gsLst>
              <a:gs pos="68000">
                <a:srgbClr val="5DF2C9"/>
              </a:gs>
              <a:gs pos="0">
                <a:srgbClr val="0472C4"/>
              </a:gs>
              <a:gs pos="83000">
                <a:srgbClr val="91FFB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sz="3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CAD2-D34C-49F8-ACC8-16FF07D6600D}"/>
              </a:ext>
            </a:extLst>
          </p:cNvPr>
          <p:cNvSpPr txBox="1"/>
          <p:nvPr/>
        </p:nvSpPr>
        <p:spPr>
          <a:xfrm>
            <a:off x="8706935" y="4713974"/>
            <a:ext cx="313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BD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Александра </a:t>
            </a:r>
            <a:r>
              <a:rPr lang="ru-RU" b="1" dirty="0" err="1">
                <a:solidFill>
                  <a:srgbClr val="0BD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Гридюшко</a:t>
            </a:r>
            <a:endParaRPr lang="ru-BY" b="1" dirty="0">
              <a:solidFill>
                <a:srgbClr val="0BD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EA0A9A-ACEE-49D1-BCD8-F377927A2450}"/>
              </a:ext>
            </a:extLst>
          </p:cNvPr>
          <p:cNvSpPr txBox="1"/>
          <p:nvPr/>
        </p:nvSpPr>
        <p:spPr>
          <a:xfrm>
            <a:off x="704802" y="4705823"/>
            <a:ext cx="31318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BY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34FD1A6-9BB3-4AAD-9FC2-41B44292B9B7}"/>
              </a:ext>
            </a:extLst>
          </p:cNvPr>
          <p:cNvSpPr/>
          <p:nvPr/>
        </p:nvSpPr>
        <p:spPr>
          <a:xfrm>
            <a:off x="5246752" y="567709"/>
            <a:ext cx="4585648" cy="414626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393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" name="Google Shape;2028;p80"/>
          <p:cNvSpPr txBox="1">
            <a:spLocks noGrp="1"/>
          </p:cNvSpPr>
          <p:nvPr>
            <p:ph type="title"/>
          </p:nvPr>
        </p:nvSpPr>
        <p:spPr>
          <a:xfrm>
            <a:off x="960000" y="354188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sz="4267" dirty="0">
                <a:latin typeface="Calibri" panose="020F0502020204030204" pitchFamily="34" charset="0"/>
                <a:cs typeface="Calibri" panose="020F0502020204030204" pitchFamily="34" charset="0"/>
              </a:rPr>
              <a:t>Регулирование отношений в области закупок аудиторских услуг</a:t>
            </a:r>
            <a:endParaRPr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29" name="Google Shape;2029;p80"/>
          <p:cNvSpPr txBox="1"/>
          <p:nvPr/>
        </p:nvSpPr>
        <p:spPr>
          <a:xfrm flipH="1">
            <a:off x="1401509" y="1808897"/>
            <a:ext cx="10272001" cy="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Постановление Совета Министров РБ от 15 марта 2012 г. № 229</a:t>
            </a:r>
          </a:p>
          <a:p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ea typeface="Asap"/>
                <a:cs typeface="Calibri Light" panose="020F0302020204030204" pitchFamily="34" charset="0"/>
                <a:sym typeface="Asap"/>
              </a:rPr>
              <a:t>«О совершенствовании отношений в области закупок товаров (работ, услуг) за счет собственных средств»</a:t>
            </a:r>
          </a:p>
        </p:txBody>
      </p:sp>
      <p:sp>
        <p:nvSpPr>
          <p:cNvPr id="2033" name="Google Shape;2033;p80"/>
          <p:cNvSpPr txBox="1"/>
          <p:nvPr/>
        </p:nvSpPr>
        <p:spPr>
          <a:xfrm flipH="1">
            <a:off x="3651682" y="3212569"/>
            <a:ext cx="8173081" cy="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Постановление Совета Министров Республики Беларусь от 28 декабря 2019 г. № 936 «О вопросах закупок товаров (работ, услуг), аттестации и подтверждения квалификации аудиторов»</a:t>
            </a:r>
            <a:endParaRPr sz="2667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sap"/>
            </a:endParaRPr>
          </a:p>
        </p:txBody>
      </p:sp>
      <p:cxnSp>
        <p:nvCxnSpPr>
          <p:cNvPr id="2039" name="Google Shape;2039;p80"/>
          <p:cNvCxnSpPr>
            <a:cxnSpLocks/>
            <a:stCxn id="2029" idx="3"/>
          </p:cNvCxnSpPr>
          <p:nvPr/>
        </p:nvCxnSpPr>
        <p:spPr>
          <a:xfrm rot="10800000" flipH="1" flipV="1">
            <a:off x="1401507" y="2158897"/>
            <a:ext cx="1606236" cy="1360427"/>
          </a:xfrm>
          <a:prstGeom prst="bentConnector3">
            <a:avLst>
              <a:gd name="adj1" fmla="val -1897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1" name="Google Shape;2041;p80"/>
          <p:cNvCxnSpPr>
            <a:cxnSpLocks/>
          </p:cNvCxnSpPr>
          <p:nvPr/>
        </p:nvCxnSpPr>
        <p:spPr>
          <a:xfrm>
            <a:off x="1082345" y="3526039"/>
            <a:ext cx="2527908" cy="13537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2" name="Google Shape;2042;p80"/>
          <p:cNvCxnSpPr>
            <a:cxnSpLocks/>
          </p:cNvCxnSpPr>
          <p:nvPr/>
        </p:nvCxnSpPr>
        <p:spPr>
          <a:xfrm>
            <a:off x="2346298" y="4879751"/>
            <a:ext cx="2086620" cy="135371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43" name="Google Shape;2043;p80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4" name="Google Shape;2044;p80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5" name="Google Shape;2045;p80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6" name="Google Shape;2046;p80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64D6070-AFDE-4456-A1B3-3E9EA7F2E2BF}"/>
              </a:ext>
            </a:extLst>
          </p:cNvPr>
          <p:cNvSpPr txBox="1"/>
          <p:nvPr/>
        </p:nvSpPr>
        <p:spPr>
          <a:xfrm>
            <a:off x="4598633" y="5143260"/>
            <a:ext cx="7759083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67" dirty="0">
                <a:solidFill>
                  <a:schemeClr val="dk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Методические рекомендации по оценке и сравнению предложений участников закупки Аудиторской палаты</a:t>
            </a:r>
            <a:endParaRPr lang="ru-BY" sz="2667" dirty="0">
              <a:solidFill>
                <a:schemeClr val="dk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57"/>
          <p:cNvSpPr txBox="1">
            <a:spLocks noGrp="1"/>
          </p:cNvSpPr>
          <p:nvPr>
            <p:ph type="title" idx="19"/>
          </p:nvPr>
        </p:nvSpPr>
        <p:spPr>
          <a:xfrm>
            <a:off x="1535278" y="580499"/>
            <a:ext cx="890366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Пример оценки и сравнения предложений участников закупки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8" name="Google Shape;1088;p57"/>
          <p:cNvSpPr txBox="1">
            <a:spLocks noGrp="1"/>
          </p:cNvSpPr>
          <p:nvPr>
            <p:ph type="title"/>
          </p:nvPr>
        </p:nvSpPr>
        <p:spPr>
          <a:xfrm>
            <a:off x="859055" y="3857019"/>
            <a:ext cx="2678260" cy="145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40-50</a:t>
            </a:r>
            <a:r>
              <a:rPr lang="en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5400" b="1" dirty="0">
              <a:solidFill>
                <a:srgbClr val="91FF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9" name="Google Shape;1089;p57"/>
          <p:cNvSpPr txBox="1">
            <a:spLocks noGrp="1"/>
          </p:cNvSpPr>
          <p:nvPr>
            <p:ph type="title" idx="2"/>
          </p:nvPr>
        </p:nvSpPr>
        <p:spPr>
          <a:xfrm>
            <a:off x="897705" y="2457361"/>
            <a:ext cx="2404800" cy="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ru-RU" sz="2133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Цена предложения</a:t>
            </a:r>
            <a:endParaRPr sz="2133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92" name="Google Shape;1092;p57"/>
          <p:cNvSpPr txBox="1">
            <a:spLocks noGrp="1"/>
          </p:cNvSpPr>
          <p:nvPr>
            <p:ph type="title" idx="5"/>
          </p:nvPr>
        </p:nvSpPr>
        <p:spPr>
          <a:xfrm>
            <a:off x="3570472" y="3847975"/>
            <a:ext cx="2404800" cy="145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5400" b="1" dirty="0">
              <a:solidFill>
                <a:srgbClr val="91FF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3" name="Google Shape;1093;p57"/>
          <p:cNvSpPr txBox="1">
            <a:spLocks noGrp="1"/>
          </p:cNvSpPr>
          <p:nvPr>
            <p:ph type="title" idx="6"/>
          </p:nvPr>
        </p:nvSpPr>
        <p:spPr>
          <a:xfrm>
            <a:off x="3268567" y="2434927"/>
            <a:ext cx="2786100" cy="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ru-RU" sz="2133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Опыт проведения аудита отчетности</a:t>
            </a:r>
            <a:endParaRPr sz="2133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96" name="Google Shape;1096;p57"/>
          <p:cNvSpPr txBox="1">
            <a:spLocks noGrp="1"/>
          </p:cNvSpPr>
          <p:nvPr>
            <p:ph type="title" idx="9"/>
          </p:nvPr>
        </p:nvSpPr>
        <p:spPr>
          <a:xfrm>
            <a:off x="6133779" y="3847975"/>
            <a:ext cx="2404800" cy="145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ru-RU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0-20</a:t>
            </a:r>
            <a:r>
              <a:rPr lang="en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sz="5400" b="1" dirty="0">
              <a:solidFill>
                <a:srgbClr val="91FF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7" name="Google Shape;1097;p57"/>
          <p:cNvSpPr txBox="1">
            <a:spLocks noGrp="1"/>
          </p:cNvSpPr>
          <p:nvPr>
            <p:ph type="title" idx="13"/>
          </p:nvPr>
        </p:nvSpPr>
        <p:spPr>
          <a:xfrm>
            <a:off x="6047407" y="2622068"/>
            <a:ext cx="2622400" cy="4940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ru-RU" sz="2133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Внутренняя оценка качества</a:t>
            </a:r>
            <a:endParaRPr sz="2133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99" name="Google Shape;1099;p57"/>
          <p:cNvSpPr txBox="1">
            <a:spLocks noGrp="1"/>
          </p:cNvSpPr>
          <p:nvPr>
            <p:ph type="subTitle" idx="15"/>
          </p:nvPr>
        </p:nvSpPr>
        <p:spPr>
          <a:xfrm>
            <a:off x="8793677" y="4922172"/>
            <a:ext cx="2404800" cy="105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/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для каждого критерия</a:t>
            </a:r>
            <a:endParaRPr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1" name="Google Shape;1101;p57"/>
          <p:cNvSpPr txBox="1">
            <a:spLocks noGrp="1"/>
          </p:cNvSpPr>
          <p:nvPr>
            <p:ph type="title" idx="17"/>
          </p:nvPr>
        </p:nvSpPr>
        <p:spPr>
          <a:xfrm>
            <a:off x="8538579" y="2457361"/>
            <a:ext cx="2914999" cy="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ru-RU" sz="2133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Иные </a:t>
            </a:r>
            <a:r>
              <a:rPr lang="ru-RU" sz="2133" b="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нестоимостные</a:t>
            </a:r>
            <a:r>
              <a:rPr lang="ru-RU" sz="2133" b="0" dirty="0">
                <a:latin typeface="Calibri Light" panose="020F0302020204030204" pitchFamily="34" charset="0"/>
                <a:cs typeface="Calibri Light" panose="020F0302020204030204" pitchFamily="34" charset="0"/>
              </a:rPr>
              <a:t> критерии</a:t>
            </a:r>
            <a:endParaRPr sz="2133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03" name="Google Shape;1103;p57"/>
          <p:cNvSpPr/>
          <p:nvPr/>
        </p:nvSpPr>
        <p:spPr>
          <a:xfrm>
            <a:off x="1645779" y="3052936"/>
            <a:ext cx="891200" cy="89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b="1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104" name="Google Shape;1104;p57"/>
          <p:cNvSpPr/>
          <p:nvPr/>
        </p:nvSpPr>
        <p:spPr>
          <a:xfrm>
            <a:off x="4268179" y="3052936"/>
            <a:ext cx="891200" cy="89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b="1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105" name="Google Shape;1105;p57"/>
          <p:cNvSpPr/>
          <p:nvPr/>
        </p:nvSpPr>
        <p:spPr>
          <a:xfrm>
            <a:off x="6890579" y="3052936"/>
            <a:ext cx="891200" cy="89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b="1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106" name="Google Shape;1106;p57"/>
          <p:cNvSpPr/>
          <p:nvPr/>
        </p:nvSpPr>
        <p:spPr>
          <a:xfrm>
            <a:off x="9512979" y="3052936"/>
            <a:ext cx="891200" cy="891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85725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733" b="1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107" name="Google Shape;1107;p57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8" name="Google Shape;1108;p57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9" name="Google Shape;1109;p57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0" name="Google Shape;1110;p57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111" name="Google Shape;1111;p57"/>
          <p:cNvGrpSpPr/>
          <p:nvPr/>
        </p:nvGrpSpPr>
        <p:grpSpPr>
          <a:xfrm>
            <a:off x="9661681" y="3298461"/>
            <a:ext cx="593792" cy="400515"/>
            <a:chOff x="8041979" y="3252708"/>
            <a:chExt cx="332148" cy="224035"/>
          </a:xfrm>
        </p:grpSpPr>
        <p:sp>
          <p:nvSpPr>
            <p:cNvPr id="1112" name="Google Shape;1112;p57"/>
            <p:cNvSpPr/>
            <p:nvPr/>
          </p:nvSpPr>
          <p:spPr>
            <a:xfrm>
              <a:off x="8283296" y="3333706"/>
              <a:ext cx="19793" cy="9790"/>
            </a:xfrm>
            <a:custGeom>
              <a:avLst/>
              <a:gdLst/>
              <a:ahLst/>
              <a:cxnLst/>
              <a:rect l="l" t="t" r="r" b="b"/>
              <a:pathLst>
                <a:path w="649" h="321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491" y="320"/>
                  </a:lnTo>
                  <a:cubicBezTo>
                    <a:pt x="577" y="320"/>
                    <a:pt x="649" y="247"/>
                    <a:pt x="649" y="160"/>
                  </a:cubicBezTo>
                  <a:cubicBezTo>
                    <a:pt x="649" y="74"/>
                    <a:pt x="577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3" name="Google Shape;1113;p57"/>
            <p:cNvSpPr/>
            <p:nvPr/>
          </p:nvSpPr>
          <p:spPr>
            <a:xfrm>
              <a:off x="8306016" y="3333706"/>
              <a:ext cx="49070" cy="9790"/>
            </a:xfrm>
            <a:custGeom>
              <a:avLst/>
              <a:gdLst/>
              <a:ahLst/>
              <a:cxnLst/>
              <a:rect l="l" t="t" r="r" b="b"/>
              <a:pathLst>
                <a:path w="1609" h="321" extrusionOk="0">
                  <a:moveTo>
                    <a:pt x="159" y="0"/>
                  </a:moveTo>
                  <a:cubicBezTo>
                    <a:pt x="72" y="0"/>
                    <a:pt x="1" y="74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1449" y="320"/>
                  </a:lnTo>
                  <a:cubicBezTo>
                    <a:pt x="1535" y="320"/>
                    <a:pt x="1609" y="247"/>
                    <a:pt x="1609" y="160"/>
                  </a:cubicBezTo>
                  <a:cubicBezTo>
                    <a:pt x="1609" y="74"/>
                    <a:pt x="1537" y="0"/>
                    <a:pt x="14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4" name="Google Shape;1114;p57"/>
            <p:cNvSpPr/>
            <p:nvPr/>
          </p:nvSpPr>
          <p:spPr>
            <a:xfrm>
              <a:off x="8283296" y="3349533"/>
              <a:ext cx="19793" cy="9790"/>
            </a:xfrm>
            <a:custGeom>
              <a:avLst/>
              <a:gdLst/>
              <a:ahLst/>
              <a:cxnLst/>
              <a:rect l="l" t="t" r="r" b="b"/>
              <a:pathLst>
                <a:path w="649" h="321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491" y="320"/>
                  </a:lnTo>
                  <a:cubicBezTo>
                    <a:pt x="577" y="320"/>
                    <a:pt x="649" y="247"/>
                    <a:pt x="649" y="160"/>
                  </a:cubicBezTo>
                  <a:cubicBezTo>
                    <a:pt x="649" y="74"/>
                    <a:pt x="577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5" name="Google Shape;1115;p57"/>
            <p:cNvSpPr/>
            <p:nvPr/>
          </p:nvSpPr>
          <p:spPr>
            <a:xfrm>
              <a:off x="8306016" y="3349533"/>
              <a:ext cx="49070" cy="9790"/>
            </a:xfrm>
            <a:custGeom>
              <a:avLst/>
              <a:gdLst/>
              <a:ahLst/>
              <a:cxnLst/>
              <a:rect l="l" t="t" r="r" b="b"/>
              <a:pathLst>
                <a:path w="1609" h="321" extrusionOk="0">
                  <a:moveTo>
                    <a:pt x="159" y="0"/>
                  </a:moveTo>
                  <a:cubicBezTo>
                    <a:pt x="72" y="0"/>
                    <a:pt x="1" y="74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1449" y="320"/>
                  </a:lnTo>
                  <a:cubicBezTo>
                    <a:pt x="1535" y="320"/>
                    <a:pt x="1609" y="247"/>
                    <a:pt x="1609" y="160"/>
                  </a:cubicBezTo>
                  <a:cubicBezTo>
                    <a:pt x="1609" y="74"/>
                    <a:pt x="1537" y="0"/>
                    <a:pt x="14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6" name="Google Shape;1116;p57"/>
            <p:cNvSpPr/>
            <p:nvPr/>
          </p:nvSpPr>
          <p:spPr>
            <a:xfrm>
              <a:off x="8283296" y="3365361"/>
              <a:ext cx="19793" cy="9790"/>
            </a:xfrm>
            <a:custGeom>
              <a:avLst/>
              <a:gdLst/>
              <a:ahLst/>
              <a:cxnLst/>
              <a:rect l="l" t="t" r="r" b="b"/>
              <a:pathLst>
                <a:path w="649" h="321" extrusionOk="0">
                  <a:moveTo>
                    <a:pt x="161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491" y="320"/>
                  </a:lnTo>
                  <a:cubicBezTo>
                    <a:pt x="577" y="320"/>
                    <a:pt x="649" y="247"/>
                    <a:pt x="649" y="160"/>
                  </a:cubicBezTo>
                  <a:cubicBezTo>
                    <a:pt x="649" y="73"/>
                    <a:pt x="577" y="0"/>
                    <a:pt x="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7" name="Google Shape;1117;p57"/>
            <p:cNvSpPr/>
            <p:nvPr/>
          </p:nvSpPr>
          <p:spPr>
            <a:xfrm>
              <a:off x="8306016" y="3365361"/>
              <a:ext cx="49070" cy="9790"/>
            </a:xfrm>
            <a:custGeom>
              <a:avLst/>
              <a:gdLst/>
              <a:ahLst/>
              <a:cxnLst/>
              <a:rect l="l" t="t" r="r" b="b"/>
              <a:pathLst>
                <a:path w="1609" h="321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1449" y="320"/>
                  </a:lnTo>
                  <a:cubicBezTo>
                    <a:pt x="1535" y="320"/>
                    <a:pt x="1609" y="247"/>
                    <a:pt x="1609" y="160"/>
                  </a:cubicBezTo>
                  <a:cubicBezTo>
                    <a:pt x="1609" y="73"/>
                    <a:pt x="1537" y="0"/>
                    <a:pt x="14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8" name="Google Shape;1118;p57"/>
            <p:cNvSpPr/>
            <p:nvPr/>
          </p:nvSpPr>
          <p:spPr>
            <a:xfrm>
              <a:off x="8143776" y="3347033"/>
              <a:ext cx="55749" cy="54804"/>
            </a:xfrm>
            <a:custGeom>
              <a:avLst/>
              <a:gdLst/>
              <a:ahLst/>
              <a:cxnLst/>
              <a:rect l="l" t="t" r="r" b="b"/>
              <a:pathLst>
                <a:path w="1828" h="1797" extrusionOk="0">
                  <a:moveTo>
                    <a:pt x="913" y="319"/>
                  </a:moveTo>
                  <a:cubicBezTo>
                    <a:pt x="1066" y="319"/>
                    <a:pt x="1216" y="379"/>
                    <a:pt x="1324" y="489"/>
                  </a:cubicBezTo>
                  <a:cubicBezTo>
                    <a:pt x="1442" y="606"/>
                    <a:pt x="1503" y="770"/>
                    <a:pt x="1493" y="936"/>
                  </a:cubicBezTo>
                  <a:cubicBezTo>
                    <a:pt x="1472" y="1226"/>
                    <a:pt x="1241" y="1457"/>
                    <a:pt x="952" y="1476"/>
                  </a:cubicBezTo>
                  <a:cubicBezTo>
                    <a:pt x="940" y="1477"/>
                    <a:pt x="928" y="1477"/>
                    <a:pt x="916" y="1477"/>
                  </a:cubicBezTo>
                  <a:cubicBezTo>
                    <a:pt x="763" y="1477"/>
                    <a:pt x="613" y="1416"/>
                    <a:pt x="506" y="1307"/>
                  </a:cubicBezTo>
                  <a:cubicBezTo>
                    <a:pt x="389" y="1192"/>
                    <a:pt x="327" y="1027"/>
                    <a:pt x="338" y="862"/>
                  </a:cubicBezTo>
                  <a:cubicBezTo>
                    <a:pt x="356" y="572"/>
                    <a:pt x="588" y="341"/>
                    <a:pt x="877" y="321"/>
                  </a:cubicBezTo>
                  <a:cubicBezTo>
                    <a:pt x="889" y="320"/>
                    <a:pt x="901" y="319"/>
                    <a:pt x="913" y="319"/>
                  </a:cubicBezTo>
                  <a:close/>
                  <a:moveTo>
                    <a:pt x="915" y="0"/>
                  </a:moveTo>
                  <a:cubicBezTo>
                    <a:pt x="896" y="0"/>
                    <a:pt x="876" y="1"/>
                    <a:pt x="856" y="2"/>
                  </a:cubicBezTo>
                  <a:cubicBezTo>
                    <a:pt x="407" y="30"/>
                    <a:pt x="47" y="392"/>
                    <a:pt x="18" y="839"/>
                  </a:cubicBezTo>
                  <a:cubicBezTo>
                    <a:pt x="1" y="1098"/>
                    <a:pt x="98" y="1350"/>
                    <a:pt x="280" y="1534"/>
                  </a:cubicBezTo>
                  <a:cubicBezTo>
                    <a:pt x="452" y="1704"/>
                    <a:pt x="683" y="1797"/>
                    <a:pt x="924" y="1797"/>
                  </a:cubicBezTo>
                  <a:cubicBezTo>
                    <a:pt x="941" y="1797"/>
                    <a:pt x="957" y="1796"/>
                    <a:pt x="974" y="1796"/>
                  </a:cubicBezTo>
                  <a:cubicBezTo>
                    <a:pt x="1421" y="1767"/>
                    <a:pt x="1784" y="1406"/>
                    <a:pt x="1811" y="957"/>
                  </a:cubicBezTo>
                  <a:cubicBezTo>
                    <a:pt x="1828" y="700"/>
                    <a:pt x="1733" y="446"/>
                    <a:pt x="1549" y="264"/>
                  </a:cubicBezTo>
                  <a:cubicBezTo>
                    <a:pt x="1381" y="95"/>
                    <a:pt x="1152" y="0"/>
                    <a:pt x="9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19" name="Google Shape;1119;p57"/>
            <p:cNvSpPr/>
            <p:nvPr/>
          </p:nvSpPr>
          <p:spPr>
            <a:xfrm>
              <a:off x="8113859" y="3312175"/>
              <a:ext cx="115525" cy="124674"/>
            </a:xfrm>
            <a:custGeom>
              <a:avLst/>
              <a:gdLst/>
              <a:ahLst/>
              <a:cxnLst/>
              <a:rect l="l" t="t" r="r" b="b"/>
              <a:pathLst>
                <a:path w="3788" h="4088" extrusionOk="0">
                  <a:moveTo>
                    <a:pt x="2002" y="320"/>
                  </a:moveTo>
                  <a:cubicBezTo>
                    <a:pt x="2035" y="320"/>
                    <a:pt x="2062" y="337"/>
                    <a:pt x="2079" y="363"/>
                  </a:cubicBezTo>
                  <a:lnTo>
                    <a:pt x="2195" y="550"/>
                  </a:lnTo>
                  <a:cubicBezTo>
                    <a:pt x="2230" y="610"/>
                    <a:pt x="2280" y="659"/>
                    <a:pt x="2339" y="693"/>
                  </a:cubicBezTo>
                  <a:lnTo>
                    <a:pt x="2845" y="984"/>
                  </a:lnTo>
                  <a:cubicBezTo>
                    <a:pt x="2904" y="1018"/>
                    <a:pt x="2972" y="1037"/>
                    <a:pt x="3040" y="1038"/>
                  </a:cubicBezTo>
                  <a:lnTo>
                    <a:pt x="3260" y="1043"/>
                  </a:lnTo>
                  <a:cubicBezTo>
                    <a:pt x="3290" y="1043"/>
                    <a:pt x="3319" y="1060"/>
                    <a:pt x="3335" y="1088"/>
                  </a:cubicBezTo>
                  <a:lnTo>
                    <a:pt x="3440" y="1273"/>
                  </a:lnTo>
                  <a:cubicBezTo>
                    <a:pt x="3455" y="1300"/>
                    <a:pt x="3455" y="1333"/>
                    <a:pt x="3440" y="1360"/>
                  </a:cubicBezTo>
                  <a:lnTo>
                    <a:pt x="3335" y="1554"/>
                  </a:lnTo>
                  <a:cubicBezTo>
                    <a:pt x="3301" y="1613"/>
                    <a:pt x="3284" y="1681"/>
                    <a:pt x="3284" y="1749"/>
                  </a:cubicBezTo>
                  <a:lnTo>
                    <a:pt x="3284" y="2335"/>
                  </a:lnTo>
                  <a:cubicBezTo>
                    <a:pt x="3284" y="2403"/>
                    <a:pt x="3301" y="2469"/>
                    <a:pt x="3335" y="2530"/>
                  </a:cubicBezTo>
                  <a:lnTo>
                    <a:pt x="3440" y="2723"/>
                  </a:lnTo>
                  <a:cubicBezTo>
                    <a:pt x="3455" y="2751"/>
                    <a:pt x="3455" y="2782"/>
                    <a:pt x="3440" y="2811"/>
                  </a:cubicBezTo>
                  <a:lnTo>
                    <a:pt x="3335" y="2995"/>
                  </a:lnTo>
                  <a:cubicBezTo>
                    <a:pt x="3319" y="3024"/>
                    <a:pt x="3290" y="3041"/>
                    <a:pt x="3260" y="3041"/>
                  </a:cubicBezTo>
                  <a:lnTo>
                    <a:pt x="3040" y="3044"/>
                  </a:lnTo>
                  <a:cubicBezTo>
                    <a:pt x="2972" y="3046"/>
                    <a:pt x="2904" y="3066"/>
                    <a:pt x="2845" y="3100"/>
                  </a:cubicBezTo>
                  <a:lnTo>
                    <a:pt x="2339" y="3393"/>
                  </a:lnTo>
                  <a:cubicBezTo>
                    <a:pt x="2280" y="3427"/>
                    <a:pt x="2230" y="3476"/>
                    <a:pt x="2195" y="3536"/>
                  </a:cubicBezTo>
                  <a:lnTo>
                    <a:pt x="2079" y="3723"/>
                  </a:lnTo>
                  <a:cubicBezTo>
                    <a:pt x="2062" y="3748"/>
                    <a:pt x="2035" y="3765"/>
                    <a:pt x="2002" y="3765"/>
                  </a:cubicBezTo>
                  <a:lnTo>
                    <a:pt x="1788" y="3765"/>
                  </a:lnTo>
                  <a:cubicBezTo>
                    <a:pt x="1756" y="3765"/>
                    <a:pt x="1729" y="3748"/>
                    <a:pt x="1712" y="3723"/>
                  </a:cubicBezTo>
                  <a:lnTo>
                    <a:pt x="1598" y="3536"/>
                  </a:lnTo>
                  <a:cubicBezTo>
                    <a:pt x="1560" y="3476"/>
                    <a:pt x="1513" y="3427"/>
                    <a:pt x="1453" y="3393"/>
                  </a:cubicBezTo>
                  <a:lnTo>
                    <a:pt x="946" y="3100"/>
                  </a:lnTo>
                  <a:cubicBezTo>
                    <a:pt x="886" y="3066"/>
                    <a:pt x="818" y="3046"/>
                    <a:pt x="750" y="3044"/>
                  </a:cubicBezTo>
                  <a:lnTo>
                    <a:pt x="531" y="3041"/>
                  </a:lnTo>
                  <a:cubicBezTo>
                    <a:pt x="500" y="3041"/>
                    <a:pt x="471" y="3024"/>
                    <a:pt x="458" y="2995"/>
                  </a:cubicBezTo>
                  <a:lnTo>
                    <a:pt x="350" y="2811"/>
                  </a:lnTo>
                  <a:cubicBezTo>
                    <a:pt x="335" y="2782"/>
                    <a:pt x="335" y="2751"/>
                    <a:pt x="350" y="2723"/>
                  </a:cubicBezTo>
                  <a:lnTo>
                    <a:pt x="458" y="2530"/>
                  </a:lnTo>
                  <a:cubicBezTo>
                    <a:pt x="492" y="2469"/>
                    <a:pt x="509" y="2403"/>
                    <a:pt x="509" y="2335"/>
                  </a:cubicBezTo>
                  <a:lnTo>
                    <a:pt x="509" y="1749"/>
                  </a:lnTo>
                  <a:cubicBezTo>
                    <a:pt x="509" y="1681"/>
                    <a:pt x="492" y="1613"/>
                    <a:pt x="458" y="1554"/>
                  </a:cubicBezTo>
                  <a:lnTo>
                    <a:pt x="350" y="1360"/>
                  </a:lnTo>
                  <a:cubicBezTo>
                    <a:pt x="335" y="1333"/>
                    <a:pt x="335" y="1300"/>
                    <a:pt x="350" y="1273"/>
                  </a:cubicBezTo>
                  <a:lnTo>
                    <a:pt x="458" y="1088"/>
                  </a:lnTo>
                  <a:cubicBezTo>
                    <a:pt x="471" y="1060"/>
                    <a:pt x="502" y="1043"/>
                    <a:pt x="531" y="1043"/>
                  </a:cubicBezTo>
                  <a:lnTo>
                    <a:pt x="750" y="1038"/>
                  </a:lnTo>
                  <a:cubicBezTo>
                    <a:pt x="818" y="1037"/>
                    <a:pt x="886" y="1018"/>
                    <a:pt x="946" y="984"/>
                  </a:cubicBezTo>
                  <a:lnTo>
                    <a:pt x="1453" y="693"/>
                  </a:lnTo>
                  <a:cubicBezTo>
                    <a:pt x="1513" y="659"/>
                    <a:pt x="1560" y="610"/>
                    <a:pt x="1598" y="550"/>
                  </a:cubicBezTo>
                  <a:lnTo>
                    <a:pt x="1712" y="363"/>
                  </a:lnTo>
                  <a:cubicBezTo>
                    <a:pt x="1729" y="337"/>
                    <a:pt x="1756" y="320"/>
                    <a:pt x="1788" y="320"/>
                  </a:cubicBezTo>
                  <a:close/>
                  <a:moveTo>
                    <a:pt x="1786" y="0"/>
                  </a:moveTo>
                  <a:cubicBezTo>
                    <a:pt x="1644" y="0"/>
                    <a:pt x="1509" y="75"/>
                    <a:pt x="1438" y="196"/>
                  </a:cubicBezTo>
                  <a:lnTo>
                    <a:pt x="1322" y="383"/>
                  </a:lnTo>
                  <a:cubicBezTo>
                    <a:pt x="1313" y="397"/>
                    <a:pt x="1303" y="407"/>
                    <a:pt x="1291" y="416"/>
                  </a:cubicBezTo>
                  <a:lnTo>
                    <a:pt x="784" y="710"/>
                  </a:lnTo>
                  <a:cubicBezTo>
                    <a:pt x="772" y="718"/>
                    <a:pt x="757" y="720"/>
                    <a:pt x="742" y="722"/>
                  </a:cubicBezTo>
                  <a:lnTo>
                    <a:pt x="522" y="727"/>
                  </a:lnTo>
                  <a:cubicBezTo>
                    <a:pt x="381" y="729"/>
                    <a:pt x="248" y="807"/>
                    <a:pt x="179" y="931"/>
                  </a:cubicBezTo>
                  <a:lnTo>
                    <a:pt x="71" y="1115"/>
                  </a:lnTo>
                  <a:cubicBezTo>
                    <a:pt x="2" y="1239"/>
                    <a:pt x="0" y="1392"/>
                    <a:pt x="68" y="1515"/>
                  </a:cubicBezTo>
                  <a:lnTo>
                    <a:pt x="174" y="1709"/>
                  </a:lnTo>
                  <a:cubicBezTo>
                    <a:pt x="180" y="1722"/>
                    <a:pt x="185" y="1736"/>
                    <a:pt x="185" y="1751"/>
                  </a:cubicBezTo>
                  <a:lnTo>
                    <a:pt x="185" y="2336"/>
                  </a:lnTo>
                  <a:cubicBezTo>
                    <a:pt x="185" y="2352"/>
                    <a:pt x="180" y="2365"/>
                    <a:pt x="174" y="2379"/>
                  </a:cubicBezTo>
                  <a:lnTo>
                    <a:pt x="68" y="2573"/>
                  </a:lnTo>
                  <a:cubicBezTo>
                    <a:pt x="0" y="2695"/>
                    <a:pt x="2" y="2850"/>
                    <a:pt x="71" y="2973"/>
                  </a:cubicBezTo>
                  <a:lnTo>
                    <a:pt x="179" y="3156"/>
                  </a:lnTo>
                  <a:cubicBezTo>
                    <a:pt x="248" y="3281"/>
                    <a:pt x="381" y="3357"/>
                    <a:pt x="522" y="3361"/>
                  </a:cubicBezTo>
                  <a:lnTo>
                    <a:pt x="742" y="3366"/>
                  </a:lnTo>
                  <a:cubicBezTo>
                    <a:pt x="757" y="3366"/>
                    <a:pt x="772" y="3369"/>
                    <a:pt x="784" y="3378"/>
                  </a:cubicBezTo>
                  <a:lnTo>
                    <a:pt x="1291" y="3672"/>
                  </a:lnTo>
                  <a:cubicBezTo>
                    <a:pt x="1303" y="3680"/>
                    <a:pt x="1313" y="3691"/>
                    <a:pt x="1322" y="3704"/>
                  </a:cubicBezTo>
                  <a:lnTo>
                    <a:pt x="1438" y="3891"/>
                  </a:lnTo>
                  <a:cubicBezTo>
                    <a:pt x="1513" y="4012"/>
                    <a:pt x="1644" y="4087"/>
                    <a:pt x="1786" y="4087"/>
                  </a:cubicBezTo>
                  <a:lnTo>
                    <a:pt x="2001" y="4087"/>
                  </a:lnTo>
                  <a:cubicBezTo>
                    <a:pt x="2144" y="4087"/>
                    <a:pt x="2278" y="4012"/>
                    <a:pt x="2350" y="3891"/>
                  </a:cubicBezTo>
                  <a:lnTo>
                    <a:pt x="2465" y="3704"/>
                  </a:lnTo>
                  <a:cubicBezTo>
                    <a:pt x="2474" y="3691"/>
                    <a:pt x="2484" y="3680"/>
                    <a:pt x="2496" y="3672"/>
                  </a:cubicBezTo>
                  <a:lnTo>
                    <a:pt x="3003" y="3378"/>
                  </a:lnTo>
                  <a:cubicBezTo>
                    <a:pt x="3015" y="3369"/>
                    <a:pt x="3030" y="3367"/>
                    <a:pt x="3045" y="3366"/>
                  </a:cubicBezTo>
                  <a:lnTo>
                    <a:pt x="3265" y="3361"/>
                  </a:lnTo>
                  <a:cubicBezTo>
                    <a:pt x="3406" y="3359"/>
                    <a:pt x="3539" y="3281"/>
                    <a:pt x="3609" y="3156"/>
                  </a:cubicBezTo>
                  <a:lnTo>
                    <a:pt x="3716" y="2973"/>
                  </a:lnTo>
                  <a:cubicBezTo>
                    <a:pt x="3785" y="2848"/>
                    <a:pt x="3787" y="2695"/>
                    <a:pt x="3719" y="2573"/>
                  </a:cubicBezTo>
                  <a:lnTo>
                    <a:pt x="3614" y="2379"/>
                  </a:lnTo>
                  <a:cubicBezTo>
                    <a:pt x="3607" y="2365"/>
                    <a:pt x="3602" y="2352"/>
                    <a:pt x="3602" y="2336"/>
                  </a:cubicBezTo>
                  <a:lnTo>
                    <a:pt x="3602" y="1751"/>
                  </a:lnTo>
                  <a:cubicBezTo>
                    <a:pt x="3602" y="1736"/>
                    <a:pt x="3607" y="1722"/>
                    <a:pt x="3614" y="1709"/>
                  </a:cubicBezTo>
                  <a:lnTo>
                    <a:pt x="3719" y="1515"/>
                  </a:lnTo>
                  <a:cubicBezTo>
                    <a:pt x="3787" y="1392"/>
                    <a:pt x="3785" y="1237"/>
                    <a:pt x="3716" y="1115"/>
                  </a:cubicBezTo>
                  <a:lnTo>
                    <a:pt x="3609" y="931"/>
                  </a:lnTo>
                  <a:cubicBezTo>
                    <a:pt x="3539" y="807"/>
                    <a:pt x="3406" y="730"/>
                    <a:pt x="3265" y="727"/>
                  </a:cubicBezTo>
                  <a:lnTo>
                    <a:pt x="3045" y="722"/>
                  </a:lnTo>
                  <a:cubicBezTo>
                    <a:pt x="3030" y="718"/>
                    <a:pt x="3015" y="713"/>
                    <a:pt x="3003" y="706"/>
                  </a:cubicBezTo>
                  <a:lnTo>
                    <a:pt x="2496" y="416"/>
                  </a:lnTo>
                  <a:cubicBezTo>
                    <a:pt x="2484" y="407"/>
                    <a:pt x="2474" y="397"/>
                    <a:pt x="2465" y="383"/>
                  </a:cubicBezTo>
                  <a:lnTo>
                    <a:pt x="2350" y="196"/>
                  </a:lnTo>
                  <a:cubicBezTo>
                    <a:pt x="2275" y="75"/>
                    <a:pt x="2144" y="0"/>
                    <a:pt x="2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0" name="Google Shape;1120;p57"/>
            <p:cNvSpPr/>
            <p:nvPr/>
          </p:nvSpPr>
          <p:spPr>
            <a:xfrm>
              <a:off x="8213246" y="3424981"/>
              <a:ext cx="67796" cy="21867"/>
            </a:xfrm>
            <a:custGeom>
              <a:avLst/>
              <a:gdLst/>
              <a:ahLst/>
              <a:cxnLst/>
              <a:rect l="l" t="t" r="r" b="b"/>
              <a:pathLst>
                <a:path w="2223" h="717" extrusionOk="0">
                  <a:moveTo>
                    <a:pt x="176" y="0"/>
                  </a:moveTo>
                  <a:cubicBezTo>
                    <a:pt x="135" y="0"/>
                    <a:pt x="94" y="15"/>
                    <a:pt x="62" y="46"/>
                  </a:cubicBezTo>
                  <a:cubicBezTo>
                    <a:pt x="1" y="109"/>
                    <a:pt x="1" y="211"/>
                    <a:pt x="62" y="272"/>
                  </a:cubicBezTo>
                  <a:lnTo>
                    <a:pt x="460" y="670"/>
                  </a:lnTo>
                  <a:cubicBezTo>
                    <a:pt x="491" y="699"/>
                    <a:pt x="530" y="716"/>
                    <a:pt x="572" y="716"/>
                  </a:cubicBezTo>
                  <a:lnTo>
                    <a:pt x="2065" y="716"/>
                  </a:lnTo>
                  <a:cubicBezTo>
                    <a:pt x="2151" y="716"/>
                    <a:pt x="2223" y="645"/>
                    <a:pt x="2223" y="556"/>
                  </a:cubicBezTo>
                  <a:cubicBezTo>
                    <a:pt x="2223" y="470"/>
                    <a:pt x="2151" y="398"/>
                    <a:pt x="2065" y="398"/>
                  </a:cubicBezTo>
                  <a:lnTo>
                    <a:pt x="639" y="398"/>
                  </a:lnTo>
                  <a:lnTo>
                    <a:pt x="288" y="46"/>
                  </a:lnTo>
                  <a:cubicBezTo>
                    <a:pt x="258" y="15"/>
                    <a:pt x="217" y="0"/>
                    <a:pt x="1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1" name="Google Shape;1121;p57"/>
            <p:cNvSpPr/>
            <p:nvPr/>
          </p:nvSpPr>
          <p:spPr>
            <a:xfrm>
              <a:off x="8265395" y="3422694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1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351" y="320"/>
                  </a:lnTo>
                  <a:cubicBezTo>
                    <a:pt x="440" y="320"/>
                    <a:pt x="511" y="247"/>
                    <a:pt x="511" y="160"/>
                  </a:cubicBezTo>
                  <a:cubicBezTo>
                    <a:pt x="511" y="73"/>
                    <a:pt x="440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2" name="Google Shape;1122;p57"/>
            <p:cNvSpPr/>
            <p:nvPr/>
          </p:nvSpPr>
          <p:spPr>
            <a:xfrm>
              <a:off x="8233709" y="3422694"/>
              <a:ext cx="27509" cy="9790"/>
            </a:xfrm>
            <a:custGeom>
              <a:avLst/>
              <a:gdLst/>
              <a:ahLst/>
              <a:cxnLst/>
              <a:rect l="l" t="t" r="r" b="b"/>
              <a:pathLst>
                <a:path w="902" h="321" extrusionOk="0">
                  <a:moveTo>
                    <a:pt x="160" y="0"/>
                  </a:moveTo>
                  <a:cubicBezTo>
                    <a:pt x="72" y="0"/>
                    <a:pt x="0" y="73"/>
                    <a:pt x="0" y="160"/>
                  </a:cubicBezTo>
                  <a:cubicBezTo>
                    <a:pt x="0" y="247"/>
                    <a:pt x="70" y="320"/>
                    <a:pt x="160" y="320"/>
                  </a:cubicBezTo>
                  <a:lnTo>
                    <a:pt x="742" y="320"/>
                  </a:lnTo>
                  <a:cubicBezTo>
                    <a:pt x="829" y="320"/>
                    <a:pt x="902" y="247"/>
                    <a:pt x="902" y="160"/>
                  </a:cubicBezTo>
                  <a:cubicBezTo>
                    <a:pt x="902" y="73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3" name="Google Shape;1123;p57"/>
            <p:cNvSpPr/>
            <p:nvPr/>
          </p:nvSpPr>
          <p:spPr>
            <a:xfrm>
              <a:off x="8265395" y="3406927"/>
              <a:ext cx="15584" cy="9759"/>
            </a:xfrm>
            <a:custGeom>
              <a:avLst/>
              <a:gdLst/>
              <a:ahLst/>
              <a:cxnLst/>
              <a:rect l="l" t="t" r="r" b="b"/>
              <a:pathLst>
                <a:path w="511" h="320" extrusionOk="0">
                  <a:moveTo>
                    <a:pt x="161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8"/>
                    <a:pt x="74" y="320"/>
                    <a:pt x="161" y="320"/>
                  </a:cubicBezTo>
                  <a:lnTo>
                    <a:pt x="351" y="320"/>
                  </a:lnTo>
                  <a:cubicBezTo>
                    <a:pt x="440" y="320"/>
                    <a:pt x="511" y="248"/>
                    <a:pt x="511" y="160"/>
                  </a:cubicBezTo>
                  <a:cubicBezTo>
                    <a:pt x="511" y="73"/>
                    <a:pt x="440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4" name="Google Shape;1124;p57"/>
            <p:cNvSpPr/>
            <p:nvPr/>
          </p:nvSpPr>
          <p:spPr>
            <a:xfrm>
              <a:off x="8233709" y="3406927"/>
              <a:ext cx="27509" cy="9759"/>
            </a:xfrm>
            <a:custGeom>
              <a:avLst/>
              <a:gdLst/>
              <a:ahLst/>
              <a:cxnLst/>
              <a:rect l="l" t="t" r="r" b="b"/>
              <a:pathLst>
                <a:path w="902" h="320" extrusionOk="0">
                  <a:moveTo>
                    <a:pt x="160" y="0"/>
                  </a:moveTo>
                  <a:cubicBezTo>
                    <a:pt x="72" y="0"/>
                    <a:pt x="0" y="73"/>
                    <a:pt x="0" y="160"/>
                  </a:cubicBezTo>
                  <a:cubicBezTo>
                    <a:pt x="0" y="248"/>
                    <a:pt x="70" y="320"/>
                    <a:pt x="160" y="320"/>
                  </a:cubicBezTo>
                  <a:lnTo>
                    <a:pt x="742" y="320"/>
                  </a:lnTo>
                  <a:cubicBezTo>
                    <a:pt x="829" y="320"/>
                    <a:pt x="902" y="248"/>
                    <a:pt x="902" y="160"/>
                  </a:cubicBezTo>
                  <a:cubicBezTo>
                    <a:pt x="902" y="73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5" name="Google Shape;1125;p57"/>
            <p:cNvSpPr/>
            <p:nvPr/>
          </p:nvSpPr>
          <p:spPr>
            <a:xfrm>
              <a:off x="8062259" y="3424920"/>
              <a:ext cx="67796" cy="21867"/>
            </a:xfrm>
            <a:custGeom>
              <a:avLst/>
              <a:gdLst/>
              <a:ahLst/>
              <a:cxnLst/>
              <a:rect l="l" t="t" r="r" b="b"/>
              <a:pathLst>
                <a:path w="2223" h="717" extrusionOk="0">
                  <a:moveTo>
                    <a:pt x="2049" y="0"/>
                  </a:moveTo>
                  <a:cubicBezTo>
                    <a:pt x="2008" y="0"/>
                    <a:pt x="1968" y="16"/>
                    <a:pt x="1937" y="46"/>
                  </a:cubicBezTo>
                  <a:lnTo>
                    <a:pt x="1585" y="399"/>
                  </a:lnTo>
                  <a:lnTo>
                    <a:pt x="161" y="399"/>
                  </a:lnTo>
                  <a:cubicBezTo>
                    <a:pt x="74" y="399"/>
                    <a:pt x="1" y="470"/>
                    <a:pt x="1" y="557"/>
                  </a:cubicBezTo>
                  <a:cubicBezTo>
                    <a:pt x="1" y="645"/>
                    <a:pt x="74" y="717"/>
                    <a:pt x="161" y="717"/>
                  </a:cubicBezTo>
                  <a:lnTo>
                    <a:pt x="1651" y="717"/>
                  </a:lnTo>
                  <a:cubicBezTo>
                    <a:pt x="1694" y="717"/>
                    <a:pt x="1735" y="700"/>
                    <a:pt x="1763" y="671"/>
                  </a:cubicBezTo>
                  <a:lnTo>
                    <a:pt x="2162" y="273"/>
                  </a:lnTo>
                  <a:cubicBezTo>
                    <a:pt x="2223" y="211"/>
                    <a:pt x="2223" y="109"/>
                    <a:pt x="2162" y="46"/>
                  </a:cubicBezTo>
                  <a:cubicBezTo>
                    <a:pt x="2131" y="16"/>
                    <a:pt x="2090" y="0"/>
                    <a:pt x="2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57"/>
            <p:cNvSpPr/>
            <p:nvPr/>
          </p:nvSpPr>
          <p:spPr>
            <a:xfrm>
              <a:off x="8062259" y="3422694"/>
              <a:ext cx="15615" cy="9790"/>
            </a:xfrm>
            <a:custGeom>
              <a:avLst/>
              <a:gdLst/>
              <a:ahLst/>
              <a:cxnLst/>
              <a:rect l="l" t="t" r="r" b="b"/>
              <a:pathLst>
                <a:path w="512" h="321" extrusionOk="0">
                  <a:moveTo>
                    <a:pt x="161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351" y="320"/>
                  </a:lnTo>
                  <a:cubicBezTo>
                    <a:pt x="440" y="320"/>
                    <a:pt x="511" y="247"/>
                    <a:pt x="511" y="160"/>
                  </a:cubicBezTo>
                  <a:cubicBezTo>
                    <a:pt x="511" y="73"/>
                    <a:pt x="440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57"/>
            <p:cNvSpPr/>
            <p:nvPr/>
          </p:nvSpPr>
          <p:spPr>
            <a:xfrm>
              <a:off x="8082143" y="3422694"/>
              <a:ext cx="27539" cy="9790"/>
            </a:xfrm>
            <a:custGeom>
              <a:avLst/>
              <a:gdLst/>
              <a:ahLst/>
              <a:cxnLst/>
              <a:rect l="l" t="t" r="r" b="b"/>
              <a:pathLst>
                <a:path w="903" h="321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742" y="320"/>
                  </a:lnTo>
                  <a:cubicBezTo>
                    <a:pt x="829" y="320"/>
                    <a:pt x="902" y="247"/>
                    <a:pt x="902" y="160"/>
                  </a:cubicBezTo>
                  <a:cubicBezTo>
                    <a:pt x="902" y="73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57"/>
            <p:cNvSpPr/>
            <p:nvPr/>
          </p:nvSpPr>
          <p:spPr>
            <a:xfrm>
              <a:off x="8062259" y="3406927"/>
              <a:ext cx="15615" cy="9759"/>
            </a:xfrm>
            <a:custGeom>
              <a:avLst/>
              <a:gdLst/>
              <a:ahLst/>
              <a:cxnLst/>
              <a:rect l="l" t="t" r="r" b="b"/>
              <a:pathLst>
                <a:path w="512" h="320" extrusionOk="0">
                  <a:moveTo>
                    <a:pt x="161" y="0"/>
                  </a:moveTo>
                  <a:cubicBezTo>
                    <a:pt x="74" y="0"/>
                    <a:pt x="1" y="73"/>
                    <a:pt x="1" y="160"/>
                  </a:cubicBezTo>
                  <a:cubicBezTo>
                    <a:pt x="1" y="248"/>
                    <a:pt x="74" y="320"/>
                    <a:pt x="161" y="320"/>
                  </a:cubicBezTo>
                  <a:lnTo>
                    <a:pt x="351" y="320"/>
                  </a:lnTo>
                  <a:cubicBezTo>
                    <a:pt x="440" y="320"/>
                    <a:pt x="511" y="248"/>
                    <a:pt x="511" y="160"/>
                  </a:cubicBezTo>
                  <a:cubicBezTo>
                    <a:pt x="511" y="73"/>
                    <a:pt x="440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57"/>
            <p:cNvSpPr/>
            <p:nvPr/>
          </p:nvSpPr>
          <p:spPr>
            <a:xfrm>
              <a:off x="8082143" y="3406927"/>
              <a:ext cx="27539" cy="9759"/>
            </a:xfrm>
            <a:custGeom>
              <a:avLst/>
              <a:gdLst/>
              <a:ahLst/>
              <a:cxnLst/>
              <a:rect l="l" t="t" r="r" b="b"/>
              <a:pathLst>
                <a:path w="903" h="320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8"/>
                    <a:pt x="72" y="320"/>
                    <a:pt x="159" y="320"/>
                  </a:cubicBezTo>
                  <a:lnTo>
                    <a:pt x="742" y="320"/>
                  </a:lnTo>
                  <a:cubicBezTo>
                    <a:pt x="829" y="320"/>
                    <a:pt x="902" y="248"/>
                    <a:pt x="902" y="160"/>
                  </a:cubicBezTo>
                  <a:cubicBezTo>
                    <a:pt x="902" y="73"/>
                    <a:pt x="829" y="0"/>
                    <a:pt x="7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57"/>
            <p:cNvSpPr/>
            <p:nvPr/>
          </p:nvSpPr>
          <p:spPr>
            <a:xfrm>
              <a:off x="8211813" y="3287626"/>
              <a:ext cx="51297" cy="29339"/>
            </a:xfrm>
            <a:custGeom>
              <a:avLst/>
              <a:gdLst/>
              <a:ahLst/>
              <a:cxnLst/>
              <a:rect l="l" t="t" r="r" b="b"/>
              <a:pathLst>
                <a:path w="1682" h="962" extrusionOk="0">
                  <a:moveTo>
                    <a:pt x="1363" y="319"/>
                  </a:moveTo>
                  <a:lnTo>
                    <a:pt x="1363" y="642"/>
                  </a:lnTo>
                  <a:lnTo>
                    <a:pt x="320" y="642"/>
                  </a:lnTo>
                  <a:lnTo>
                    <a:pt x="320" y="319"/>
                  </a:lnTo>
                  <a:close/>
                  <a:moveTo>
                    <a:pt x="238" y="1"/>
                  </a:moveTo>
                  <a:cubicBezTo>
                    <a:pt x="109" y="1"/>
                    <a:pt x="0" y="106"/>
                    <a:pt x="0" y="235"/>
                  </a:cubicBezTo>
                  <a:lnTo>
                    <a:pt x="0" y="724"/>
                  </a:lnTo>
                  <a:cubicBezTo>
                    <a:pt x="0" y="853"/>
                    <a:pt x="107" y="962"/>
                    <a:pt x="238" y="962"/>
                  </a:cubicBezTo>
                  <a:lnTo>
                    <a:pt x="1445" y="962"/>
                  </a:lnTo>
                  <a:cubicBezTo>
                    <a:pt x="1576" y="962"/>
                    <a:pt x="1681" y="855"/>
                    <a:pt x="1681" y="724"/>
                  </a:cubicBezTo>
                  <a:lnTo>
                    <a:pt x="1681" y="235"/>
                  </a:lnTo>
                  <a:cubicBezTo>
                    <a:pt x="1681" y="106"/>
                    <a:pt x="1576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57"/>
            <p:cNvSpPr/>
            <p:nvPr/>
          </p:nvSpPr>
          <p:spPr>
            <a:xfrm>
              <a:off x="8080160" y="3287626"/>
              <a:ext cx="51358" cy="29339"/>
            </a:xfrm>
            <a:custGeom>
              <a:avLst/>
              <a:gdLst/>
              <a:ahLst/>
              <a:cxnLst/>
              <a:rect l="l" t="t" r="r" b="b"/>
              <a:pathLst>
                <a:path w="1684" h="962" extrusionOk="0">
                  <a:moveTo>
                    <a:pt x="1364" y="319"/>
                  </a:moveTo>
                  <a:lnTo>
                    <a:pt x="1364" y="642"/>
                  </a:lnTo>
                  <a:lnTo>
                    <a:pt x="322" y="642"/>
                  </a:lnTo>
                  <a:lnTo>
                    <a:pt x="322" y="319"/>
                  </a:lnTo>
                  <a:close/>
                  <a:moveTo>
                    <a:pt x="239" y="1"/>
                  </a:moveTo>
                  <a:cubicBezTo>
                    <a:pt x="110" y="1"/>
                    <a:pt x="1" y="106"/>
                    <a:pt x="1" y="235"/>
                  </a:cubicBezTo>
                  <a:lnTo>
                    <a:pt x="1" y="724"/>
                  </a:lnTo>
                  <a:cubicBezTo>
                    <a:pt x="1" y="853"/>
                    <a:pt x="106" y="962"/>
                    <a:pt x="239" y="962"/>
                  </a:cubicBezTo>
                  <a:lnTo>
                    <a:pt x="1445" y="962"/>
                  </a:lnTo>
                  <a:cubicBezTo>
                    <a:pt x="1575" y="962"/>
                    <a:pt x="1682" y="855"/>
                    <a:pt x="1682" y="724"/>
                  </a:cubicBezTo>
                  <a:lnTo>
                    <a:pt x="1682" y="235"/>
                  </a:lnTo>
                  <a:cubicBezTo>
                    <a:pt x="1683" y="106"/>
                    <a:pt x="1576" y="1"/>
                    <a:pt x="14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57"/>
            <p:cNvSpPr/>
            <p:nvPr/>
          </p:nvSpPr>
          <p:spPr>
            <a:xfrm>
              <a:off x="8041979" y="3252708"/>
              <a:ext cx="332148" cy="224035"/>
            </a:xfrm>
            <a:custGeom>
              <a:avLst/>
              <a:gdLst/>
              <a:ahLst/>
              <a:cxnLst/>
              <a:rect l="l" t="t" r="r" b="b"/>
              <a:pathLst>
                <a:path w="10891" h="7346" extrusionOk="0">
                  <a:moveTo>
                    <a:pt x="1069" y="1"/>
                  </a:moveTo>
                  <a:cubicBezTo>
                    <a:pt x="889" y="1"/>
                    <a:pt x="720" y="79"/>
                    <a:pt x="606" y="218"/>
                  </a:cubicBezTo>
                  <a:lnTo>
                    <a:pt x="259" y="635"/>
                  </a:lnTo>
                  <a:lnTo>
                    <a:pt x="159" y="635"/>
                  </a:lnTo>
                  <a:cubicBezTo>
                    <a:pt x="72" y="635"/>
                    <a:pt x="1" y="707"/>
                    <a:pt x="1" y="794"/>
                  </a:cubicBezTo>
                  <a:lnTo>
                    <a:pt x="1" y="5639"/>
                  </a:lnTo>
                  <a:cubicBezTo>
                    <a:pt x="1" y="5726"/>
                    <a:pt x="72" y="5799"/>
                    <a:pt x="159" y="5799"/>
                  </a:cubicBezTo>
                  <a:cubicBezTo>
                    <a:pt x="247" y="5799"/>
                    <a:pt x="319" y="5726"/>
                    <a:pt x="319" y="5639"/>
                  </a:cubicBezTo>
                  <a:lnTo>
                    <a:pt x="319" y="953"/>
                  </a:lnTo>
                  <a:lnTo>
                    <a:pt x="8188" y="953"/>
                  </a:lnTo>
                  <a:lnTo>
                    <a:pt x="8188" y="1991"/>
                  </a:lnTo>
                  <a:lnTo>
                    <a:pt x="7682" y="1991"/>
                  </a:lnTo>
                  <a:cubicBezTo>
                    <a:pt x="7470" y="1991"/>
                    <a:pt x="7294" y="2165"/>
                    <a:pt x="7294" y="2377"/>
                  </a:cubicBezTo>
                  <a:lnTo>
                    <a:pt x="7294" y="4291"/>
                  </a:lnTo>
                  <a:cubicBezTo>
                    <a:pt x="7294" y="4504"/>
                    <a:pt x="7470" y="4679"/>
                    <a:pt x="7682" y="4679"/>
                  </a:cubicBezTo>
                  <a:lnTo>
                    <a:pt x="8188" y="4679"/>
                  </a:lnTo>
                  <a:lnTo>
                    <a:pt x="8188" y="7027"/>
                  </a:lnTo>
                  <a:lnTo>
                    <a:pt x="319" y="7027"/>
                  </a:lnTo>
                  <a:lnTo>
                    <a:pt x="319" y="6274"/>
                  </a:lnTo>
                  <a:cubicBezTo>
                    <a:pt x="319" y="6187"/>
                    <a:pt x="247" y="6115"/>
                    <a:pt x="159" y="6115"/>
                  </a:cubicBezTo>
                  <a:cubicBezTo>
                    <a:pt x="72" y="6115"/>
                    <a:pt x="1" y="6187"/>
                    <a:pt x="1" y="6274"/>
                  </a:cubicBezTo>
                  <a:lnTo>
                    <a:pt x="1" y="7187"/>
                  </a:lnTo>
                  <a:cubicBezTo>
                    <a:pt x="1" y="7274"/>
                    <a:pt x="72" y="7345"/>
                    <a:pt x="159" y="7345"/>
                  </a:cubicBezTo>
                  <a:lnTo>
                    <a:pt x="8347" y="7345"/>
                  </a:lnTo>
                  <a:cubicBezTo>
                    <a:pt x="8434" y="7345"/>
                    <a:pt x="8507" y="7274"/>
                    <a:pt x="8507" y="7187"/>
                  </a:cubicBezTo>
                  <a:lnTo>
                    <a:pt x="8507" y="4679"/>
                  </a:lnTo>
                  <a:lnTo>
                    <a:pt x="8866" y="4679"/>
                  </a:lnTo>
                  <a:lnTo>
                    <a:pt x="9224" y="5299"/>
                  </a:lnTo>
                  <a:cubicBezTo>
                    <a:pt x="9251" y="5348"/>
                    <a:pt x="9304" y="5379"/>
                    <a:pt x="9361" y="5379"/>
                  </a:cubicBezTo>
                  <a:cubicBezTo>
                    <a:pt x="9419" y="5379"/>
                    <a:pt x="9472" y="5350"/>
                    <a:pt x="9499" y="5299"/>
                  </a:cubicBezTo>
                  <a:lnTo>
                    <a:pt x="9857" y="4679"/>
                  </a:lnTo>
                  <a:lnTo>
                    <a:pt x="10503" y="4679"/>
                  </a:lnTo>
                  <a:cubicBezTo>
                    <a:pt x="10716" y="4679"/>
                    <a:pt x="10891" y="4504"/>
                    <a:pt x="10891" y="4291"/>
                  </a:cubicBezTo>
                  <a:lnTo>
                    <a:pt x="10891" y="3844"/>
                  </a:lnTo>
                  <a:cubicBezTo>
                    <a:pt x="10891" y="3756"/>
                    <a:pt x="10818" y="3684"/>
                    <a:pt x="10731" y="3684"/>
                  </a:cubicBezTo>
                  <a:cubicBezTo>
                    <a:pt x="10644" y="3684"/>
                    <a:pt x="10571" y="3756"/>
                    <a:pt x="10571" y="3844"/>
                  </a:cubicBezTo>
                  <a:lnTo>
                    <a:pt x="10571" y="4291"/>
                  </a:lnTo>
                  <a:cubicBezTo>
                    <a:pt x="10571" y="4331"/>
                    <a:pt x="10542" y="4360"/>
                    <a:pt x="10503" y="4360"/>
                  </a:cubicBezTo>
                  <a:lnTo>
                    <a:pt x="9766" y="4360"/>
                  </a:lnTo>
                  <a:cubicBezTo>
                    <a:pt x="9709" y="4360"/>
                    <a:pt x="9656" y="4390"/>
                    <a:pt x="9627" y="4441"/>
                  </a:cubicBezTo>
                  <a:lnTo>
                    <a:pt x="9363" y="4901"/>
                  </a:lnTo>
                  <a:lnTo>
                    <a:pt x="9099" y="4441"/>
                  </a:lnTo>
                  <a:cubicBezTo>
                    <a:pt x="9072" y="4392"/>
                    <a:pt x="9019" y="4360"/>
                    <a:pt x="8962" y="4360"/>
                  </a:cubicBezTo>
                  <a:lnTo>
                    <a:pt x="7686" y="4360"/>
                  </a:lnTo>
                  <a:cubicBezTo>
                    <a:pt x="7648" y="4360"/>
                    <a:pt x="7618" y="4331"/>
                    <a:pt x="7618" y="4291"/>
                  </a:cubicBezTo>
                  <a:lnTo>
                    <a:pt x="7618" y="2377"/>
                  </a:lnTo>
                  <a:cubicBezTo>
                    <a:pt x="7618" y="2340"/>
                    <a:pt x="7648" y="2311"/>
                    <a:pt x="7686" y="2311"/>
                  </a:cubicBezTo>
                  <a:lnTo>
                    <a:pt x="10506" y="2311"/>
                  </a:lnTo>
                  <a:cubicBezTo>
                    <a:pt x="10544" y="2311"/>
                    <a:pt x="10574" y="2340"/>
                    <a:pt x="10574" y="2377"/>
                  </a:cubicBezTo>
                  <a:lnTo>
                    <a:pt x="10574" y="3206"/>
                  </a:lnTo>
                  <a:cubicBezTo>
                    <a:pt x="10568" y="3293"/>
                    <a:pt x="10641" y="3366"/>
                    <a:pt x="10728" y="3366"/>
                  </a:cubicBezTo>
                  <a:cubicBezTo>
                    <a:pt x="10814" y="3366"/>
                    <a:pt x="10888" y="3293"/>
                    <a:pt x="10888" y="3206"/>
                  </a:cubicBezTo>
                  <a:lnTo>
                    <a:pt x="10888" y="2379"/>
                  </a:lnTo>
                  <a:cubicBezTo>
                    <a:pt x="10888" y="2166"/>
                    <a:pt x="10712" y="1991"/>
                    <a:pt x="10500" y="1991"/>
                  </a:cubicBezTo>
                  <a:lnTo>
                    <a:pt x="8506" y="1991"/>
                  </a:lnTo>
                  <a:lnTo>
                    <a:pt x="8506" y="794"/>
                  </a:lnTo>
                  <a:cubicBezTo>
                    <a:pt x="8506" y="707"/>
                    <a:pt x="8432" y="635"/>
                    <a:pt x="8346" y="635"/>
                  </a:cubicBezTo>
                  <a:lnTo>
                    <a:pt x="8245" y="635"/>
                  </a:lnTo>
                  <a:lnTo>
                    <a:pt x="7898" y="218"/>
                  </a:lnTo>
                  <a:cubicBezTo>
                    <a:pt x="7784" y="79"/>
                    <a:pt x="7614" y="1"/>
                    <a:pt x="7436" y="1"/>
                  </a:cubicBezTo>
                  <a:lnTo>
                    <a:pt x="6729" y="1"/>
                  </a:lnTo>
                  <a:cubicBezTo>
                    <a:pt x="6643" y="1"/>
                    <a:pt x="6570" y="74"/>
                    <a:pt x="6570" y="161"/>
                  </a:cubicBezTo>
                  <a:cubicBezTo>
                    <a:pt x="6570" y="247"/>
                    <a:pt x="6643" y="321"/>
                    <a:pt x="6729" y="321"/>
                  </a:cubicBezTo>
                  <a:lnTo>
                    <a:pt x="7436" y="321"/>
                  </a:lnTo>
                  <a:cubicBezTo>
                    <a:pt x="7521" y="321"/>
                    <a:pt x="7601" y="358"/>
                    <a:pt x="7655" y="423"/>
                  </a:cubicBezTo>
                  <a:lnTo>
                    <a:pt x="7830" y="635"/>
                  </a:lnTo>
                  <a:lnTo>
                    <a:pt x="674" y="635"/>
                  </a:lnTo>
                  <a:lnTo>
                    <a:pt x="851" y="423"/>
                  </a:lnTo>
                  <a:cubicBezTo>
                    <a:pt x="906" y="356"/>
                    <a:pt x="984" y="321"/>
                    <a:pt x="1069" y="321"/>
                  </a:cubicBezTo>
                  <a:lnTo>
                    <a:pt x="6091" y="321"/>
                  </a:lnTo>
                  <a:cubicBezTo>
                    <a:pt x="6178" y="321"/>
                    <a:pt x="6250" y="247"/>
                    <a:pt x="6250" y="161"/>
                  </a:cubicBezTo>
                  <a:cubicBezTo>
                    <a:pt x="6250" y="74"/>
                    <a:pt x="6178" y="1"/>
                    <a:pt x="60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33" name="Google Shape;1133;p57"/>
          <p:cNvGrpSpPr/>
          <p:nvPr/>
        </p:nvGrpSpPr>
        <p:grpSpPr>
          <a:xfrm>
            <a:off x="7105643" y="3201635"/>
            <a:ext cx="461075" cy="594011"/>
            <a:chOff x="7265055" y="3198546"/>
            <a:chExt cx="257910" cy="332270"/>
          </a:xfrm>
        </p:grpSpPr>
        <p:sp>
          <p:nvSpPr>
            <p:cNvPr id="1134" name="Google Shape;1134;p57"/>
            <p:cNvSpPr/>
            <p:nvPr/>
          </p:nvSpPr>
          <p:spPr>
            <a:xfrm>
              <a:off x="7265055" y="3198546"/>
              <a:ext cx="191128" cy="332270"/>
            </a:xfrm>
            <a:custGeom>
              <a:avLst/>
              <a:gdLst/>
              <a:ahLst/>
              <a:cxnLst/>
              <a:rect l="l" t="t" r="r" b="b"/>
              <a:pathLst>
                <a:path w="6267" h="10895" extrusionOk="0">
                  <a:moveTo>
                    <a:pt x="3141" y="2290"/>
                  </a:moveTo>
                  <a:cubicBezTo>
                    <a:pt x="3433" y="2290"/>
                    <a:pt x="3712" y="2407"/>
                    <a:pt x="3921" y="2612"/>
                  </a:cubicBezTo>
                  <a:cubicBezTo>
                    <a:pt x="4145" y="2838"/>
                    <a:pt x="4263" y="3148"/>
                    <a:pt x="4242" y="3468"/>
                  </a:cubicBezTo>
                  <a:cubicBezTo>
                    <a:pt x="4217" y="3859"/>
                    <a:pt x="3982" y="4206"/>
                    <a:pt x="3640" y="4381"/>
                  </a:cubicBezTo>
                  <a:lnTo>
                    <a:pt x="3640" y="4024"/>
                  </a:lnTo>
                  <a:cubicBezTo>
                    <a:pt x="3638" y="3726"/>
                    <a:pt x="3412" y="3487"/>
                    <a:pt x="3136" y="3487"/>
                  </a:cubicBezTo>
                  <a:cubicBezTo>
                    <a:pt x="2859" y="3487"/>
                    <a:pt x="2634" y="3726"/>
                    <a:pt x="2634" y="4024"/>
                  </a:cubicBezTo>
                  <a:lnTo>
                    <a:pt x="2634" y="4385"/>
                  </a:lnTo>
                  <a:cubicBezTo>
                    <a:pt x="2245" y="4186"/>
                    <a:pt x="2002" y="3776"/>
                    <a:pt x="2032" y="3325"/>
                  </a:cubicBezTo>
                  <a:cubicBezTo>
                    <a:pt x="2066" y="2772"/>
                    <a:pt x="2510" y="2328"/>
                    <a:pt x="3065" y="2292"/>
                  </a:cubicBezTo>
                  <a:cubicBezTo>
                    <a:pt x="3090" y="2290"/>
                    <a:pt x="3115" y="2290"/>
                    <a:pt x="3141" y="2290"/>
                  </a:cubicBezTo>
                  <a:close/>
                  <a:moveTo>
                    <a:pt x="2946" y="1"/>
                  </a:moveTo>
                  <a:cubicBezTo>
                    <a:pt x="2742" y="1"/>
                    <a:pt x="2551" y="109"/>
                    <a:pt x="2446" y="285"/>
                  </a:cubicBezTo>
                  <a:lnTo>
                    <a:pt x="2250" y="608"/>
                  </a:lnTo>
                  <a:cubicBezTo>
                    <a:pt x="2228" y="645"/>
                    <a:pt x="2196" y="678"/>
                    <a:pt x="2155" y="701"/>
                  </a:cubicBezTo>
                  <a:lnTo>
                    <a:pt x="1287" y="1203"/>
                  </a:lnTo>
                  <a:cubicBezTo>
                    <a:pt x="1250" y="1225"/>
                    <a:pt x="1205" y="1237"/>
                    <a:pt x="1159" y="1239"/>
                  </a:cubicBezTo>
                  <a:lnTo>
                    <a:pt x="783" y="1248"/>
                  </a:lnTo>
                  <a:cubicBezTo>
                    <a:pt x="579" y="1251"/>
                    <a:pt x="390" y="1365"/>
                    <a:pt x="288" y="1540"/>
                  </a:cubicBezTo>
                  <a:lnTo>
                    <a:pt x="105" y="1860"/>
                  </a:lnTo>
                  <a:cubicBezTo>
                    <a:pt x="3" y="2037"/>
                    <a:pt x="1" y="2255"/>
                    <a:pt x="99" y="2433"/>
                  </a:cubicBezTo>
                  <a:lnTo>
                    <a:pt x="280" y="2763"/>
                  </a:lnTo>
                  <a:cubicBezTo>
                    <a:pt x="300" y="2803"/>
                    <a:pt x="312" y="2847"/>
                    <a:pt x="312" y="2891"/>
                  </a:cubicBezTo>
                  <a:lnTo>
                    <a:pt x="312" y="3895"/>
                  </a:lnTo>
                  <a:cubicBezTo>
                    <a:pt x="312" y="3939"/>
                    <a:pt x="300" y="3983"/>
                    <a:pt x="280" y="4022"/>
                  </a:cubicBezTo>
                  <a:lnTo>
                    <a:pt x="99" y="4353"/>
                  </a:lnTo>
                  <a:cubicBezTo>
                    <a:pt x="1" y="4531"/>
                    <a:pt x="3" y="4749"/>
                    <a:pt x="105" y="4926"/>
                  </a:cubicBezTo>
                  <a:lnTo>
                    <a:pt x="288" y="5246"/>
                  </a:lnTo>
                  <a:cubicBezTo>
                    <a:pt x="390" y="5423"/>
                    <a:pt x="579" y="5535"/>
                    <a:pt x="783" y="5538"/>
                  </a:cubicBezTo>
                  <a:lnTo>
                    <a:pt x="1159" y="5547"/>
                  </a:lnTo>
                  <a:cubicBezTo>
                    <a:pt x="1205" y="5547"/>
                    <a:pt x="1250" y="5560"/>
                    <a:pt x="1287" y="5583"/>
                  </a:cubicBezTo>
                  <a:lnTo>
                    <a:pt x="2155" y="6086"/>
                  </a:lnTo>
                  <a:cubicBezTo>
                    <a:pt x="2170" y="6093"/>
                    <a:pt x="2182" y="6103"/>
                    <a:pt x="2196" y="6113"/>
                  </a:cubicBezTo>
                  <a:lnTo>
                    <a:pt x="2165" y="6098"/>
                  </a:lnTo>
                  <a:cubicBezTo>
                    <a:pt x="2100" y="6067"/>
                    <a:pt x="2031" y="6051"/>
                    <a:pt x="1963" y="6051"/>
                  </a:cubicBezTo>
                  <a:cubicBezTo>
                    <a:pt x="1832" y="6051"/>
                    <a:pt x="1704" y="6108"/>
                    <a:pt x="1609" y="6214"/>
                  </a:cubicBezTo>
                  <a:cubicBezTo>
                    <a:pt x="1425" y="6420"/>
                    <a:pt x="1428" y="6738"/>
                    <a:pt x="1615" y="6940"/>
                  </a:cubicBezTo>
                  <a:lnTo>
                    <a:pt x="2510" y="7910"/>
                  </a:lnTo>
                  <a:cubicBezTo>
                    <a:pt x="2585" y="7992"/>
                    <a:pt x="2628" y="8104"/>
                    <a:pt x="2628" y="8221"/>
                  </a:cubicBezTo>
                  <a:lnTo>
                    <a:pt x="2628" y="9329"/>
                  </a:lnTo>
                  <a:lnTo>
                    <a:pt x="2505" y="9329"/>
                  </a:lnTo>
                  <a:cubicBezTo>
                    <a:pt x="2340" y="9329"/>
                    <a:pt x="2206" y="9463"/>
                    <a:pt x="2206" y="9628"/>
                  </a:cubicBezTo>
                  <a:lnTo>
                    <a:pt x="2206" y="10595"/>
                  </a:lnTo>
                  <a:cubicBezTo>
                    <a:pt x="2206" y="10760"/>
                    <a:pt x="2340" y="10894"/>
                    <a:pt x="2505" y="10894"/>
                  </a:cubicBezTo>
                  <a:lnTo>
                    <a:pt x="3152" y="10894"/>
                  </a:lnTo>
                  <a:cubicBezTo>
                    <a:pt x="3240" y="10894"/>
                    <a:pt x="3312" y="10821"/>
                    <a:pt x="3312" y="10734"/>
                  </a:cubicBezTo>
                  <a:cubicBezTo>
                    <a:pt x="3312" y="10647"/>
                    <a:pt x="3240" y="10574"/>
                    <a:pt x="3152" y="10574"/>
                  </a:cubicBezTo>
                  <a:lnTo>
                    <a:pt x="2526" y="10574"/>
                  </a:lnTo>
                  <a:lnTo>
                    <a:pt x="2526" y="9647"/>
                  </a:lnTo>
                  <a:lnTo>
                    <a:pt x="5471" y="9647"/>
                  </a:lnTo>
                  <a:lnTo>
                    <a:pt x="5471" y="10574"/>
                  </a:lnTo>
                  <a:lnTo>
                    <a:pt x="3790" y="10574"/>
                  </a:lnTo>
                  <a:cubicBezTo>
                    <a:pt x="3703" y="10574"/>
                    <a:pt x="3631" y="10647"/>
                    <a:pt x="3631" y="10734"/>
                  </a:cubicBezTo>
                  <a:cubicBezTo>
                    <a:pt x="3631" y="10821"/>
                    <a:pt x="3703" y="10894"/>
                    <a:pt x="3790" y="10894"/>
                  </a:cubicBezTo>
                  <a:lnTo>
                    <a:pt x="5489" y="10894"/>
                  </a:lnTo>
                  <a:cubicBezTo>
                    <a:pt x="5656" y="10894"/>
                    <a:pt x="5789" y="10760"/>
                    <a:pt x="5789" y="10595"/>
                  </a:cubicBezTo>
                  <a:lnTo>
                    <a:pt x="5789" y="9628"/>
                  </a:lnTo>
                  <a:cubicBezTo>
                    <a:pt x="5789" y="9463"/>
                    <a:pt x="5656" y="9329"/>
                    <a:pt x="5489" y="9329"/>
                  </a:cubicBezTo>
                  <a:lnTo>
                    <a:pt x="5343" y="9329"/>
                  </a:lnTo>
                  <a:lnTo>
                    <a:pt x="5343" y="8580"/>
                  </a:lnTo>
                  <a:cubicBezTo>
                    <a:pt x="5343" y="8478"/>
                    <a:pt x="5370" y="8380"/>
                    <a:pt x="5421" y="8298"/>
                  </a:cubicBezTo>
                  <a:lnTo>
                    <a:pt x="5605" y="8004"/>
                  </a:lnTo>
                  <a:cubicBezTo>
                    <a:pt x="5651" y="7929"/>
                    <a:pt x="5627" y="7832"/>
                    <a:pt x="5554" y="7784"/>
                  </a:cubicBezTo>
                  <a:cubicBezTo>
                    <a:pt x="5528" y="7768"/>
                    <a:pt x="5499" y="7761"/>
                    <a:pt x="5471" y="7761"/>
                  </a:cubicBezTo>
                  <a:cubicBezTo>
                    <a:pt x="5417" y="7761"/>
                    <a:pt x="5365" y="7787"/>
                    <a:pt x="5335" y="7835"/>
                  </a:cubicBezTo>
                  <a:lnTo>
                    <a:pt x="5151" y="8129"/>
                  </a:lnTo>
                  <a:cubicBezTo>
                    <a:pt x="5069" y="8264"/>
                    <a:pt x="5023" y="8419"/>
                    <a:pt x="5023" y="8582"/>
                  </a:cubicBezTo>
                  <a:lnTo>
                    <a:pt x="5023" y="9331"/>
                  </a:lnTo>
                  <a:lnTo>
                    <a:pt x="2944" y="9331"/>
                  </a:lnTo>
                  <a:lnTo>
                    <a:pt x="2944" y="8223"/>
                  </a:lnTo>
                  <a:cubicBezTo>
                    <a:pt x="2944" y="8024"/>
                    <a:pt x="2871" y="7837"/>
                    <a:pt x="2742" y="7697"/>
                  </a:cubicBezTo>
                  <a:lnTo>
                    <a:pt x="1847" y="6728"/>
                  </a:lnTo>
                  <a:cubicBezTo>
                    <a:pt x="1772" y="6646"/>
                    <a:pt x="1772" y="6512"/>
                    <a:pt x="1845" y="6430"/>
                  </a:cubicBezTo>
                  <a:cubicBezTo>
                    <a:pt x="1877" y="6394"/>
                    <a:pt x="1920" y="6375"/>
                    <a:pt x="1963" y="6375"/>
                  </a:cubicBezTo>
                  <a:cubicBezTo>
                    <a:pt x="1984" y="6375"/>
                    <a:pt x="2004" y="6380"/>
                    <a:pt x="2024" y="6389"/>
                  </a:cubicBezTo>
                  <a:lnTo>
                    <a:pt x="2709" y="6724"/>
                  </a:lnTo>
                  <a:cubicBezTo>
                    <a:pt x="2733" y="6735"/>
                    <a:pt x="2757" y="6741"/>
                    <a:pt x="2782" y="6741"/>
                  </a:cubicBezTo>
                  <a:cubicBezTo>
                    <a:pt x="2817" y="6741"/>
                    <a:pt x="2851" y="6730"/>
                    <a:pt x="2878" y="6709"/>
                  </a:cubicBezTo>
                  <a:cubicBezTo>
                    <a:pt x="2919" y="6678"/>
                    <a:pt x="2944" y="6631"/>
                    <a:pt x="2942" y="6576"/>
                  </a:cubicBezTo>
                  <a:lnTo>
                    <a:pt x="2942" y="4022"/>
                  </a:lnTo>
                  <a:cubicBezTo>
                    <a:pt x="2942" y="3902"/>
                    <a:pt x="3024" y="3803"/>
                    <a:pt x="3124" y="3803"/>
                  </a:cubicBezTo>
                  <a:cubicBezTo>
                    <a:pt x="3225" y="3803"/>
                    <a:pt x="3308" y="3902"/>
                    <a:pt x="3308" y="4022"/>
                  </a:cubicBezTo>
                  <a:lnTo>
                    <a:pt x="3308" y="6580"/>
                  </a:lnTo>
                  <a:cubicBezTo>
                    <a:pt x="3308" y="6666"/>
                    <a:pt x="3380" y="6738"/>
                    <a:pt x="3466" y="6738"/>
                  </a:cubicBezTo>
                  <a:cubicBezTo>
                    <a:pt x="3555" y="6738"/>
                    <a:pt x="3626" y="6666"/>
                    <a:pt x="3626" y="6580"/>
                  </a:cubicBezTo>
                  <a:lnTo>
                    <a:pt x="3626" y="5474"/>
                  </a:lnTo>
                  <a:cubicBezTo>
                    <a:pt x="3626" y="5441"/>
                    <a:pt x="3667" y="5402"/>
                    <a:pt x="3725" y="5402"/>
                  </a:cubicBezTo>
                  <a:lnTo>
                    <a:pt x="3897" y="5402"/>
                  </a:lnTo>
                  <a:cubicBezTo>
                    <a:pt x="3955" y="5402"/>
                    <a:pt x="3994" y="5440"/>
                    <a:pt x="3994" y="5474"/>
                  </a:cubicBezTo>
                  <a:lnTo>
                    <a:pt x="3994" y="6580"/>
                  </a:lnTo>
                  <a:cubicBezTo>
                    <a:pt x="3994" y="6666"/>
                    <a:pt x="4067" y="6738"/>
                    <a:pt x="4154" y="6738"/>
                  </a:cubicBezTo>
                  <a:cubicBezTo>
                    <a:pt x="4241" y="6738"/>
                    <a:pt x="4314" y="6666"/>
                    <a:pt x="4314" y="6580"/>
                  </a:cubicBezTo>
                  <a:lnTo>
                    <a:pt x="4314" y="5474"/>
                  </a:lnTo>
                  <a:cubicBezTo>
                    <a:pt x="4314" y="5441"/>
                    <a:pt x="4355" y="5402"/>
                    <a:pt x="4411" y="5402"/>
                  </a:cubicBezTo>
                  <a:lnTo>
                    <a:pt x="4584" y="5402"/>
                  </a:lnTo>
                  <a:cubicBezTo>
                    <a:pt x="4642" y="5402"/>
                    <a:pt x="4681" y="5440"/>
                    <a:pt x="4681" y="5474"/>
                  </a:cubicBezTo>
                  <a:lnTo>
                    <a:pt x="4681" y="6580"/>
                  </a:lnTo>
                  <a:cubicBezTo>
                    <a:pt x="4681" y="6666"/>
                    <a:pt x="4754" y="6738"/>
                    <a:pt x="4841" y="6738"/>
                  </a:cubicBezTo>
                  <a:cubicBezTo>
                    <a:pt x="4928" y="6738"/>
                    <a:pt x="5001" y="6666"/>
                    <a:pt x="5001" y="6580"/>
                  </a:cubicBezTo>
                  <a:lnTo>
                    <a:pt x="5001" y="5474"/>
                  </a:lnTo>
                  <a:cubicBezTo>
                    <a:pt x="5001" y="5441"/>
                    <a:pt x="5040" y="5402"/>
                    <a:pt x="5098" y="5402"/>
                  </a:cubicBezTo>
                  <a:lnTo>
                    <a:pt x="5272" y="5402"/>
                  </a:lnTo>
                  <a:cubicBezTo>
                    <a:pt x="5328" y="5402"/>
                    <a:pt x="5369" y="5440"/>
                    <a:pt x="5369" y="5474"/>
                  </a:cubicBezTo>
                  <a:lnTo>
                    <a:pt x="5369" y="6574"/>
                  </a:lnTo>
                  <a:cubicBezTo>
                    <a:pt x="5369" y="6593"/>
                    <a:pt x="5370" y="6615"/>
                    <a:pt x="5379" y="6634"/>
                  </a:cubicBezTo>
                  <a:lnTo>
                    <a:pt x="5520" y="7041"/>
                  </a:lnTo>
                  <a:cubicBezTo>
                    <a:pt x="5552" y="7134"/>
                    <a:pt x="5564" y="7238"/>
                    <a:pt x="5556" y="7338"/>
                  </a:cubicBezTo>
                  <a:cubicBezTo>
                    <a:pt x="5549" y="7425"/>
                    <a:pt x="5614" y="7503"/>
                    <a:pt x="5702" y="7510"/>
                  </a:cubicBezTo>
                  <a:lnTo>
                    <a:pt x="5716" y="7510"/>
                  </a:lnTo>
                  <a:cubicBezTo>
                    <a:pt x="5799" y="7510"/>
                    <a:pt x="5867" y="7447"/>
                    <a:pt x="5876" y="7364"/>
                  </a:cubicBezTo>
                  <a:cubicBezTo>
                    <a:pt x="5887" y="7219"/>
                    <a:pt x="5869" y="7073"/>
                    <a:pt x="5821" y="6937"/>
                  </a:cubicBezTo>
                  <a:lnTo>
                    <a:pt x="5690" y="6554"/>
                  </a:lnTo>
                  <a:lnTo>
                    <a:pt x="5690" y="5496"/>
                  </a:lnTo>
                  <a:cubicBezTo>
                    <a:pt x="5809" y="5448"/>
                    <a:pt x="5910" y="5360"/>
                    <a:pt x="5974" y="5247"/>
                  </a:cubicBezTo>
                  <a:lnTo>
                    <a:pt x="6158" y="4929"/>
                  </a:lnTo>
                  <a:cubicBezTo>
                    <a:pt x="6263" y="4754"/>
                    <a:pt x="6267" y="4533"/>
                    <a:pt x="6168" y="4354"/>
                  </a:cubicBezTo>
                  <a:lnTo>
                    <a:pt x="5988" y="4024"/>
                  </a:lnTo>
                  <a:cubicBezTo>
                    <a:pt x="5966" y="3987"/>
                    <a:pt x="5954" y="3942"/>
                    <a:pt x="5954" y="3897"/>
                  </a:cubicBezTo>
                  <a:lnTo>
                    <a:pt x="5954" y="2893"/>
                  </a:lnTo>
                  <a:cubicBezTo>
                    <a:pt x="5954" y="2849"/>
                    <a:pt x="5964" y="2804"/>
                    <a:pt x="5986" y="2765"/>
                  </a:cubicBezTo>
                  <a:lnTo>
                    <a:pt x="6166" y="2437"/>
                  </a:lnTo>
                  <a:cubicBezTo>
                    <a:pt x="6263" y="2258"/>
                    <a:pt x="6262" y="2039"/>
                    <a:pt x="6160" y="1862"/>
                  </a:cubicBezTo>
                  <a:lnTo>
                    <a:pt x="5978" y="1544"/>
                  </a:lnTo>
                  <a:cubicBezTo>
                    <a:pt x="5876" y="1367"/>
                    <a:pt x="5685" y="1254"/>
                    <a:pt x="5481" y="1249"/>
                  </a:cubicBezTo>
                  <a:lnTo>
                    <a:pt x="5105" y="1241"/>
                  </a:lnTo>
                  <a:cubicBezTo>
                    <a:pt x="5064" y="1241"/>
                    <a:pt x="5027" y="1231"/>
                    <a:pt x="4991" y="1212"/>
                  </a:cubicBezTo>
                  <a:cubicBezTo>
                    <a:pt x="4967" y="1200"/>
                    <a:pt x="4942" y="1194"/>
                    <a:pt x="4918" y="1194"/>
                  </a:cubicBezTo>
                  <a:cubicBezTo>
                    <a:pt x="4859" y="1194"/>
                    <a:pt x="4804" y="1226"/>
                    <a:pt x="4775" y="1282"/>
                  </a:cubicBezTo>
                  <a:cubicBezTo>
                    <a:pt x="4736" y="1360"/>
                    <a:pt x="4766" y="1455"/>
                    <a:pt x="4846" y="1496"/>
                  </a:cubicBezTo>
                  <a:cubicBezTo>
                    <a:pt x="4924" y="1537"/>
                    <a:pt x="5011" y="1557"/>
                    <a:pt x="5098" y="1561"/>
                  </a:cubicBezTo>
                  <a:lnTo>
                    <a:pt x="5476" y="1569"/>
                  </a:lnTo>
                  <a:cubicBezTo>
                    <a:pt x="5569" y="1571"/>
                    <a:pt x="5654" y="1622"/>
                    <a:pt x="5700" y="1702"/>
                  </a:cubicBezTo>
                  <a:lnTo>
                    <a:pt x="5884" y="2022"/>
                  </a:lnTo>
                  <a:cubicBezTo>
                    <a:pt x="5930" y="2102"/>
                    <a:pt x="5930" y="2202"/>
                    <a:pt x="5886" y="2284"/>
                  </a:cubicBezTo>
                  <a:lnTo>
                    <a:pt x="5705" y="2612"/>
                  </a:lnTo>
                  <a:cubicBezTo>
                    <a:pt x="5658" y="2701"/>
                    <a:pt x="5632" y="2796"/>
                    <a:pt x="5632" y="2896"/>
                  </a:cubicBezTo>
                  <a:lnTo>
                    <a:pt x="5632" y="3900"/>
                  </a:lnTo>
                  <a:cubicBezTo>
                    <a:pt x="5632" y="3997"/>
                    <a:pt x="5658" y="4096"/>
                    <a:pt x="5705" y="4182"/>
                  </a:cubicBezTo>
                  <a:lnTo>
                    <a:pt x="5886" y="4512"/>
                  </a:lnTo>
                  <a:cubicBezTo>
                    <a:pt x="5930" y="4592"/>
                    <a:pt x="5928" y="4693"/>
                    <a:pt x="5884" y="4773"/>
                  </a:cubicBezTo>
                  <a:lnTo>
                    <a:pt x="5700" y="5093"/>
                  </a:lnTo>
                  <a:cubicBezTo>
                    <a:pt x="5671" y="5144"/>
                    <a:pt x="5625" y="5181"/>
                    <a:pt x="5573" y="5205"/>
                  </a:cubicBezTo>
                  <a:cubicBezTo>
                    <a:pt x="5496" y="5133"/>
                    <a:pt x="5392" y="5091"/>
                    <a:pt x="5277" y="5091"/>
                  </a:cubicBezTo>
                  <a:lnTo>
                    <a:pt x="5105" y="5091"/>
                  </a:lnTo>
                  <a:cubicBezTo>
                    <a:pt x="5008" y="5091"/>
                    <a:pt x="4919" y="5122"/>
                    <a:pt x="4848" y="5173"/>
                  </a:cubicBezTo>
                  <a:cubicBezTo>
                    <a:pt x="4778" y="5122"/>
                    <a:pt x="4688" y="5091"/>
                    <a:pt x="4591" y="5091"/>
                  </a:cubicBezTo>
                  <a:lnTo>
                    <a:pt x="4417" y="5091"/>
                  </a:lnTo>
                  <a:cubicBezTo>
                    <a:pt x="4321" y="5091"/>
                    <a:pt x="4232" y="5122"/>
                    <a:pt x="4161" y="5173"/>
                  </a:cubicBezTo>
                  <a:cubicBezTo>
                    <a:pt x="4091" y="5122"/>
                    <a:pt x="4001" y="5091"/>
                    <a:pt x="3904" y="5091"/>
                  </a:cubicBezTo>
                  <a:lnTo>
                    <a:pt x="3730" y="5091"/>
                  </a:lnTo>
                  <a:cubicBezTo>
                    <a:pt x="3696" y="5091"/>
                    <a:pt x="3665" y="5094"/>
                    <a:pt x="3633" y="5101"/>
                  </a:cubicBezTo>
                  <a:lnTo>
                    <a:pt x="3633" y="4734"/>
                  </a:lnTo>
                  <a:cubicBezTo>
                    <a:pt x="4152" y="4535"/>
                    <a:pt x="4520" y="4048"/>
                    <a:pt x="4554" y="3492"/>
                  </a:cubicBezTo>
                  <a:cubicBezTo>
                    <a:pt x="4579" y="3080"/>
                    <a:pt x="4428" y="2680"/>
                    <a:pt x="4138" y="2389"/>
                  </a:cubicBezTo>
                  <a:cubicBezTo>
                    <a:pt x="3870" y="2121"/>
                    <a:pt x="3506" y="1971"/>
                    <a:pt x="3127" y="1971"/>
                  </a:cubicBezTo>
                  <a:cubicBezTo>
                    <a:pt x="3097" y="1971"/>
                    <a:pt x="3068" y="1972"/>
                    <a:pt x="3038" y="1974"/>
                  </a:cubicBezTo>
                  <a:cubicBezTo>
                    <a:pt x="2323" y="2020"/>
                    <a:pt x="1751" y="2592"/>
                    <a:pt x="1706" y="3306"/>
                  </a:cubicBezTo>
                  <a:cubicBezTo>
                    <a:pt x="1666" y="3939"/>
                    <a:pt x="2041" y="4514"/>
                    <a:pt x="2628" y="4734"/>
                  </a:cubicBezTo>
                  <a:lnTo>
                    <a:pt x="2628" y="6190"/>
                  </a:lnTo>
                  <a:lnTo>
                    <a:pt x="2522" y="6015"/>
                  </a:lnTo>
                  <a:cubicBezTo>
                    <a:pt x="2471" y="5930"/>
                    <a:pt x="2400" y="5860"/>
                    <a:pt x="2315" y="5811"/>
                  </a:cubicBezTo>
                  <a:lnTo>
                    <a:pt x="1447" y="5309"/>
                  </a:lnTo>
                  <a:cubicBezTo>
                    <a:pt x="1362" y="5261"/>
                    <a:pt x="1263" y="5232"/>
                    <a:pt x="1166" y="5230"/>
                  </a:cubicBezTo>
                  <a:lnTo>
                    <a:pt x="790" y="5222"/>
                  </a:lnTo>
                  <a:cubicBezTo>
                    <a:pt x="697" y="5220"/>
                    <a:pt x="612" y="5169"/>
                    <a:pt x="564" y="5087"/>
                  </a:cubicBezTo>
                  <a:lnTo>
                    <a:pt x="382" y="4769"/>
                  </a:lnTo>
                  <a:cubicBezTo>
                    <a:pt x="334" y="4688"/>
                    <a:pt x="334" y="4589"/>
                    <a:pt x="379" y="4507"/>
                  </a:cubicBezTo>
                  <a:lnTo>
                    <a:pt x="561" y="4177"/>
                  </a:lnTo>
                  <a:cubicBezTo>
                    <a:pt x="606" y="4091"/>
                    <a:pt x="632" y="3995"/>
                    <a:pt x="632" y="3895"/>
                  </a:cubicBezTo>
                  <a:lnTo>
                    <a:pt x="632" y="2891"/>
                  </a:lnTo>
                  <a:cubicBezTo>
                    <a:pt x="632" y="2794"/>
                    <a:pt x="606" y="2695"/>
                    <a:pt x="561" y="2609"/>
                  </a:cubicBezTo>
                  <a:lnTo>
                    <a:pt x="379" y="2279"/>
                  </a:lnTo>
                  <a:cubicBezTo>
                    <a:pt x="334" y="2197"/>
                    <a:pt x="336" y="2098"/>
                    <a:pt x="382" y="2017"/>
                  </a:cubicBezTo>
                  <a:lnTo>
                    <a:pt x="566" y="1698"/>
                  </a:lnTo>
                  <a:cubicBezTo>
                    <a:pt x="613" y="1617"/>
                    <a:pt x="698" y="1566"/>
                    <a:pt x="792" y="1564"/>
                  </a:cubicBezTo>
                  <a:lnTo>
                    <a:pt x="1168" y="1556"/>
                  </a:lnTo>
                  <a:cubicBezTo>
                    <a:pt x="1267" y="1554"/>
                    <a:pt x="1364" y="1525"/>
                    <a:pt x="1449" y="1477"/>
                  </a:cubicBezTo>
                  <a:lnTo>
                    <a:pt x="2316" y="975"/>
                  </a:lnTo>
                  <a:cubicBezTo>
                    <a:pt x="2401" y="926"/>
                    <a:pt x="2475" y="856"/>
                    <a:pt x="2526" y="771"/>
                  </a:cubicBezTo>
                  <a:lnTo>
                    <a:pt x="2721" y="448"/>
                  </a:lnTo>
                  <a:cubicBezTo>
                    <a:pt x="2769" y="370"/>
                    <a:pt x="2857" y="320"/>
                    <a:pt x="2949" y="320"/>
                  </a:cubicBezTo>
                  <a:lnTo>
                    <a:pt x="3317" y="320"/>
                  </a:lnTo>
                  <a:cubicBezTo>
                    <a:pt x="3410" y="320"/>
                    <a:pt x="3497" y="370"/>
                    <a:pt x="3545" y="448"/>
                  </a:cubicBezTo>
                  <a:lnTo>
                    <a:pt x="3740" y="771"/>
                  </a:lnTo>
                  <a:cubicBezTo>
                    <a:pt x="3791" y="856"/>
                    <a:pt x="3863" y="926"/>
                    <a:pt x="3948" y="975"/>
                  </a:cubicBezTo>
                  <a:lnTo>
                    <a:pt x="4286" y="1171"/>
                  </a:lnTo>
                  <a:cubicBezTo>
                    <a:pt x="4312" y="1186"/>
                    <a:pt x="4339" y="1192"/>
                    <a:pt x="4366" y="1192"/>
                  </a:cubicBezTo>
                  <a:cubicBezTo>
                    <a:pt x="4421" y="1192"/>
                    <a:pt x="4474" y="1164"/>
                    <a:pt x="4503" y="1113"/>
                  </a:cubicBezTo>
                  <a:cubicBezTo>
                    <a:pt x="4548" y="1037"/>
                    <a:pt x="4520" y="940"/>
                    <a:pt x="4445" y="897"/>
                  </a:cubicBezTo>
                  <a:lnTo>
                    <a:pt x="4108" y="701"/>
                  </a:lnTo>
                  <a:cubicBezTo>
                    <a:pt x="4069" y="678"/>
                    <a:pt x="4035" y="645"/>
                    <a:pt x="4013" y="608"/>
                  </a:cubicBezTo>
                  <a:lnTo>
                    <a:pt x="3815" y="285"/>
                  </a:lnTo>
                  <a:cubicBezTo>
                    <a:pt x="3710" y="109"/>
                    <a:pt x="3517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57"/>
            <p:cNvSpPr/>
            <p:nvPr/>
          </p:nvSpPr>
          <p:spPr>
            <a:xfrm>
              <a:off x="7455169" y="3215411"/>
              <a:ext cx="67796" cy="21928"/>
            </a:xfrm>
            <a:custGeom>
              <a:avLst/>
              <a:gdLst/>
              <a:ahLst/>
              <a:cxnLst/>
              <a:rect l="l" t="t" r="r" b="b"/>
              <a:pathLst>
                <a:path w="2223" h="719" extrusionOk="0">
                  <a:moveTo>
                    <a:pt x="572" y="0"/>
                  </a:moveTo>
                  <a:cubicBezTo>
                    <a:pt x="530" y="0"/>
                    <a:pt x="489" y="17"/>
                    <a:pt x="460" y="48"/>
                  </a:cubicBezTo>
                  <a:lnTo>
                    <a:pt x="62" y="446"/>
                  </a:lnTo>
                  <a:cubicBezTo>
                    <a:pt x="1" y="507"/>
                    <a:pt x="1" y="610"/>
                    <a:pt x="62" y="671"/>
                  </a:cubicBezTo>
                  <a:cubicBezTo>
                    <a:pt x="94" y="703"/>
                    <a:pt x="135" y="718"/>
                    <a:pt x="174" y="718"/>
                  </a:cubicBezTo>
                  <a:cubicBezTo>
                    <a:pt x="215" y="718"/>
                    <a:pt x="256" y="703"/>
                    <a:pt x="288" y="671"/>
                  </a:cubicBezTo>
                  <a:lnTo>
                    <a:pt x="639" y="320"/>
                  </a:lnTo>
                  <a:lnTo>
                    <a:pt x="2063" y="320"/>
                  </a:lnTo>
                  <a:cubicBezTo>
                    <a:pt x="2151" y="320"/>
                    <a:pt x="2222" y="247"/>
                    <a:pt x="2222" y="160"/>
                  </a:cubicBezTo>
                  <a:cubicBezTo>
                    <a:pt x="2222" y="74"/>
                    <a:pt x="215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57"/>
            <p:cNvSpPr/>
            <p:nvPr/>
          </p:nvSpPr>
          <p:spPr>
            <a:xfrm>
              <a:off x="7507318" y="3229774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60" y="1"/>
                  </a:moveTo>
                  <a:cubicBezTo>
                    <a:pt x="72" y="1"/>
                    <a:pt x="0" y="72"/>
                    <a:pt x="0" y="159"/>
                  </a:cubicBezTo>
                  <a:cubicBezTo>
                    <a:pt x="0" y="247"/>
                    <a:pt x="72" y="319"/>
                    <a:pt x="160" y="319"/>
                  </a:cubicBezTo>
                  <a:lnTo>
                    <a:pt x="351" y="319"/>
                  </a:lnTo>
                  <a:cubicBezTo>
                    <a:pt x="438" y="319"/>
                    <a:pt x="511" y="247"/>
                    <a:pt x="511" y="159"/>
                  </a:cubicBezTo>
                  <a:cubicBezTo>
                    <a:pt x="511" y="72"/>
                    <a:pt x="441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57"/>
            <p:cNvSpPr/>
            <p:nvPr/>
          </p:nvSpPr>
          <p:spPr>
            <a:xfrm>
              <a:off x="7475602" y="3229774"/>
              <a:ext cx="27539" cy="9729"/>
            </a:xfrm>
            <a:custGeom>
              <a:avLst/>
              <a:gdLst/>
              <a:ahLst/>
              <a:cxnLst/>
              <a:rect l="l" t="t" r="r" b="b"/>
              <a:pathLst>
                <a:path w="903" h="319" extrusionOk="0">
                  <a:moveTo>
                    <a:pt x="159" y="1"/>
                  </a:moveTo>
                  <a:cubicBezTo>
                    <a:pt x="72" y="1"/>
                    <a:pt x="1" y="72"/>
                    <a:pt x="1" y="159"/>
                  </a:cubicBezTo>
                  <a:cubicBezTo>
                    <a:pt x="1" y="247"/>
                    <a:pt x="72" y="319"/>
                    <a:pt x="159" y="319"/>
                  </a:cubicBezTo>
                  <a:lnTo>
                    <a:pt x="743" y="319"/>
                  </a:lnTo>
                  <a:cubicBezTo>
                    <a:pt x="829" y="319"/>
                    <a:pt x="903" y="247"/>
                    <a:pt x="903" y="159"/>
                  </a:cubicBezTo>
                  <a:cubicBezTo>
                    <a:pt x="903" y="72"/>
                    <a:pt x="829" y="1"/>
                    <a:pt x="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57"/>
            <p:cNvSpPr/>
            <p:nvPr/>
          </p:nvSpPr>
          <p:spPr>
            <a:xfrm>
              <a:off x="7507318" y="3245510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60" y="0"/>
                  </a:moveTo>
                  <a:cubicBezTo>
                    <a:pt x="72" y="0"/>
                    <a:pt x="0" y="73"/>
                    <a:pt x="0" y="160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351" y="320"/>
                  </a:lnTo>
                  <a:cubicBezTo>
                    <a:pt x="438" y="320"/>
                    <a:pt x="511" y="247"/>
                    <a:pt x="511" y="160"/>
                  </a:cubicBezTo>
                  <a:cubicBezTo>
                    <a:pt x="511" y="73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57"/>
            <p:cNvSpPr/>
            <p:nvPr/>
          </p:nvSpPr>
          <p:spPr>
            <a:xfrm>
              <a:off x="7475602" y="3245510"/>
              <a:ext cx="27539" cy="9790"/>
            </a:xfrm>
            <a:custGeom>
              <a:avLst/>
              <a:gdLst/>
              <a:ahLst/>
              <a:cxnLst/>
              <a:rect l="l" t="t" r="r" b="b"/>
              <a:pathLst>
                <a:path w="903" h="321" extrusionOk="0">
                  <a:moveTo>
                    <a:pt x="159" y="0"/>
                  </a:moveTo>
                  <a:cubicBezTo>
                    <a:pt x="72" y="0"/>
                    <a:pt x="1" y="73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743" y="320"/>
                  </a:lnTo>
                  <a:cubicBezTo>
                    <a:pt x="829" y="320"/>
                    <a:pt x="903" y="247"/>
                    <a:pt x="903" y="160"/>
                  </a:cubicBezTo>
                  <a:cubicBezTo>
                    <a:pt x="903" y="73"/>
                    <a:pt x="829" y="0"/>
                    <a:pt x="7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57"/>
            <p:cNvSpPr/>
            <p:nvPr/>
          </p:nvSpPr>
          <p:spPr>
            <a:xfrm>
              <a:off x="7452150" y="3365452"/>
              <a:ext cx="67857" cy="21867"/>
            </a:xfrm>
            <a:custGeom>
              <a:avLst/>
              <a:gdLst/>
              <a:ahLst/>
              <a:cxnLst/>
              <a:rect l="l" t="t" r="r" b="b"/>
              <a:pathLst>
                <a:path w="2225" h="717" extrusionOk="0">
                  <a:moveTo>
                    <a:pt x="176" y="1"/>
                  </a:moveTo>
                  <a:cubicBezTo>
                    <a:pt x="135" y="1"/>
                    <a:pt x="94" y="16"/>
                    <a:pt x="64" y="47"/>
                  </a:cubicBezTo>
                  <a:cubicBezTo>
                    <a:pt x="1" y="108"/>
                    <a:pt x="1" y="210"/>
                    <a:pt x="64" y="273"/>
                  </a:cubicBezTo>
                  <a:lnTo>
                    <a:pt x="460" y="669"/>
                  </a:lnTo>
                  <a:cubicBezTo>
                    <a:pt x="491" y="700"/>
                    <a:pt x="532" y="717"/>
                    <a:pt x="574" y="717"/>
                  </a:cubicBezTo>
                  <a:lnTo>
                    <a:pt x="2065" y="717"/>
                  </a:lnTo>
                  <a:cubicBezTo>
                    <a:pt x="2151" y="717"/>
                    <a:pt x="2224" y="644"/>
                    <a:pt x="2224" y="557"/>
                  </a:cubicBezTo>
                  <a:cubicBezTo>
                    <a:pt x="2224" y="470"/>
                    <a:pt x="2153" y="397"/>
                    <a:pt x="2065" y="397"/>
                  </a:cubicBezTo>
                  <a:lnTo>
                    <a:pt x="639" y="397"/>
                  </a:lnTo>
                  <a:lnTo>
                    <a:pt x="288" y="47"/>
                  </a:lnTo>
                  <a:cubicBezTo>
                    <a:pt x="258" y="16"/>
                    <a:pt x="217" y="1"/>
                    <a:pt x="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57"/>
            <p:cNvSpPr/>
            <p:nvPr/>
          </p:nvSpPr>
          <p:spPr>
            <a:xfrm>
              <a:off x="7504421" y="3409367"/>
              <a:ext cx="15584" cy="9729"/>
            </a:xfrm>
            <a:custGeom>
              <a:avLst/>
              <a:gdLst/>
              <a:ahLst/>
              <a:cxnLst/>
              <a:rect l="l" t="t" r="r" b="b"/>
              <a:pathLst>
                <a:path w="511" h="319" extrusionOk="0">
                  <a:moveTo>
                    <a:pt x="158" y="0"/>
                  </a:moveTo>
                  <a:cubicBezTo>
                    <a:pt x="72" y="0"/>
                    <a:pt x="0" y="71"/>
                    <a:pt x="0" y="160"/>
                  </a:cubicBezTo>
                  <a:cubicBezTo>
                    <a:pt x="0" y="247"/>
                    <a:pt x="72" y="318"/>
                    <a:pt x="158" y="318"/>
                  </a:cubicBezTo>
                  <a:lnTo>
                    <a:pt x="351" y="318"/>
                  </a:lnTo>
                  <a:cubicBezTo>
                    <a:pt x="437" y="318"/>
                    <a:pt x="510" y="247"/>
                    <a:pt x="510" y="160"/>
                  </a:cubicBezTo>
                  <a:cubicBezTo>
                    <a:pt x="510" y="71"/>
                    <a:pt x="439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57"/>
            <p:cNvSpPr/>
            <p:nvPr/>
          </p:nvSpPr>
          <p:spPr>
            <a:xfrm>
              <a:off x="7472644" y="3409367"/>
              <a:ext cx="27539" cy="9729"/>
            </a:xfrm>
            <a:custGeom>
              <a:avLst/>
              <a:gdLst/>
              <a:ahLst/>
              <a:cxnLst/>
              <a:rect l="l" t="t" r="r" b="b"/>
              <a:pathLst>
                <a:path w="903" h="319" extrusionOk="0">
                  <a:moveTo>
                    <a:pt x="161" y="0"/>
                  </a:moveTo>
                  <a:cubicBezTo>
                    <a:pt x="74" y="0"/>
                    <a:pt x="1" y="71"/>
                    <a:pt x="1" y="160"/>
                  </a:cubicBezTo>
                  <a:cubicBezTo>
                    <a:pt x="1" y="247"/>
                    <a:pt x="74" y="318"/>
                    <a:pt x="161" y="318"/>
                  </a:cubicBezTo>
                  <a:lnTo>
                    <a:pt x="744" y="318"/>
                  </a:lnTo>
                  <a:cubicBezTo>
                    <a:pt x="831" y="318"/>
                    <a:pt x="903" y="247"/>
                    <a:pt x="903" y="160"/>
                  </a:cubicBezTo>
                  <a:cubicBezTo>
                    <a:pt x="903" y="71"/>
                    <a:pt x="831" y="0"/>
                    <a:pt x="7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57"/>
            <p:cNvSpPr/>
            <p:nvPr/>
          </p:nvSpPr>
          <p:spPr>
            <a:xfrm>
              <a:off x="7504421" y="3393631"/>
              <a:ext cx="15584" cy="9790"/>
            </a:xfrm>
            <a:custGeom>
              <a:avLst/>
              <a:gdLst/>
              <a:ahLst/>
              <a:cxnLst/>
              <a:rect l="l" t="t" r="r" b="b"/>
              <a:pathLst>
                <a:path w="511" h="321" extrusionOk="0">
                  <a:moveTo>
                    <a:pt x="158" y="1"/>
                  </a:moveTo>
                  <a:cubicBezTo>
                    <a:pt x="72" y="1"/>
                    <a:pt x="0" y="74"/>
                    <a:pt x="0" y="160"/>
                  </a:cubicBezTo>
                  <a:cubicBezTo>
                    <a:pt x="0" y="247"/>
                    <a:pt x="72" y="320"/>
                    <a:pt x="158" y="320"/>
                  </a:cubicBezTo>
                  <a:lnTo>
                    <a:pt x="351" y="320"/>
                  </a:lnTo>
                  <a:cubicBezTo>
                    <a:pt x="437" y="320"/>
                    <a:pt x="510" y="247"/>
                    <a:pt x="510" y="160"/>
                  </a:cubicBezTo>
                  <a:cubicBezTo>
                    <a:pt x="510" y="74"/>
                    <a:pt x="439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4" name="Google Shape;1144;p57"/>
            <p:cNvSpPr/>
            <p:nvPr/>
          </p:nvSpPr>
          <p:spPr>
            <a:xfrm>
              <a:off x="7472644" y="3393631"/>
              <a:ext cx="27539" cy="9790"/>
            </a:xfrm>
            <a:custGeom>
              <a:avLst/>
              <a:gdLst/>
              <a:ahLst/>
              <a:cxnLst/>
              <a:rect l="l" t="t" r="r" b="b"/>
              <a:pathLst>
                <a:path w="903" h="321" extrusionOk="0">
                  <a:moveTo>
                    <a:pt x="161" y="1"/>
                  </a:moveTo>
                  <a:cubicBezTo>
                    <a:pt x="74" y="1"/>
                    <a:pt x="1" y="74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744" y="320"/>
                  </a:lnTo>
                  <a:cubicBezTo>
                    <a:pt x="831" y="320"/>
                    <a:pt x="903" y="247"/>
                    <a:pt x="903" y="160"/>
                  </a:cubicBezTo>
                  <a:cubicBezTo>
                    <a:pt x="903" y="74"/>
                    <a:pt x="831" y="1"/>
                    <a:pt x="7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45" name="Google Shape;1145;p57"/>
          <p:cNvGrpSpPr/>
          <p:nvPr/>
        </p:nvGrpSpPr>
        <p:grpSpPr>
          <a:xfrm>
            <a:off x="1794524" y="3202018"/>
            <a:ext cx="593739" cy="593609"/>
            <a:chOff x="6414879" y="3198760"/>
            <a:chExt cx="332118" cy="332046"/>
          </a:xfrm>
        </p:grpSpPr>
        <p:sp>
          <p:nvSpPr>
            <p:cNvPr id="1146" name="Google Shape;1146;p57"/>
            <p:cNvSpPr/>
            <p:nvPr/>
          </p:nvSpPr>
          <p:spPr>
            <a:xfrm>
              <a:off x="6576052" y="3243284"/>
              <a:ext cx="9759" cy="19305"/>
            </a:xfrm>
            <a:custGeom>
              <a:avLst/>
              <a:gdLst/>
              <a:ahLst/>
              <a:cxnLst/>
              <a:rect l="l" t="t" r="r" b="b"/>
              <a:pathLst>
                <a:path w="320" h="633" extrusionOk="0">
                  <a:moveTo>
                    <a:pt x="160" y="0"/>
                  </a:moveTo>
                  <a:cubicBezTo>
                    <a:pt x="73" y="0"/>
                    <a:pt x="0" y="72"/>
                    <a:pt x="0" y="158"/>
                  </a:cubicBezTo>
                  <a:lnTo>
                    <a:pt x="0" y="473"/>
                  </a:lnTo>
                  <a:cubicBezTo>
                    <a:pt x="0" y="562"/>
                    <a:pt x="70" y="633"/>
                    <a:pt x="160" y="633"/>
                  </a:cubicBezTo>
                  <a:cubicBezTo>
                    <a:pt x="247" y="633"/>
                    <a:pt x="320" y="562"/>
                    <a:pt x="320" y="473"/>
                  </a:cubicBezTo>
                  <a:lnTo>
                    <a:pt x="320" y="158"/>
                  </a:lnTo>
                  <a:cubicBezTo>
                    <a:pt x="320" y="72"/>
                    <a:pt x="24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7" name="Google Shape;1147;p57"/>
            <p:cNvSpPr/>
            <p:nvPr/>
          </p:nvSpPr>
          <p:spPr>
            <a:xfrm>
              <a:off x="6640674" y="3317573"/>
              <a:ext cx="19396" cy="9790"/>
            </a:xfrm>
            <a:custGeom>
              <a:avLst/>
              <a:gdLst/>
              <a:ahLst/>
              <a:cxnLst/>
              <a:rect l="l" t="t" r="r" b="b"/>
              <a:pathLst>
                <a:path w="636" h="321" extrusionOk="0">
                  <a:moveTo>
                    <a:pt x="161" y="0"/>
                  </a:moveTo>
                  <a:cubicBezTo>
                    <a:pt x="74" y="0"/>
                    <a:pt x="1" y="74"/>
                    <a:pt x="1" y="160"/>
                  </a:cubicBezTo>
                  <a:cubicBezTo>
                    <a:pt x="1" y="247"/>
                    <a:pt x="74" y="320"/>
                    <a:pt x="161" y="320"/>
                  </a:cubicBezTo>
                  <a:lnTo>
                    <a:pt x="476" y="320"/>
                  </a:lnTo>
                  <a:cubicBezTo>
                    <a:pt x="562" y="320"/>
                    <a:pt x="636" y="247"/>
                    <a:pt x="636" y="160"/>
                  </a:cubicBezTo>
                  <a:cubicBezTo>
                    <a:pt x="636" y="74"/>
                    <a:pt x="562" y="0"/>
                    <a:pt x="4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8" name="Google Shape;1148;p57"/>
            <p:cNvSpPr/>
            <p:nvPr/>
          </p:nvSpPr>
          <p:spPr>
            <a:xfrm>
              <a:off x="6576052" y="3382225"/>
              <a:ext cx="9759" cy="19366"/>
            </a:xfrm>
            <a:custGeom>
              <a:avLst/>
              <a:gdLst/>
              <a:ahLst/>
              <a:cxnLst/>
              <a:rect l="l" t="t" r="r" b="b"/>
              <a:pathLst>
                <a:path w="320" h="635" extrusionOk="0">
                  <a:moveTo>
                    <a:pt x="160" y="0"/>
                  </a:moveTo>
                  <a:cubicBezTo>
                    <a:pt x="73" y="0"/>
                    <a:pt x="0" y="73"/>
                    <a:pt x="0" y="160"/>
                  </a:cubicBezTo>
                  <a:lnTo>
                    <a:pt x="0" y="475"/>
                  </a:lnTo>
                  <a:cubicBezTo>
                    <a:pt x="0" y="562"/>
                    <a:pt x="73" y="635"/>
                    <a:pt x="160" y="635"/>
                  </a:cubicBezTo>
                  <a:cubicBezTo>
                    <a:pt x="247" y="635"/>
                    <a:pt x="320" y="562"/>
                    <a:pt x="320" y="475"/>
                  </a:cubicBezTo>
                  <a:lnTo>
                    <a:pt x="320" y="160"/>
                  </a:lnTo>
                  <a:cubicBezTo>
                    <a:pt x="320" y="73"/>
                    <a:pt x="24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9" name="Google Shape;1149;p57"/>
            <p:cNvSpPr/>
            <p:nvPr/>
          </p:nvSpPr>
          <p:spPr>
            <a:xfrm>
              <a:off x="6501733" y="3317573"/>
              <a:ext cx="19335" cy="9790"/>
            </a:xfrm>
            <a:custGeom>
              <a:avLst/>
              <a:gdLst/>
              <a:ahLst/>
              <a:cxnLst/>
              <a:rect l="l" t="t" r="r" b="b"/>
              <a:pathLst>
                <a:path w="634" h="321" extrusionOk="0">
                  <a:moveTo>
                    <a:pt x="159" y="0"/>
                  </a:moveTo>
                  <a:cubicBezTo>
                    <a:pt x="72" y="0"/>
                    <a:pt x="1" y="74"/>
                    <a:pt x="1" y="160"/>
                  </a:cubicBezTo>
                  <a:cubicBezTo>
                    <a:pt x="1" y="247"/>
                    <a:pt x="72" y="320"/>
                    <a:pt x="159" y="320"/>
                  </a:cubicBezTo>
                  <a:lnTo>
                    <a:pt x="474" y="320"/>
                  </a:lnTo>
                  <a:cubicBezTo>
                    <a:pt x="562" y="320"/>
                    <a:pt x="634" y="247"/>
                    <a:pt x="634" y="160"/>
                  </a:cubicBezTo>
                  <a:cubicBezTo>
                    <a:pt x="634" y="74"/>
                    <a:pt x="562" y="0"/>
                    <a:pt x="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0" name="Google Shape;1150;p57"/>
            <p:cNvSpPr/>
            <p:nvPr/>
          </p:nvSpPr>
          <p:spPr>
            <a:xfrm>
              <a:off x="6576052" y="3274909"/>
              <a:ext cx="34767" cy="52456"/>
            </a:xfrm>
            <a:custGeom>
              <a:avLst/>
              <a:gdLst/>
              <a:ahLst/>
              <a:cxnLst/>
              <a:rect l="l" t="t" r="r" b="b"/>
              <a:pathLst>
                <a:path w="1140" h="1720" extrusionOk="0">
                  <a:moveTo>
                    <a:pt x="160" y="1"/>
                  </a:moveTo>
                  <a:cubicBezTo>
                    <a:pt x="73" y="1"/>
                    <a:pt x="0" y="72"/>
                    <a:pt x="0" y="159"/>
                  </a:cubicBezTo>
                  <a:lnTo>
                    <a:pt x="0" y="1559"/>
                  </a:lnTo>
                  <a:cubicBezTo>
                    <a:pt x="0" y="1646"/>
                    <a:pt x="73" y="1719"/>
                    <a:pt x="160" y="1719"/>
                  </a:cubicBezTo>
                  <a:lnTo>
                    <a:pt x="980" y="1719"/>
                  </a:lnTo>
                  <a:cubicBezTo>
                    <a:pt x="1068" y="1719"/>
                    <a:pt x="1140" y="1646"/>
                    <a:pt x="1140" y="1559"/>
                  </a:cubicBezTo>
                  <a:cubicBezTo>
                    <a:pt x="1140" y="1473"/>
                    <a:pt x="1068" y="1399"/>
                    <a:pt x="980" y="1399"/>
                  </a:cubicBezTo>
                  <a:lnTo>
                    <a:pt x="320" y="1399"/>
                  </a:lnTo>
                  <a:lnTo>
                    <a:pt x="320" y="159"/>
                  </a:lnTo>
                  <a:cubicBezTo>
                    <a:pt x="320" y="72"/>
                    <a:pt x="247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1" name="Google Shape;1151;p57"/>
            <p:cNvSpPr/>
            <p:nvPr/>
          </p:nvSpPr>
          <p:spPr>
            <a:xfrm>
              <a:off x="6414879" y="3474263"/>
              <a:ext cx="332118" cy="56542"/>
            </a:xfrm>
            <a:custGeom>
              <a:avLst/>
              <a:gdLst/>
              <a:ahLst/>
              <a:cxnLst/>
              <a:rect l="l" t="t" r="r" b="b"/>
              <a:pathLst>
                <a:path w="10890" h="1854" extrusionOk="0">
                  <a:moveTo>
                    <a:pt x="1534" y="320"/>
                  </a:moveTo>
                  <a:lnTo>
                    <a:pt x="1534" y="1533"/>
                  </a:lnTo>
                  <a:lnTo>
                    <a:pt x="319" y="1533"/>
                  </a:lnTo>
                  <a:lnTo>
                    <a:pt x="319" y="320"/>
                  </a:lnTo>
                  <a:close/>
                  <a:moveTo>
                    <a:pt x="6051" y="320"/>
                  </a:moveTo>
                  <a:lnTo>
                    <a:pt x="6051" y="1533"/>
                  </a:lnTo>
                  <a:lnTo>
                    <a:pt x="4836" y="1533"/>
                  </a:lnTo>
                  <a:lnTo>
                    <a:pt x="4836" y="320"/>
                  </a:lnTo>
                  <a:close/>
                  <a:moveTo>
                    <a:pt x="302" y="0"/>
                  </a:moveTo>
                  <a:cubicBezTo>
                    <a:pt x="137" y="0"/>
                    <a:pt x="1" y="136"/>
                    <a:pt x="1" y="303"/>
                  </a:cubicBezTo>
                  <a:lnTo>
                    <a:pt x="1" y="1550"/>
                  </a:lnTo>
                  <a:cubicBezTo>
                    <a:pt x="1" y="1717"/>
                    <a:pt x="137" y="1853"/>
                    <a:pt x="302" y="1853"/>
                  </a:cubicBezTo>
                  <a:lnTo>
                    <a:pt x="1551" y="1853"/>
                  </a:lnTo>
                  <a:cubicBezTo>
                    <a:pt x="1716" y="1853"/>
                    <a:pt x="1852" y="1717"/>
                    <a:pt x="1852" y="1550"/>
                  </a:cubicBezTo>
                  <a:lnTo>
                    <a:pt x="1852" y="1086"/>
                  </a:lnTo>
                  <a:lnTo>
                    <a:pt x="2927" y="1086"/>
                  </a:lnTo>
                  <a:lnTo>
                    <a:pt x="2779" y="1205"/>
                  </a:lnTo>
                  <a:cubicBezTo>
                    <a:pt x="2711" y="1259"/>
                    <a:pt x="2701" y="1360"/>
                    <a:pt x="2757" y="1429"/>
                  </a:cubicBezTo>
                  <a:cubicBezTo>
                    <a:pt x="2787" y="1469"/>
                    <a:pt x="2833" y="1487"/>
                    <a:pt x="2879" y="1487"/>
                  </a:cubicBezTo>
                  <a:cubicBezTo>
                    <a:pt x="2915" y="1487"/>
                    <a:pt x="2953" y="1474"/>
                    <a:pt x="2980" y="1452"/>
                  </a:cubicBezTo>
                  <a:lnTo>
                    <a:pt x="3429" y="1082"/>
                  </a:lnTo>
                  <a:lnTo>
                    <a:pt x="4518" y="1082"/>
                  </a:lnTo>
                  <a:lnTo>
                    <a:pt x="4518" y="1549"/>
                  </a:lnTo>
                  <a:cubicBezTo>
                    <a:pt x="4518" y="1715"/>
                    <a:pt x="4654" y="1851"/>
                    <a:pt x="4819" y="1851"/>
                  </a:cubicBezTo>
                  <a:lnTo>
                    <a:pt x="6068" y="1851"/>
                  </a:lnTo>
                  <a:cubicBezTo>
                    <a:pt x="6233" y="1851"/>
                    <a:pt x="6369" y="1715"/>
                    <a:pt x="6369" y="1549"/>
                  </a:cubicBezTo>
                  <a:lnTo>
                    <a:pt x="6369" y="1082"/>
                  </a:lnTo>
                  <a:lnTo>
                    <a:pt x="7560" y="1082"/>
                  </a:lnTo>
                  <a:lnTo>
                    <a:pt x="7413" y="1202"/>
                  </a:lnTo>
                  <a:cubicBezTo>
                    <a:pt x="7345" y="1258"/>
                    <a:pt x="7335" y="1360"/>
                    <a:pt x="7390" y="1428"/>
                  </a:cubicBezTo>
                  <a:cubicBezTo>
                    <a:pt x="7422" y="1465"/>
                    <a:pt x="7466" y="1486"/>
                    <a:pt x="7514" y="1486"/>
                  </a:cubicBezTo>
                  <a:cubicBezTo>
                    <a:pt x="7550" y="1486"/>
                    <a:pt x="7585" y="1472"/>
                    <a:pt x="7614" y="1448"/>
                  </a:cubicBezTo>
                  <a:lnTo>
                    <a:pt x="8062" y="1081"/>
                  </a:lnTo>
                  <a:lnTo>
                    <a:pt x="9031" y="1081"/>
                  </a:lnTo>
                  <a:lnTo>
                    <a:pt x="9031" y="1547"/>
                  </a:lnTo>
                  <a:cubicBezTo>
                    <a:pt x="9031" y="1712"/>
                    <a:pt x="9167" y="1848"/>
                    <a:pt x="9334" y="1848"/>
                  </a:cubicBezTo>
                  <a:lnTo>
                    <a:pt x="9640" y="1848"/>
                  </a:lnTo>
                  <a:cubicBezTo>
                    <a:pt x="9727" y="1848"/>
                    <a:pt x="9800" y="1777"/>
                    <a:pt x="9800" y="1690"/>
                  </a:cubicBezTo>
                  <a:cubicBezTo>
                    <a:pt x="9800" y="1601"/>
                    <a:pt x="9727" y="1530"/>
                    <a:pt x="9640" y="1530"/>
                  </a:cubicBezTo>
                  <a:lnTo>
                    <a:pt x="9351" y="1530"/>
                  </a:lnTo>
                  <a:lnTo>
                    <a:pt x="9351" y="315"/>
                  </a:lnTo>
                  <a:lnTo>
                    <a:pt x="10566" y="315"/>
                  </a:lnTo>
                  <a:lnTo>
                    <a:pt x="10566" y="1530"/>
                  </a:lnTo>
                  <a:lnTo>
                    <a:pt x="10277" y="1530"/>
                  </a:lnTo>
                  <a:cubicBezTo>
                    <a:pt x="10188" y="1530"/>
                    <a:pt x="10117" y="1601"/>
                    <a:pt x="10117" y="1690"/>
                  </a:cubicBezTo>
                  <a:cubicBezTo>
                    <a:pt x="10117" y="1777"/>
                    <a:pt x="10188" y="1848"/>
                    <a:pt x="10277" y="1848"/>
                  </a:cubicBezTo>
                  <a:lnTo>
                    <a:pt x="10583" y="1848"/>
                  </a:lnTo>
                  <a:cubicBezTo>
                    <a:pt x="10748" y="1848"/>
                    <a:pt x="10884" y="1712"/>
                    <a:pt x="10884" y="1547"/>
                  </a:cubicBezTo>
                  <a:lnTo>
                    <a:pt x="10884" y="298"/>
                  </a:lnTo>
                  <a:cubicBezTo>
                    <a:pt x="10889" y="136"/>
                    <a:pt x="10753" y="0"/>
                    <a:pt x="10586" y="0"/>
                  </a:cubicBezTo>
                  <a:lnTo>
                    <a:pt x="9338" y="0"/>
                  </a:lnTo>
                  <a:cubicBezTo>
                    <a:pt x="9173" y="0"/>
                    <a:pt x="9036" y="136"/>
                    <a:pt x="9036" y="302"/>
                  </a:cubicBezTo>
                  <a:lnTo>
                    <a:pt x="9036" y="768"/>
                  </a:lnTo>
                  <a:lnTo>
                    <a:pt x="8067" y="768"/>
                  </a:lnTo>
                  <a:lnTo>
                    <a:pt x="7618" y="400"/>
                  </a:lnTo>
                  <a:cubicBezTo>
                    <a:pt x="7588" y="376"/>
                    <a:pt x="7552" y="363"/>
                    <a:pt x="7516" y="363"/>
                  </a:cubicBezTo>
                  <a:cubicBezTo>
                    <a:pt x="7470" y="363"/>
                    <a:pt x="7425" y="384"/>
                    <a:pt x="7393" y="424"/>
                  </a:cubicBezTo>
                  <a:cubicBezTo>
                    <a:pt x="7337" y="492"/>
                    <a:pt x="7345" y="591"/>
                    <a:pt x="7415" y="649"/>
                  </a:cubicBezTo>
                  <a:lnTo>
                    <a:pt x="7563" y="768"/>
                  </a:lnTo>
                  <a:lnTo>
                    <a:pt x="6372" y="768"/>
                  </a:lnTo>
                  <a:lnTo>
                    <a:pt x="6372" y="303"/>
                  </a:lnTo>
                  <a:cubicBezTo>
                    <a:pt x="6372" y="136"/>
                    <a:pt x="6236" y="0"/>
                    <a:pt x="6069" y="0"/>
                  </a:cubicBezTo>
                  <a:lnTo>
                    <a:pt x="4821" y="0"/>
                  </a:lnTo>
                  <a:cubicBezTo>
                    <a:pt x="4656" y="0"/>
                    <a:pt x="4519" y="136"/>
                    <a:pt x="4519" y="303"/>
                  </a:cubicBezTo>
                  <a:lnTo>
                    <a:pt x="4519" y="768"/>
                  </a:lnTo>
                  <a:lnTo>
                    <a:pt x="3431" y="768"/>
                  </a:lnTo>
                  <a:lnTo>
                    <a:pt x="2981" y="400"/>
                  </a:lnTo>
                  <a:cubicBezTo>
                    <a:pt x="2952" y="376"/>
                    <a:pt x="2916" y="364"/>
                    <a:pt x="2881" y="364"/>
                  </a:cubicBezTo>
                  <a:cubicBezTo>
                    <a:pt x="2835" y="364"/>
                    <a:pt x="2789" y="384"/>
                    <a:pt x="2757" y="424"/>
                  </a:cubicBezTo>
                  <a:cubicBezTo>
                    <a:pt x="2701" y="492"/>
                    <a:pt x="2709" y="592"/>
                    <a:pt x="2779" y="649"/>
                  </a:cubicBezTo>
                  <a:lnTo>
                    <a:pt x="2927" y="768"/>
                  </a:lnTo>
                  <a:lnTo>
                    <a:pt x="1852" y="768"/>
                  </a:lnTo>
                  <a:lnTo>
                    <a:pt x="1852" y="303"/>
                  </a:lnTo>
                  <a:cubicBezTo>
                    <a:pt x="1852" y="136"/>
                    <a:pt x="1716" y="0"/>
                    <a:pt x="15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2" name="Google Shape;1152;p57"/>
            <p:cNvSpPr/>
            <p:nvPr/>
          </p:nvSpPr>
          <p:spPr>
            <a:xfrm>
              <a:off x="6482429" y="3224072"/>
              <a:ext cx="196831" cy="196770"/>
            </a:xfrm>
            <a:custGeom>
              <a:avLst/>
              <a:gdLst/>
              <a:ahLst/>
              <a:cxnLst/>
              <a:rect l="l" t="t" r="r" b="b"/>
              <a:pathLst>
                <a:path w="6454" h="6452" extrusionOk="0">
                  <a:moveTo>
                    <a:pt x="3227" y="1"/>
                  </a:moveTo>
                  <a:cubicBezTo>
                    <a:pt x="1447" y="1"/>
                    <a:pt x="1" y="1448"/>
                    <a:pt x="1" y="3226"/>
                  </a:cubicBezTo>
                  <a:cubicBezTo>
                    <a:pt x="1" y="3573"/>
                    <a:pt x="57" y="3915"/>
                    <a:pt x="164" y="4242"/>
                  </a:cubicBezTo>
                  <a:cubicBezTo>
                    <a:pt x="187" y="4309"/>
                    <a:pt x="249" y="4353"/>
                    <a:pt x="316" y="4353"/>
                  </a:cubicBezTo>
                  <a:cubicBezTo>
                    <a:pt x="333" y="4353"/>
                    <a:pt x="350" y="4350"/>
                    <a:pt x="367" y="4344"/>
                  </a:cubicBezTo>
                  <a:cubicBezTo>
                    <a:pt x="450" y="4317"/>
                    <a:pt x="496" y="4228"/>
                    <a:pt x="469" y="4143"/>
                  </a:cubicBezTo>
                  <a:cubicBezTo>
                    <a:pt x="372" y="3847"/>
                    <a:pt x="322" y="3539"/>
                    <a:pt x="322" y="3226"/>
                  </a:cubicBezTo>
                  <a:cubicBezTo>
                    <a:pt x="322" y="1622"/>
                    <a:pt x="1626" y="319"/>
                    <a:pt x="3230" y="319"/>
                  </a:cubicBezTo>
                  <a:cubicBezTo>
                    <a:pt x="4833" y="319"/>
                    <a:pt x="6138" y="1622"/>
                    <a:pt x="6138" y="3226"/>
                  </a:cubicBezTo>
                  <a:cubicBezTo>
                    <a:pt x="6138" y="4829"/>
                    <a:pt x="4833" y="6134"/>
                    <a:pt x="3230" y="6134"/>
                  </a:cubicBezTo>
                  <a:cubicBezTo>
                    <a:pt x="2713" y="6134"/>
                    <a:pt x="2204" y="5994"/>
                    <a:pt x="1762" y="5736"/>
                  </a:cubicBezTo>
                  <a:cubicBezTo>
                    <a:pt x="1333" y="5482"/>
                    <a:pt x="971" y="5123"/>
                    <a:pt x="717" y="4691"/>
                  </a:cubicBezTo>
                  <a:cubicBezTo>
                    <a:pt x="688" y="4640"/>
                    <a:pt x="634" y="4612"/>
                    <a:pt x="580" y="4612"/>
                  </a:cubicBezTo>
                  <a:cubicBezTo>
                    <a:pt x="552" y="4612"/>
                    <a:pt x="525" y="4619"/>
                    <a:pt x="499" y="4633"/>
                  </a:cubicBezTo>
                  <a:cubicBezTo>
                    <a:pt x="423" y="4679"/>
                    <a:pt x="397" y="4776"/>
                    <a:pt x="441" y="4853"/>
                  </a:cubicBezTo>
                  <a:cubicBezTo>
                    <a:pt x="722" y="5331"/>
                    <a:pt x="1122" y="5731"/>
                    <a:pt x="1598" y="6011"/>
                  </a:cubicBezTo>
                  <a:cubicBezTo>
                    <a:pt x="2090" y="6301"/>
                    <a:pt x="2653" y="6452"/>
                    <a:pt x="3227" y="6452"/>
                  </a:cubicBezTo>
                  <a:cubicBezTo>
                    <a:pt x="5008" y="6452"/>
                    <a:pt x="6454" y="5004"/>
                    <a:pt x="6454" y="3226"/>
                  </a:cubicBezTo>
                  <a:cubicBezTo>
                    <a:pt x="6454" y="1448"/>
                    <a:pt x="5004" y="1"/>
                    <a:pt x="3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3" name="Google Shape;1153;p57"/>
            <p:cNvSpPr/>
            <p:nvPr/>
          </p:nvSpPr>
          <p:spPr>
            <a:xfrm>
              <a:off x="6457208" y="3198760"/>
              <a:ext cx="247426" cy="247426"/>
            </a:xfrm>
            <a:custGeom>
              <a:avLst/>
              <a:gdLst/>
              <a:ahLst/>
              <a:cxnLst/>
              <a:rect l="l" t="t" r="r" b="b"/>
              <a:pathLst>
                <a:path w="8113" h="8113" extrusionOk="0">
                  <a:moveTo>
                    <a:pt x="4057" y="0"/>
                  </a:moveTo>
                  <a:cubicBezTo>
                    <a:pt x="1820" y="0"/>
                    <a:pt x="1" y="1821"/>
                    <a:pt x="1" y="4056"/>
                  </a:cubicBezTo>
                  <a:cubicBezTo>
                    <a:pt x="1" y="6292"/>
                    <a:pt x="1820" y="8112"/>
                    <a:pt x="4057" y="8112"/>
                  </a:cubicBezTo>
                  <a:cubicBezTo>
                    <a:pt x="6294" y="8112"/>
                    <a:pt x="8113" y="6292"/>
                    <a:pt x="8113" y="4056"/>
                  </a:cubicBezTo>
                  <a:cubicBezTo>
                    <a:pt x="8113" y="3258"/>
                    <a:pt x="7880" y="2484"/>
                    <a:pt x="7441" y="1821"/>
                  </a:cubicBezTo>
                  <a:cubicBezTo>
                    <a:pt x="7410" y="1774"/>
                    <a:pt x="7360" y="1749"/>
                    <a:pt x="7309" y="1749"/>
                  </a:cubicBezTo>
                  <a:cubicBezTo>
                    <a:pt x="7278" y="1749"/>
                    <a:pt x="7247" y="1758"/>
                    <a:pt x="7220" y="1777"/>
                  </a:cubicBezTo>
                  <a:cubicBezTo>
                    <a:pt x="7145" y="1826"/>
                    <a:pt x="7126" y="1923"/>
                    <a:pt x="7174" y="1998"/>
                  </a:cubicBezTo>
                  <a:cubicBezTo>
                    <a:pt x="7579" y="2608"/>
                    <a:pt x="7793" y="3320"/>
                    <a:pt x="7793" y="4056"/>
                  </a:cubicBezTo>
                  <a:cubicBezTo>
                    <a:pt x="7793" y="6117"/>
                    <a:pt x="6117" y="7792"/>
                    <a:pt x="4057" y="7792"/>
                  </a:cubicBezTo>
                  <a:cubicBezTo>
                    <a:pt x="1997" y="7792"/>
                    <a:pt x="321" y="6117"/>
                    <a:pt x="321" y="4056"/>
                  </a:cubicBezTo>
                  <a:cubicBezTo>
                    <a:pt x="321" y="1996"/>
                    <a:pt x="1995" y="320"/>
                    <a:pt x="4057" y="320"/>
                  </a:cubicBezTo>
                  <a:cubicBezTo>
                    <a:pt x="4584" y="320"/>
                    <a:pt x="5096" y="427"/>
                    <a:pt x="5575" y="640"/>
                  </a:cubicBezTo>
                  <a:cubicBezTo>
                    <a:pt x="6037" y="848"/>
                    <a:pt x="6447" y="1140"/>
                    <a:pt x="6794" y="1513"/>
                  </a:cubicBezTo>
                  <a:cubicBezTo>
                    <a:pt x="6825" y="1546"/>
                    <a:pt x="6868" y="1563"/>
                    <a:pt x="6912" y="1563"/>
                  </a:cubicBezTo>
                  <a:cubicBezTo>
                    <a:pt x="6950" y="1563"/>
                    <a:pt x="6989" y="1549"/>
                    <a:pt x="7019" y="1521"/>
                  </a:cubicBezTo>
                  <a:cubicBezTo>
                    <a:pt x="7084" y="1462"/>
                    <a:pt x="7087" y="1360"/>
                    <a:pt x="7028" y="1295"/>
                  </a:cubicBezTo>
                  <a:cubicBezTo>
                    <a:pt x="6652" y="892"/>
                    <a:pt x="6206" y="572"/>
                    <a:pt x="5704" y="349"/>
                  </a:cubicBezTo>
                  <a:cubicBezTo>
                    <a:pt x="5185" y="118"/>
                    <a:pt x="4630" y="0"/>
                    <a:pt x="40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154" name="Google Shape;1154;p57"/>
          <p:cNvGrpSpPr/>
          <p:nvPr/>
        </p:nvGrpSpPr>
        <p:grpSpPr>
          <a:xfrm>
            <a:off x="4416769" y="3202018"/>
            <a:ext cx="594011" cy="593629"/>
            <a:chOff x="5601177" y="3198760"/>
            <a:chExt cx="332270" cy="332057"/>
          </a:xfrm>
        </p:grpSpPr>
        <p:sp>
          <p:nvSpPr>
            <p:cNvPr id="1155" name="Google Shape;1155;p57"/>
            <p:cNvSpPr/>
            <p:nvPr/>
          </p:nvSpPr>
          <p:spPr>
            <a:xfrm>
              <a:off x="5601177" y="3198760"/>
              <a:ext cx="332270" cy="332057"/>
            </a:xfrm>
            <a:custGeom>
              <a:avLst/>
              <a:gdLst/>
              <a:ahLst/>
              <a:cxnLst/>
              <a:rect l="l" t="t" r="r" b="b"/>
              <a:pathLst>
                <a:path w="10895" h="10888" extrusionOk="0">
                  <a:moveTo>
                    <a:pt x="928" y="0"/>
                  </a:moveTo>
                  <a:cubicBezTo>
                    <a:pt x="809" y="0"/>
                    <a:pt x="696" y="58"/>
                    <a:pt x="627" y="155"/>
                  </a:cubicBezTo>
                  <a:lnTo>
                    <a:pt x="305" y="611"/>
                  </a:lnTo>
                  <a:lnTo>
                    <a:pt x="161" y="611"/>
                  </a:lnTo>
                  <a:cubicBezTo>
                    <a:pt x="74" y="611"/>
                    <a:pt x="1" y="683"/>
                    <a:pt x="1" y="771"/>
                  </a:cubicBezTo>
                  <a:lnTo>
                    <a:pt x="1" y="10727"/>
                  </a:lnTo>
                  <a:cubicBezTo>
                    <a:pt x="1" y="10814"/>
                    <a:pt x="74" y="10887"/>
                    <a:pt x="161" y="10887"/>
                  </a:cubicBezTo>
                  <a:lnTo>
                    <a:pt x="1302" y="10887"/>
                  </a:lnTo>
                  <a:cubicBezTo>
                    <a:pt x="1391" y="10887"/>
                    <a:pt x="1462" y="10814"/>
                    <a:pt x="1462" y="10727"/>
                  </a:cubicBezTo>
                  <a:cubicBezTo>
                    <a:pt x="1462" y="10640"/>
                    <a:pt x="1391" y="10567"/>
                    <a:pt x="1302" y="10567"/>
                  </a:cubicBezTo>
                  <a:lnTo>
                    <a:pt x="320" y="10567"/>
                  </a:lnTo>
                  <a:lnTo>
                    <a:pt x="320" y="929"/>
                  </a:lnTo>
                  <a:lnTo>
                    <a:pt x="10571" y="929"/>
                  </a:lnTo>
                  <a:lnTo>
                    <a:pt x="10571" y="10567"/>
                  </a:lnTo>
                  <a:lnTo>
                    <a:pt x="1940" y="10567"/>
                  </a:lnTo>
                  <a:cubicBezTo>
                    <a:pt x="1853" y="10567"/>
                    <a:pt x="1780" y="10640"/>
                    <a:pt x="1780" y="10727"/>
                  </a:cubicBezTo>
                  <a:cubicBezTo>
                    <a:pt x="1780" y="10814"/>
                    <a:pt x="1853" y="10887"/>
                    <a:pt x="1940" y="10887"/>
                  </a:cubicBezTo>
                  <a:lnTo>
                    <a:pt x="10729" y="10887"/>
                  </a:lnTo>
                  <a:cubicBezTo>
                    <a:pt x="10818" y="10887"/>
                    <a:pt x="10889" y="10814"/>
                    <a:pt x="10889" y="10727"/>
                  </a:cubicBezTo>
                  <a:lnTo>
                    <a:pt x="10889" y="771"/>
                  </a:lnTo>
                  <a:cubicBezTo>
                    <a:pt x="10894" y="683"/>
                    <a:pt x="10821" y="611"/>
                    <a:pt x="10734" y="611"/>
                  </a:cubicBezTo>
                  <a:lnTo>
                    <a:pt x="10590" y="611"/>
                  </a:lnTo>
                  <a:lnTo>
                    <a:pt x="10268" y="155"/>
                  </a:lnTo>
                  <a:cubicBezTo>
                    <a:pt x="10200" y="58"/>
                    <a:pt x="10088" y="0"/>
                    <a:pt x="9967" y="0"/>
                  </a:cubicBezTo>
                  <a:lnTo>
                    <a:pt x="8410" y="0"/>
                  </a:lnTo>
                  <a:cubicBezTo>
                    <a:pt x="8322" y="0"/>
                    <a:pt x="8250" y="73"/>
                    <a:pt x="8250" y="160"/>
                  </a:cubicBezTo>
                  <a:cubicBezTo>
                    <a:pt x="8250" y="247"/>
                    <a:pt x="8322" y="318"/>
                    <a:pt x="8410" y="318"/>
                  </a:cubicBezTo>
                  <a:lnTo>
                    <a:pt x="9967" y="318"/>
                  </a:lnTo>
                  <a:cubicBezTo>
                    <a:pt x="9984" y="318"/>
                    <a:pt x="9998" y="329"/>
                    <a:pt x="10006" y="341"/>
                  </a:cubicBezTo>
                  <a:lnTo>
                    <a:pt x="10198" y="613"/>
                  </a:lnTo>
                  <a:lnTo>
                    <a:pt x="696" y="613"/>
                  </a:lnTo>
                  <a:lnTo>
                    <a:pt x="887" y="341"/>
                  </a:lnTo>
                  <a:cubicBezTo>
                    <a:pt x="895" y="329"/>
                    <a:pt x="911" y="318"/>
                    <a:pt x="928" y="318"/>
                  </a:cubicBezTo>
                  <a:lnTo>
                    <a:pt x="7771" y="318"/>
                  </a:lnTo>
                  <a:cubicBezTo>
                    <a:pt x="7857" y="318"/>
                    <a:pt x="7929" y="247"/>
                    <a:pt x="7929" y="160"/>
                  </a:cubicBezTo>
                  <a:cubicBezTo>
                    <a:pt x="7929" y="73"/>
                    <a:pt x="7857" y="0"/>
                    <a:pt x="77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6" name="Google Shape;1156;p57"/>
            <p:cNvSpPr/>
            <p:nvPr/>
          </p:nvSpPr>
          <p:spPr>
            <a:xfrm>
              <a:off x="5746309" y="3242125"/>
              <a:ext cx="78684" cy="9790"/>
            </a:xfrm>
            <a:custGeom>
              <a:avLst/>
              <a:gdLst/>
              <a:ahLst/>
              <a:cxnLst/>
              <a:rect l="l" t="t" r="r" b="b"/>
              <a:pathLst>
                <a:path w="2580" h="321" extrusionOk="0">
                  <a:moveTo>
                    <a:pt x="158" y="1"/>
                  </a:moveTo>
                  <a:cubicBezTo>
                    <a:pt x="72" y="1"/>
                    <a:pt x="0" y="74"/>
                    <a:pt x="0" y="161"/>
                  </a:cubicBezTo>
                  <a:cubicBezTo>
                    <a:pt x="0" y="247"/>
                    <a:pt x="72" y="320"/>
                    <a:pt x="158" y="320"/>
                  </a:cubicBezTo>
                  <a:lnTo>
                    <a:pt x="2420" y="320"/>
                  </a:lnTo>
                  <a:cubicBezTo>
                    <a:pt x="2506" y="320"/>
                    <a:pt x="2579" y="247"/>
                    <a:pt x="2579" y="161"/>
                  </a:cubicBezTo>
                  <a:cubicBezTo>
                    <a:pt x="2579" y="74"/>
                    <a:pt x="2506" y="1"/>
                    <a:pt x="24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7" name="Google Shape;1157;p57"/>
            <p:cNvSpPr/>
            <p:nvPr/>
          </p:nvSpPr>
          <p:spPr>
            <a:xfrm>
              <a:off x="5709774" y="3242125"/>
              <a:ext cx="28363" cy="9790"/>
            </a:xfrm>
            <a:custGeom>
              <a:avLst/>
              <a:gdLst/>
              <a:ahLst/>
              <a:cxnLst/>
              <a:rect l="l" t="t" r="r" b="b"/>
              <a:pathLst>
                <a:path w="930" h="321" extrusionOk="0">
                  <a:moveTo>
                    <a:pt x="160" y="1"/>
                  </a:moveTo>
                  <a:cubicBezTo>
                    <a:pt x="72" y="1"/>
                    <a:pt x="0" y="74"/>
                    <a:pt x="0" y="161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769" y="320"/>
                  </a:lnTo>
                  <a:cubicBezTo>
                    <a:pt x="858" y="320"/>
                    <a:pt x="929" y="247"/>
                    <a:pt x="929" y="161"/>
                  </a:cubicBezTo>
                  <a:cubicBezTo>
                    <a:pt x="929" y="74"/>
                    <a:pt x="858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8" name="Google Shape;1158;p57"/>
            <p:cNvSpPr/>
            <p:nvPr/>
          </p:nvSpPr>
          <p:spPr>
            <a:xfrm>
              <a:off x="5852863" y="3234501"/>
              <a:ext cx="57793" cy="29339"/>
            </a:xfrm>
            <a:custGeom>
              <a:avLst/>
              <a:gdLst/>
              <a:ahLst/>
              <a:cxnLst/>
              <a:rect l="l" t="t" r="r" b="b"/>
              <a:pathLst>
                <a:path w="1895" h="962" extrusionOk="0">
                  <a:moveTo>
                    <a:pt x="1576" y="319"/>
                  </a:moveTo>
                  <a:lnTo>
                    <a:pt x="1576" y="642"/>
                  </a:lnTo>
                  <a:lnTo>
                    <a:pt x="321" y="642"/>
                  </a:lnTo>
                  <a:lnTo>
                    <a:pt x="321" y="319"/>
                  </a:lnTo>
                  <a:close/>
                  <a:moveTo>
                    <a:pt x="241" y="1"/>
                  </a:moveTo>
                  <a:cubicBezTo>
                    <a:pt x="110" y="1"/>
                    <a:pt x="1" y="106"/>
                    <a:pt x="1" y="237"/>
                  </a:cubicBezTo>
                  <a:lnTo>
                    <a:pt x="1" y="724"/>
                  </a:lnTo>
                  <a:cubicBezTo>
                    <a:pt x="2" y="855"/>
                    <a:pt x="108" y="962"/>
                    <a:pt x="241" y="962"/>
                  </a:cubicBezTo>
                  <a:lnTo>
                    <a:pt x="1658" y="962"/>
                  </a:lnTo>
                  <a:cubicBezTo>
                    <a:pt x="1789" y="962"/>
                    <a:pt x="1894" y="855"/>
                    <a:pt x="1894" y="724"/>
                  </a:cubicBezTo>
                  <a:lnTo>
                    <a:pt x="1894" y="237"/>
                  </a:lnTo>
                  <a:cubicBezTo>
                    <a:pt x="1894" y="106"/>
                    <a:pt x="1789" y="1"/>
                    <a:pt x="16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59" name="Google Shape;1159;p57"/>
            <p:cNvSpPr/>
            <p:nvPr/>
          </p:nvSpPr>
          <p:spPr>
            <a:xfrm>
              <a:off x="5624110" y="3234501"/>
              <a:ext cx="57671" cy="29339"/>
            </a:xfrm>
            <a:custGeom>
              <a:avLst/>
              <a:gdLst/>
              <a:ahLst/>
              <a:cxnLst/>
              <a:rect l="l" t="t" r="r" b="b"/>
              <a:pathLst>
                <a:path w="1891" h="962" extrusionOk="0">
                  <a:moveTo>
                    <a:pt x="1571" y="319"/>
                  </a:moveTo>
                  <a:lnTo>
                    <a:pt x="1571" y="642"/>
                  </a:lnTo>
                  <a:lnTo>
                    <a:pt x="317" y="642"/>
                  </a:lnTo>
                  <a:lnTo>
                    <a:pt x="317" y="319"/>
                  </a:lnTo>
                  <a:close/>
                  <a:moveTo>
                    <a:pt x="235" y="1"/>
                  </a:moveTo>
                  <a:cubicBezTo>
                    <a:pt x="106" y="1"/>
                    <a:pt x="1" y="106"/>
                    <a:pt x="1" y="237"/>
                  </a:cubicBezTo>
                  <a:lnTo>
                    <a:pt x="1" y="724"/>
                  </a:lnTo>
                  <a:cubicBezTo>
                    <a:pt x="1" y="853"/>
                    <a:pt x="106" y="962"/>
                    <a:pt x="235" y="962"/>
                  </a:cubicBezTo>
                  <a:lnTo>
                    <a:pt x="1654" y="962"/>
                  </a:lnTo>
                  <a:cubicBezTo>
                    <a:pt x="1784" y="962"/>
                    <a:pt x="1891" y="855"/>
                    <a:pt x="1891" y="724"/>
                  </a:cubicBezTo>
                  <a:lnTo>
                    <a:pt x="1891" y="237"/>
                  </a:lnTo>
                  <a:cubicBezTo>
                    <a:pt x="1891" y="106"/>
                    <a:pt x="1784" y="1"/>
                    <a:pt x="1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0" name="Google Shape;1160;p57"/>
            <p:cNvSpPr/>
            <p:nvPr/>
          </p:nvSpPr>
          <p:spPr>
            <a:xfrm>
              <a:off x="5660431" y="3277837"/>
              <a:ext cx="213909" cy="218515"/>
            </a:xfrm>
            <a:custGeom>
              <a:avLst/>
              <a:gdLst/>
              <a:ahLst/>
              <a:cxnLst/>
              <a:rect l="l" t="t" r="r" b="b"/>
              <a:pathLst>
                <a:path w="7014" h="7165" extrusionOk="0">
                  <a:moveTo>
                    <a:pt x="4364" y="318"/>
                  </a:moveTo>
                  <a:lnTo>
                    <a:pt x="4364" y="917"/>
                  </a:lnTo>
                  <a:lnTo>
                    <a:pt x="2650" y="917"/>
                  </a:lnTo>
                  <a:lnTo>
                    <a:pt x="2650" y="318"/>
                  </a:lnTo>
                  <a:close/>
                  <a:moveTo>
                    <a:pt x="3507" y="2222"/>
                  </a:moveTo>
                  <a:lnTo>
                    <a:pt x="4130" y="2845"/>
                  </a:lnTo>
                  <a:lnTo>
                    <a:pt x="3507" y="3469"/>
                  </a:lnTo>
                  <a:lnTo>
                    <a:pt x="2884" y="2845"/>
                  </a:lnTo>
                  <a:lnTo>
                    <a:pt x="3507" y="2222"/>
                  </a:lnTo>
                  <a:close/>
                  <a:moveTo>
                    <a:pt x="790" y="4272"/>
                  </a:moveTo>
                  <a:cubicBezTo>
                    <a:pt x="1050" y="4272"/>
                    <a:pt x="1263" y="4485"/>
                    <a:pt x="1263" y="4743"/>
                  </a:cubicBezTo>
                  <a:cubicBezTo>
                    <a:pt x="1263" y="5004"/>
                    <a:pt x="1050" y="5216"/>
                    <a:pt x="790" y="5216"/>
                  </a:cubicBezTo>
                  <a:cubicBezTo>
                    <a:pt x="531" y="5216"/>
                    <a:pt x="319" y="5004"/>
                    <a:pt x="319" y="4743"/>
                  </a:cubicBezTo>
                  <a:cubicBezTo>
                    <a:pt x="319" y="4485"/>
                    <a:pt x="531" y="4272"/>
                    <a:pt x="790" y="4272"/>
                  </a:cubicBezTo>
                  <a:close/>
                  <a:moveTo>
                    <a:pt x="6096" y="3003"/>
                  </a:moveTo>
                  <a:lnTo>
                    <a:pt x="6096" y="3988"/>
                  </a:lnTo>
                  <a:lnTo>
                    <a:pt x="5659" y="3988"/>
                  </a:lnTo>
                  <a:cubicBezTo>
                    <a:pt x="5572" y="3988"/>
                    <a:pt x="5499" y="4060"/>
                    <a:pt x="5499" y="4146"/>
                  </a:cubicBezTo>
                  <a:lnTo>
                    <a:pt x="5499" y="4424"/>
                  </a:lnTo>
                  <a:cubicBezTo>
                    <a:pt x="5499" y="4510"/>
                    <a:pt x="5572" y="4584"/>
                    <a:pt x="5659" y="4584"/>
                  </a:cubicBezTo>
                  <a:cubicBezTo>
                    <a:pt x="5746" y="4584"/>
                    <a:pt x="5819" y="4510"/>
                    <a:pt x="5819" y="4424"/>
                  </a:cubicBezTo>
                  <a:lnTo>
                    <a:pt x="5819" y="4306"/>
                  </a:lnTo>
                  <a:lnTo>
                    <a:pt x="6695" y="4306"/>
                  </a:lnTo>
                  <a:lnTo>
                    <a:pt x="6695" y="5182"/>
                  </a:lnTo>
                  <a:lnTo>
                    <a:pt x="5819" y="5182"/>
                  </a:lnTo>
                  <a:lnTo>
                    <a:pt x="5819" y="5062"/>
                  </a:lnTo>
                  <a:cubicBezTo>
                    <a:pt x="5819" y="4975"/>
                    <a:pt x="5746" y="4902"/>
                    <a:pt x="5659" y="4902"/>
                  </a:cubicBezTo>
                  <a:cubicBezTo>
                    <a:pt x="5572" y="4902"/>
                    <a:pt x="5499" y="4975"/>
                    <a:pt x="5499" y="5062"/>
                  </a:cubicBezTo>
                  <a:lnTo>
                    <a:pt x="5499" y="5342"/>
                  </a:lnTo>
                  <a:cubicBezTo>
                    <a:pt x="5499" y="5429"/>
                    <a:pt x="5572" y="5502"/>
                    <a:pt x="5659" y="5502"/>
                  </a:cubicBezTo>
                  <a:lnTo>
                    <a:pt x="6096" y="5502"/>
                  </a:lnTo>
                  <a:lnTo>
                    <a:pt x="6096" y="6315"/>
                  </a:lnTo>
                  <a:lnTo>
                    <a:pt x="4769" y="6315"/>
                  </a:lnTo>
                  <a:cubicBezTo>
                    <a:pt x="4654" y="6033"/>
                    <a:pt x="4223" y="5827"/>
                    <a:pt x="3667" y="5793"/>
                  </a:cubicBezTo>
                  <a:lnTo>
                    <a:pt x="3667" y="3758"/>
                  </a:lnTo>
                  <a:lnTo>
                    <a:pt x="4421" y="3003"/>
                  </a:lnTo>
                  <a:close/>
                  <a:moveTo>
                    <a:pt x="3507" y="6108"/>
                  </a:moveTo>
                  <a:cubicBezTo>
                    <a:pt x="4102" y="6108"/>
                    <a:pt x="4482" y="6324"/>
                    <a:pt x="4482" y="6475"/>
                  </a:cubicBezTo>
                  <a:cubicBezTo>
                    <a:pt x="4482" y="6627"/>
                    <a:pt x="4102" y="6843"/>
                    <a:pt x="3507" y="6843"/>
                  </a:cubicBezTo>
                  <a:cubicBezTo>
                    <a:pt x="2912" y="6843"/>
                    <a:pt x="2530" y="6627"/>
                    <a:pt x="2530" y="6475"/>
                  </a:cubicBezTo>
                  <a:cubicBezTo>
                    <a:pt x="2530" y="6327"/>
                    <a:pt x="2912" y="6108"/>
                    <a:pt x="3507" y="6108"/>
                  </a:cubicBezTo>
                  <a:close/>
                  <a:moveTo>
                    <a:pt x="2490" y="0"/>
                  </a:moveTo>
                  <a:cubicBezTo>
                    <a:pt x="2403" y="0"/>
                    <a:pt x="2331" y="72"/>
                    <a:pt x="2331" y="160"/>
                  </a:cubicBezTo>
                  <a:lnTo>
                    <a:pt x="2331" y="1075"/>
                  </a:lnTo>
                  <a:cubicBezTo>
                    <a:pt x="2331" y="1164"/>
                    <a:pt x="2403" y="1235"/>
                    <a:pt x="2490" y="1235"/>
                  </a:cubicBezTo>
                  <a:lnTo>
                    <a:pt x="3347" y="1235"/>
                  </a:lnTo>
                  <a:lnTo>
                    <a:pt x="3347" y="1931"/>
                  </a:lnTo>
                  <a:lnTo>
                    <a:pt x="2592" y="2687"/>
                  </a:lnTo>
                  <a:lnTo>
                    <a:pt x="790" y="2687"/>
                  </a:lnTo>
                  <a:cubicBezTo>
                    <a:pt x="703" y="2687"/>
                    <a:pt x="632" y="2758"/>
                    <a:pt x="632" y="2845"/>
                  </a:cubicBezTo>
                  <a:lnTo>
                    <a:pt x="632" y="3971"/>
                  </a:lnTo>
                  <a:cubicBezTo>
                    <a:pt x="273" y="4044"/>
                    <a:pt x="1" y="4364"/>
                    <a:pt x="1" y="4743"/>
                  </a:cubicBezTo>
                  <a:cubicBezTo>
                    <a:pt x="1" y="5181"/>
                    <a:pt x="354" y="5535"/>
                    <a:pt x="792" y="5535"/>
                  </a:cubicBezTo>
                  <a:cubicBezTo>
                    <a:pt x="1227" y="5535"/>
                    <a:pt x="1583" y="5181"/>
                    <a:pt x="1583" y="4743"/>
                  </a:cubicBezTo>
                  <a:cubicBezTo>
                    <a:pt x="1583" y="4364"/>
                    <a:pt x="1311" y="4043"/>
                    <a:pt x="950" y="3971"/>
                  </a:cubicBezTo>
                  <a:lnTo>
                    <a:pt x="950" y="3005"/>
                  </a:lnTo>
                  <a:lnTo>
                    <a:pt x="2592" y="3005"/>
                  </a:lnTo>
                  <a:lnTo>
                    <a:pt x="3347" y="3760"/>
                  </a:lnTo>
                  <a:lnTo>
                    <a:pt x="3347" y="5795"/>
                  </a:lnTo>
                  <a:cubicBezTo>
                    <a:pt x="2690" y="5834"/>
                    <a:pt x="2212" y="6115"/>
                    <a:pt x="2212" y="6477"/>
                  </a:cubicBezTo>
                  <a:cubicBezTo>
                    <a:pt x="2212" y="6868"/>
                    <a:pt x="2769" y="7164"/>
                    <a:pt x="3507" y="7164"/>
                  </a:cubicBezTo>
                  <a:cubicBezTo>
                    <a:pt x="4140" y="7164"/>
                    <a:pt x="4640" y="6948"/>
                    <a:pt x="4769" y="6637"/>
                  </a:cubicBezTo>
                  <a:lnTo>
                    <a:pt x="6256" y="6637"/>
                  </a:lnTo>
                  <a:cubicBezTo>
                    <a:pt x="6343" y="6637"/>
                    <a:pt x="6416" y="6566"/>
                    <a:pt x="6416" y="6477"/>
                  </a:cubicBezTo>
                  <a:lnTo>
                    <a:pt x="6416" y="5502"/>
                  </a:lnTo>
                  <a:lnTo>
                    <a:pt x="6854" y="5502"/>
                  </a:lnTo>
                  <a:cubicBezTo>
                    <a:pt x="6942" y="5502"/>
                    <a:pt x="7013" y="5429"/>
                    <a:pt x="7013" y="5342"/>
                  </a:cubicBezTo>
                  <a:lnTo>
                    <a:pt x="7013" y="4146"/>
                  </a:lnTo>
                  <a:cubicBezTo>
                    <a:pt x="7013" y="4060"/>
                    <a:pt x="6942" y="3988"/>
                    <a:pt x="6854" y="3988"/>
                  </a:cubicBezTo>
                  <a:lnTo>
                    <a:pt x="6416" y="3988"/>
                  </a:lnTo>
                  <a:lnTo>
                    <a:pt x="6416" y="2845"/>
                  </a:lnTo>
                  <a:cubicBezTo>
                    <a:pt x="6416" y="2758"/>
                    <a:pt x="6343" y="2687"/>
                    <a:pt x="6256" y="2687"/>
                  </a:cubicBezTo>
                  <a:lnTo>
                    <a:pt x="4421" y="2687"/>
                  </a:lnTo>
                  <a:lnTo>
                    <a:pt x="3667" y="1931"/>
                  </a:lnTo>
                  <a:lnTo>
                    <a:pt x="3667" y="1235"/>
                  </a:lnTo>
                  <a:lnTo>
                    <a:pt x="4523" y="1235"/>
                  </a:lnTo>
                  <a:cubicBezTo>
                    <a:pt x="4611" y="1235"/>
                    <a:pt x="4683" y="1164"/>
                    <a:pt x="4683" y="1075"/>
                  </a:cubicBezTo>
                  <a:lnTo>
                    <a:pt x="4683" y="160"/>
                  </a:lnTo>
                  <a:cubicBezTo>
                    <a:pt x="4683" y="72"/>
                    <a:pt x="4611" y="0"/>
                    <a:pt x="45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9" name="Google Shape;1096;p57">
            <a:extLst>
              <a:ext uri="{FF2B5EF4-FFF2-40B4-BE49-F238E27FC236}">
                <a16:creationId xmlns:a16="http://schemas.microsoft.com/office/drawing/2014/main" id="{6E05F24C-A1E0-4066-B444-3A1729EF38A2}"/>
              </a:ext>
            </a:extLst>
          </p:cNvPr>
          <p:cNvSpPr txBox="1">
            <a:spLocks/>
          </p:cNvSpPr>
          <p:nvPr/>
        </p:nvSpPr>
        <p:spPr>
          <a:xfrm>
            <a:off x="8740931" y="3857318"/>
            <a:ext cx="2404800" cy="1432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Asap"/>
              <a:buNone/>
              <a:defRPr sz="6200" b="0" i="0" u="none" strike="noStrike" cap="none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r>
              <a:rPr lang="ru-RU" sz="5400" b="1" dirty="0">
                <a:solidFill>
                  <a:srgbClr val="91FF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0-20%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p7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Анализ демпинга на рынке аудиторских услуг</a:t>
            </a:r>
            <a:endParaRPr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7" name="Google Shape;1737;p75"/>
          <p:cNvSpPr txBox="1"/>
          <p:nvPr/>
        </p:nvSpPr>
        <p:spPr>
          <a:xfrm>
            <a:off x="2403410" y="6189241"/>
            <a:ext cx="7432357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Calibri Light" panose="020F0302020204030204" pitchFamily="34" charset="0"/>
                <a:ea typeface="Assistant"/>
                <a:cs typeface="Calibri Light" panose="020F0302020204030204" pitchFamily="34" charset="0"/>
                <a:sym typeface="Assistant"/>
              </a:rPr>
              <a:t>Процентное соотношения выявления случая демпинга к числу всех участников в году</a:t>
            </a:r>
            <a:endParaRPr sz="2400" dirty="0">
              <a:solidFill>
                <a:schemeClr val="dk1"/>
              </a:solidFill>
              <a:latin typeface="Calibri Light" panose="020F0302020204030204" pitchFamily="34" charset="0"/>
              <a:ea typeface="Assistant"/>
              <a:cs typeface="Calibri Light" panose="020F0302020204030204" pitchFamily="34" charset="0"/>
              <a:sym typeface="Assistant"/>
            </a:endParaRPr>
          </a:p>
        </p:txBody>
      </p:sp>
      <p:sp>
        <p:nvSpPr>
          <p:cNvPr id="1738" name="Google Shape;1738;p75"/>
          <p:cNvSpPr txBox="1"/>
          <p:nvPr/>
        </p:nvSpPr>
        <p:spPr>
          <a:xfrm>
            <a:off x="9113099" y="4421523"/>
            <a:ext cx="2153200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2667" dirty="0">
                <a:solidFill>
                  <a:schemeClr val="dk1"/>
                </a:solidFill>
                <a:latin typeface="Calibri" panose="020F0502020204030204" pitchFamily="34" charset="0"/>
                <a:ea typeface="Asap"/>
                <a:cs typeface="Calibri" panose="020F0502020204030204" pitchFamily="34" charset="0"/>
                <a:sym typeface="Asap"/>
              </a:rPr>
              <a:t>В</a:t>
            </a:r>
            <a:r>
              <a:rPr lang="ru-RU" sz="2667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2021 </a:t>
            </a:r>
            <a:r>
              <a:rPr lang="ru-RU" sz="2667" dirty="0">
                <a:solidFill>
                  <a:schemeClr val="dk1"/>
                </a:solidFill>
                <a:latin typeface="Calibri" panose="020F0502020204030204" pitchFamily="34" charset="0"/>
                <a:ea typeface="Asap"/>
                <a:cs typeface="Calibri" panose="020F0502020204030204" pitchFamily="34" charset="0"/>
                <a:sym typeface="Asap"/>
              </a:rPr>
              <a:t>году</a:t>
            </a:r>
            <a:endParaRPr sz="2667" dirty="0">
              <a:solidFill>
                <a:schemeClr val="dk1"/>
              </a:solidFill>
              <a:latin typeface="Calibri" panose="020F0502020204030204" pitchFamily="34" charset="0"/>
              <a:ea typeface="Asap"/>
              <a:cs typeface="Calibri" panose="020F0502020204030204" pitchFamily="34" charset="0"/>
              <a:sym typeface="Asap"/>
            </a:endParaRPr>
          </a:p>
        </p:txBody>
      </p:sp>
      <p:sp>
        <p:nvSpPr>
          <p:cNvPr id="1739" name="Google Shape;1739;p75"/>
          <p:cNvSpPr txBox="1"/>
          <p:nvPr/>
        </p:nvSpPr>
        <p:spPr>
          <a:xfrm>
            <a:off x="8725029" y="4767997"/>
            <a:ext cx="2684231" cy="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Calibri Light" panose="020F0302020204030204" pitchFamily="34" charset="0"/>
                <a:ea typeface="Assistant"/>
                <a:cs typeface="Calibri Light" panose="020F0302020204030204" pitchFamily="34" charset="0"/>
                <a:sym typeface="Assistant"/>
              </a:rPr>
              <a:t>отмечается пик количества участников в закупках</a:t>
            </a:r>
            <a:endParaRPr sz="2400" dirty="0">
              <a:solidFill>
                <a:schemeClr val="dk1"/>
              </a:solidFill>
              <a:latin typeface="Calibri Light" panose="020F0302020204030204" pitchFamily="34" charset="0"/>
              <a:ea typeface="Assistant"/>
              <a:cs typeface="Calibri Light" panose="020F0302020204030204" pitchFamily="34" charset="0"/>
              <a:sym typeface="Assistant"/>
            </a:endParaRPr>
          </a:p>
        </p:txBody>
      </p:sp>
      <p:sp>
        <p:nvSpPr>
          <p:cNvPr id="1740" name="Google Shape;1740;p75"/>
          <p:cNvSpPr/>
          <p:nvPr/>
        </p:nvSpPr>
        <p:spPr>
          <a:xfrm>
            <a:off x="9835767" y="3767500"/>
            <a:ext cx="639600" cy="63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100013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 dirty="0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41" name="Google Shape;1741;p75"/>
          <p:cNvSpPr txBox="1"/>
          <p:nvPr/>
        </p:nvSpPr>
        <p:spPr>
          <a:xfrm>
            <a:off x="9119076" y="2293697"/>
            <a:ext cx="2153200" cy="5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ru-RU" sz="2667" dirty="0">
                <a:solidFill>
                  <a:schemeClr val="dk1"/>
                </a:solidFill>
                <a:latin typeface="Calibri" panose="020F0502020204030204" pitchFamily="34" charset="0"/>
                <a:ea typeface="Asap"/>
                <a:cs typeface="Calibri" panose="020F0502020204030204" pitchFamily="34" charset="0"/>
                <a:sym typeface="Asap"/>
              </a:rPr>
              <a:t>В</a:t>
            </a:r>
            <a:r>
              <a:rPr lang="ru-RU" sz="2667" b="1" dirty="0">
                <a:solidFill>
                  <a:schemeClr val="dk1"/>
                </a:solidFill>
                <a:latin typeface="Asap"/>
                <a:ea typeface="Asap"/>
                <a:cs typeface="Asap"/>
                <a:sym typeface="Asap"/>
              </a:rPr>
              <a:t> 2020 </a:t>
            </a:r>
            <a:r>
              <a:rPr lang="ru-RU" sz="2667" dirty="0">
                <a:solidFill>
                  <a:schemeClr val="dk1"/>
                </a:solidFill>
                <a:latin typeface="Calibri" panose="020F0502020204030204" pitchFamily="34" charset="0"/>
                <a:ea typeface="Asap"/>
                <a:cs typeface="Calibri" panose="020F0502020204030204" pitchFamily="34" charset="0"/>
                <a:sym typeface="Asap"/>
              </a:rPr>
              <a:t>году</a:t>
            </a:r>
            <a:endParaRPr sz="2667" dirty="0">
              <a:solidFill>
                <a:schemeClr val="dk1"/>
              </a:solidFill>
              <a:latin typeface="Calibri" panose="020F0502020204030204" pitchFamily="34" charset="0"/>
              <a:ea typeface="Asap"/>
              <a:cs typeface="Calibri" panose="020F0502020204030204" pitchFamily="34" charset="0"/>
              <a:sym typeface="Asap"/>
            </a:endParaRPr>
          </a:p>
        </p:txBody>
      </p:sp>
      <p:sp>
        <p:nvSpPr>
          <p:cNvPr id="1742" name="Google Shape;1742;p75"/>
          <p:cNvSpPr txBox="1"/>
          <p:nvPr/>
        </p:nvSpPr>
        <p:spPr>
          <a:xfrm>
            <a:off x="8821967" y="2623381"/>
            <a:ext cx="2684231" cy="8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-RU" sz="2400" dirty="0">
                <a:solidFill>
                  <a:schemeClr val="dk1"/>
                </a:solidFill>
                <a:latin typeface="Calibri Light" panose="020F0302020204030204" pitchFamily="34" charset="0"/>
                <a:ea typeface="Assistant"/>
                <a:cs typeface="Calibri Light" panose="020F0302020204030204" pitchFamily="34" charset="0"/>
                <a:sym typeface="Assistant"/>
              </a:rPr>
              <a:t>наиболее часто отмечался демпинг </a:t>
            </a:r>
            <a:endParaRPr sz="2400" dirty="0">
              <a:solidFill>
                <a:schemeClr val="dk1"/>
              </a:solidFill>
              <a:latin typeface="Calibri Light" panose="020F0302020204030204" pitchFamily="34" charset="0"/>
              <a:ea typeface="Assistant"/>
              <a:cs typeface="Calibri Light" panose="020F0302020204030204" pitchFamily="34" charset="0"/>
              <a:sym typeface="Assistant"/>
            </a:endParaRPr>
          </a:p>
        </p:txBody>
      </p:sp>
      <p:sp>
        <p:nvSpPr>
          <p:cNvPr id="1743" name="Google Shape;1743;p75"/>
          <p:cNvSpPr/>
          <p:nvPr/>
        </p:nvSpPr>
        <p:spPr>
          <a:xfrm>
            <a:off x="9835767" y="1618533"/>
            <a:ext cx="639600" cy="639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>
            <a:noFill/>
          </a:ln>
          <a:effectLst>
            <a:outerShdw blurRad="100013" dist="57150" dir="6660000" algn="bl" rotWithShape="0">
              <a:schemeClr val="accent1">
                <a:alpha val="3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 b="1">
              <a:solidFill>
                <a:schemeClr val="dk1"/>
              </a:solidFill>
              <a:latin typeface="Khand"/>
              <a:ea typeface="Khand"/>
              <a:cs typeface="Khand"/>
              <a:sym typeface="Khand"/>
            </a:endParaRPr>
          </a:p>
        </p:txBody>
      </p:sp>
      <p:sp>
        <p:nvSpPr>
          <p:cNvPr id="1744" name="Google Shape;1744;p75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5" name="Google Shape;1745;p75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6" name="Google Shape;1746;p75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7" name="Google Shape;1747;p75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1748" name="Google Shape;1748;p75"/>
          <p:cNvGrpSpPr/>
          <p:nvPr/>
        </p:nvGrpSpPr>
        <p:grpSpPr>
          <a:xfrm>
            <a:off x="9933977" y="3909397"/>
            <a:ext cx="442824" cy="373575"/>
            <a:chOff x="2347130" y="3771022"/>
            <a:chExt cx="332118" cy="280181"/>
          </a:xfrm>
        </p:grpSpPr>
        <p:sp>
          <p:nvSpPr>
            <p:cNvPr id="1749" name="Google Shape;1749;p75"/>
            <p:cNvSpPr/>
            <p:nvPr/>
          </p:nvSpPr>
          <p:spPr>
            <a:xfrm>
              <a:off x="2447005" y="3829209"/>
              <a:ext cx="58891" cy="30833"/>
            </a:xfrm>
            <a:custGeom>
              <a:avLst/>
              <a:gdLst/>
              <a:ahLst/>
              <a:cxnLst/>
              <a:rect l="l" t="t" r="r" b="b"/>
              <a:pathLst>
                <a:path w="1931" h="1011" extrusionOk="0">
                  <a:moveTo>
                    <a:pt x="1610" y="320"/>
                  </a:moveTo>
                  <a:lnTo>
                    <a:pt x="1610" y="693"/>
                  </a:lnTo>
                  <a:lnTo>
                    <a:pt x="319" y="693"/>
                  </a:lnTo>
                  <a:lnTo>
                    <a:pt x="319" y="320"/>
                  </a:lnTo>
                  <a:close/>
                  <a:moveTo>
                    <a:pt x="161" y="0"/>
                  </a:moveTo>
                  <a:cubicBezTo>
                    <a:pt x="72" y="0"/>
                    <a:pt x="1" y="73"/>
                    <a:pt x="1" y="160"/>
                  </a:cubicBezTo>
                  <a:lnTo>
                    <a:pt x="1" y="851"/>
                  </a:lnTo>
                  <a:cubicBezTo>
                    <a:pt x="1" y="939"/>
                    <a:pt x="72" y="1011"/>
                    <a:pt x="161" y="1011"/>
                  </a:cubicBezTo>
                  <a:lnTo>
                    <a:pt x="1770" y="1011"/>
                  </a:lnTo>
                  <a:cubicBezTo>
                    <a:pt x="1857" y="1011"/>
                    <a:pt x="1930" y="939"/>
                    <a:pt x="1930" y="851"/>
                  </a:cubicBezTo>
                  <a:lnTo>
                    <a:pt x="1930" y="160"/>
                  </a:lnTo>
                  <a:cubicBezTo>
                    <a:pt x="1930" y="72"/>
                    <a:pt x="1859" y="0"/>
                    <a:pt x="1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0" name="Google Shape;1750;p75"/>
            <p:cNvSpPr/>
            <p:nvPr/>
          </p:nvSpPr>
          <p:spPr>
            <a:xfrm>
              <a:off x="2470732" y="3870928"/>
              <a:ext cx="35926" cy="27814"/>
            </a:xfrm>
            <a:custGeom>
              <a:avLst/>
              <a:gdLst/>
              <a:ahLst/>
              <a:cxnLst/>
              <a:rect l="l" t="t" r="r" b="b"/>
              <a:pathLst>
                <a:path w="1178" h="912" extrusionOk="0">
                  <a:moveTo>
                    <a:pt x="160" y="0"/>
                  </a:moveTo>
                  <a:cubicBezTo>
                    <a:pt x="73" y="0"/>
                    <a:pt x="0" y="73"/>
                    <a:pt x="0" y="160"/>
                  </a:cubicBezTo>
                  <a:lnTo>
                    <a:pt x="0" y="483"/>
                  </a:lnTo>
                  <a:cubicBezTo>
                    <a:pt x="0" y="570"/>
                    <a:pt x="73" y="643"/>
                    <a:pt x="160" y="643"/>
                  </a:cubicBezTo>
                  <a:lnTo>
                    <a:pt x="647" y="643"/>
                  </a:lnTo>
                  <a:lnTo>
                    <a:pt x="643" y="647"/>
                  </a:lnTo>
                  <a:cubicBezTo>
                    <a:pt x="584" y="713"/>
                    <a:pt x="591" y="813"/>
                    <a:pt x="655" y="873"/>
                  </a:cubicBezTo>
                  <a:cubicBezTo>
                    <a:pt x="686" y="900"/>
                    <a:pt x="723" y="912"/>
                    <a:pt x="763" y="912"/>
                  </a:cubicBezTo>
                  <a:cubicBezTo>
                    <a:pt x="807" y="912"/>
                    <a:pt x="849" y="895"/>
                    <a:pt x="882" y="859"/>
                  </a:cubicBezTo>
                  <a:lnTo>
                    <a:pt x="1123" y="589"/>
                  </a:lnTo>
                  <a:cubicBezTo>
                    <a:pt x="1178" y="529"/>
                    <a:pt x="1178" y="437"/>
                    <a:pt x="1123" y="376"/>
                  </a:cubicBezTo>
                  <a:lnTo>
                    <a:pt x="882" y="107"/>
                  </a:lnTo>
                  <a:cubicBezTo>
                    <a:pt x="849" y="71"/>
                    <a:pt x="805" y="53"/>
                    <a:pt x="761" y="53"/>
                  </a:cubicBezTo>
                  <a:cubicBezTo>
                    <a:pt x="724" y="53"/>
                    <a:pt x="686" y="66"/>
                    <a:pt x="655" y="94"/>
                  </a:cubicBezTo>
                  <a:cubicBezTo>
                    <a:pt x="591" y="153"/>
                    <a:pt x="584" y="254"/>
                    <a:pt x="643" y="320"/>
                  </a:cubicBezTo>
                  <a:lnTo>
                    <a:pt x="647" y="323"/>
                  </a:lnTo>
                  <a:lnTo>
                    <a:pt x="320" y="323"/>
                  </a:lnTo>
                  <a:lnTo>
                    <a:pt x="320" y="160"/>
                  </a:lnTo>
                  <a:cubicBezTo>
                    <a:pt x="320" y="73"/>
                    <a:pt x="247" y="0"/>
                    <a:pt x="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1" name="Google Shape;1751;p75"/>
            <p:cNvSpPr/>
            <p:nvPr/>
          </p:nvSpPr>
          <p:spPr>
            <a:xfrm>
              <a:off x="2519709" y="3872484"/>
              <a:ext cx="78318" cy="30833"/>
            </a:xfrm>
            <a:custGeom>
              <a:avLst/>
              <a:gdLst/>
              <a:ahLst/>
              <a:cxnLst/>
              <a:rect l="l" t="t" r="r" b="b"/>
              <a:pathLst>
                <a:path w="2568" h="1011" extrusionOk="0">
                  <a:moveTo>
                    <a:pt x="2248" y="320"/>
                  </a:moveTo>
                  <a:lnTo>
                    <a:pt x="2248" y="691"/>
                  </a:lnTo>
                  <a:lnTo>
                    <a:pt x="320" y="691"/>
                  </a:lnTo>
                  <a:lnTo>
                    <a:pt x="320" y="320"/>
                  </a:lnTo>
                  <a:close/>
                  <a:moveTo>
                    <a:pt x="160" y="0"/>
                  </a:moveTo>
                  <a:cubicBezTo>
                    <a:pt x="74" y="0"/>
                    <a:pt x="0" y="72"/>
                    <a:pt x="0" y="160"/>
                  </a:cubicBezTo>
                  <a:lnTo>
                    <a:pt x="0" y="851"/>
                  </a:lnTo>
                  <a:cubicBezTo>
                    <a:pt x="0" y="938"/>
                    <a:pt x="74" y="1011"/>
                    <a:pt x="160" y="1011"/>
                  </a:cubicBezTo>
                  <a:lnTo>
                    <a:pt x="2408" y="1011"/>
                  </a:lnTo>
                  <a:cubicBezTo>
                    <a:pt x="2495" y="1011"/>
                    <a:pt x="2568" y="938"/>
                    <a:pt x="2568" y="851"/>
                  </a:cubicBezTo>
                  <a:lnTo>
                    <a:pt x="2568" y="160"/>
                  </a:lnTo>
                  <a:cubicBezTo>
                    <a:pt x="2568" y="73"/>
                    <a:pt x="2498" y="0"/>
                    <a:pt x="2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2" name="Google Shape;1752;p75"/>
            <p:cNvSpPr/>
            <p:nvPr/>
          </p:nvSpPr>
          <p:spPr>
            <a:xfrm>
              <a:off x="2543404" y="3914172"/>
              <a:ext cx="35957" cy="27844"/>
            </a:xfrm>
            <a:custGeom>
              <a:avLst/>
              <a:gdLst/>
              <a:ahLst/>
              <a:cxnLst/>
              <a:rect l="l" t="t" r="r" b="b"/>
              <a:pathLst>
                <a:path w="1179" h="913" extrusionOk="0">
                  <a:moveTo>
                    <a:pt x="161" y="1"/>
                  </a:moveTo>
                  <a:cubicBezTo>
                    <a:pt x="74" y="1"/>
                    <a:pt x="1" y="72"/>
                    <a:pt x="1" y="161"/>
                  </a:cubicBezTo>
                  <a:lnTo>
                    <a:pt x="1" y="484"/>
                  </a:lnTo>
                  <a:cubicBezTo>
                    <a:pt x="1" y="571"/>
                    <a:pt x="74" y="642"/>
                    <a:pt x="161" y="642"/>
                  </a:cubicBezTo>
                  <a:lnTo>
                    <a:pt x="649" y="642"/>
                  </a:lnTo>
                  <a:lnTo>
                    <a:pt x="644" y="647"/>
                  </a:lnTo>
                  <a:cubicBezTo>
                    <a:pt x="586" y="714"/>
                    <a:pt x="591" y="816"/>
                    <a:pt x="658" y="872"/>
                  </a:cubicBezTo>
                  <a:cubicBezTo>
                    <a:pt x="687" y="901"/>
                    <a:pt x="724" y="913"/>
                    <a:pt x="763" y="913"/>
                  </a:cubicBezTo>
                  <a:cubicBezTo>
                    <a:pt x="807" y="913"/>
                    <a:pt x="850" y="896"/>
                    <a:pt x="882" y="860"/>
                  </a:cubicBezTo>
                  <a:lnTo>
                    <a:pt x="1125" y="590"/>
                  </a:lnTo>
                  <a:cubicBezTo>
                    <a:pt x="1178" y="530"/>
                    <a:pt x="1178" y="438"/>
                    <a:pt x="1125" y="377"/>
                  </a:cubicBezTo>
                  <a:lnTo>
                    <a:pt x="882" y="106"/>
                  </a:lnTo>
                  <a:cubicBezTo>
                    <a:pt x="850" y="71"/>
                    <a:pt x="807" y="53"/>
                    <a:pt x="764" y="53"/>
                  </a:cubicBezTo>
                  <a:cubicBezTo>
                    <a:pt x="726" y="53"/>
                    <a:pt x="688" y="67"/>
                    <a:pt x="658" y="95"/>
                  </a:cubicBezTo>
                  <a:cubicBezTo>
                    <a:pt x="591" y="154"/>
                    <a:pt x="584" y="253"/>
                    <a:pt x="644" y="319"/>
                  </a:cubicBezTo>
                  <a:lnTo>
                    <a:pt x="649" y="324"/>
                  </a:lnTo>
                  <a:lnTo>
                    <a:pt x="321" y="324"/>
                  </a:lnTo>
                  <a:lnTo>
                    <a:pt x="321" y="161"/>
                  </a:lnTo>
                  <a:cubicBezTo>
                    <a:pt x="321" y="72"/>
                    <a:pt x="248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3" name="Google Shape;1753;p75"/>
            <p:cNvSpPr/>
            <p:nvPr/>
          </p:nvSpPr>
          <p:spPr>
            <a:xfrm>
              <a:off x="2592381" y="3915788"/>
              <a:ext cx="58891" cy="30863"/>
            </a:xfrm>
            <a:custGeom>
              <a:avLst/>
              <a:gdLst/>
              <a:ahLst/>
              <a:cxnLst/>
              <a:rect l="l" t="t" r="r" b="b"/>
              <a:pathLst>
                <a:path w="1931" h="1012" extrusionOk="0">
                  <a:moveTo>
                    <a:pt x="161" y="1"/>
                  </a:moveTo>
                  <a:cubicBezTo>
                    <a:pt x="74" y="1"/>
                    <a:pt x="1" y="72"/>
                    <a:pt x="1" y="161"/>
                  </a:cubicBezTo>
                  <a:lnTo>
                    <a:pt x="1" y="851"/>
                  </a:lnTo>
                  <a:cubicBezTo>
                    <a:pt x="1" y="938"/>
                    <a:pt x="74" y="1011"/>
                    <a:pt x="161" y="1011"/>
                  </a:cubicBezTo>
                  <a:lnTo>
                    <a:pt x="1770" y="1011"/>
                  </a:lnTo>
                  <a:cubicBezTo>
                    <a:pt x="1859" y="1011"/>
                    <a:pt x="1930" y="938"/>
                    <a:pt x="1930" y="851"/>
                  </a:cubicBezTo>
                  <a:lnTo>
                    <a:pt x="1930" y="161"/>
                  </a:lnTo>
                  <a:cubicBezTo>
                    <a:pt x="1930" y="72"/>
                    <a:pt x="1859" y="1"/>
                    <a:pt x="1770" y="1"/>
                  </a:cubicBezTo>
                  <a:lnTo>
                    <a:pt x="1284" y="1"/>
                  </a:lnTo>
                  <a:cubicBezTo>
                    <a:pt x="1197" y="1"/>
                    <a:pt x="1124" y="72"/>
                    <a:pt x="1124" y="161"/>
                  </a:cubicBezTo>
                  <a:cubicBezTo>
                    <a:pt x="1124" y="247"/>
                    <a:pt x="1197" y="321"/>
                    <a:pt x="1284" y="321"/>
                  </a:cubicBezTo>
                  <a:lnTo>
                    <a:pt x="1612" y="321"/>
                  </a:lnTo>
                  <a:lnTo>
                    <a:pt x="1612" y="691"/>
                  </a:lnTo>
                  <a:lnTo>
                    <a:pt x="321" y="691"/>
                  </a:lnTo>
                  <a:lnTo>
                    <a:pt x="321" y="321"/>
                  </a:lnTo>
                  <a:lnTo>
                    <a:pt x="647" y="321"/>
                  </a:lnTo>
                  <a:cubicBezTo>
                    <a:pt x="736" y="321"/>
                    <a:pt x="807" y="247"/>
                    <a:pt x="807" y="161"/>
                  </a:cubicBezTo>
                  <a:cubicBezTo>
                    <a:pt x="807" y="72"/>
                    <a:pt x="736" y="1"/>
                    <a:pt x="6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4" name="Google Shape;1754;p75"/>
            <p:cNvSpPr/>
            <p:nvPr/>
          </p:nvSpPr>
          <p:spPr>
            <a:xfrm>
              <a:off x="2449872" y="3976659"/>
              <a:ext cx="93749" cy="9729"/>
            </a:xfrm>
            <a:custGeom>
              <a:avLst/>
              <a:gdLst/>
              <a:ahLst/>
              <a:cxnLst/>
              <a:rect l="l" t="t" r="r" b="b"/>
              <a:pathLst>
                <a:path w="3074" h="319" extrusionOk="0">
                  <a:moveTo>
                    <a:pt x="160" y="0"/>
                  </a:moveTo>
                  <a:cubicBezTo>
                    <a:pt x="72" y="0"/>
                    <a:pt x="0" y="72"/>
                    <a:pt x="0" y="159"/>
                  </a:cubicBezTo>
                  <a:cubicBezTo>
                    <a:pt x="0" y="247"/>
                    <a:pt x="72" y="319"/>
                    <a:pt x="160" y="319"/>
                  </a:cubicBezTo>
                  <a:lnTo>
                    <a:pt x="2913" y="319"/>
                  </a:lnTo>
                  <a:cubicBezTo>
                    <a:pt x="3002" y="319"/>
                    <a:pt x="3073" y="245"/>
                    <a:pt x="3073" y="159"/>
                  </a:cubicBezTo>
                  <a:cubicBezTo>
                    <a:pt x="3073" y="72"/>
                    <a:pt x="3002" y="0"/>
                    <a:pt x="2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5" name="Google Shape;1755;p75"/>
            <p:cNvSpPr/>
            <p:nvPr/>
          </p:nvSpPr>
          <p:spPr>
            <a:xfrm>
              <a:off x="2479972" y="3990565"/>
              <a:ext cx="63648" cy="9790"/>
            </a:xfrm>
            <a:custGeom>
              <a:avLst/>
              <a:gdLst/>
              <a:ahLst/>
              <a:cxnLst/>
              <a:rect l="l" t="t" r="r" b="b"/>
              <a:pathLst>
                <a:path w="2087" h="321" extrusionOk="0">
                  <a:moveTo>
                    <a:pt x="160" y="0"/>
                  </a:moveTo>
                  <a:cubicBezTo>
                    <a:pt x="72" y="0"/>
                    <a:pt x="0" y="73"/>
                    <a:pt x="0" y="160"/>
                  </a:cubicBezTo>
                  <a:cubicBezTo>
                    <a:pt x="0" y="247"/>
                    <a:pt x="70" y="320"/>
                    <a:pt x="160" y="320"/>
                  </a:cubicBezTo>
                  <a:lnTo>
                    <a:pt x="1926" y="320"/>
                  </a:lnTo>
                  <a:cubicBezTo>
                    <a:pt x="2015" y="320"/>
                    <a:pt x="2086" y="247"/>
                    <a:pt x="2086" y="160"/>
                  </a:cubicBezTo>
                  <a:cubicBezTo>
                    <a:pt x="2086" y="73"/>
                    <a:pt x="2015" y="0"/>
                    <a:pt x="1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6" name="Google Shape;1756;p75"/>
            <p:cNvSpPr/>
            <p:nvPr/>
          </p:nvSpPr>
          <p:spPr>
            <a:xfrm>
              <a:off x="2449872" y="3990565"/>
              <a:ext cx="24764" cy="9790"/>
            </a:xfrm>
            <a:custGeom>
              <a:avLst/>
              <a:gdLst/>
              <a:ahLst/>
              <a:cxnLst/>
              <a:rect l="l" t="t" r="r" b="b"/>
              <a:pathLst>
                <a:path w="812" h="321" extrusionOk="0">
                  <a:moveTo>
                    <a:pt x="160" y="0"/>
                  </a:moveTo>
                  <a:cubicBezTo>
                    <a:pt x="72" y="0"/>
                    <a:pt x="0" y="73"/>
                    <a:pt x="0" y="160"/>
                  </a:cubicBezTo>
                  <a:cubicBezTo>
                    <a:pt x="0" y="247"/>
                    <a:pt x="72" y="320"/>
                    <a:pt x="160" y="320"/>
                  </a:cubicBezTo>
                  <a:lnTo>
                    <a:pt x="654" y="320"/>
                  </a:lnTo>
                  <a:cubicBezTo>
                    <a:pt x="740" y="320"/>
                    <a:pt x="812" y="247"/>
                    <a:pt x="812" y="160"/>
                  </a:cubicBezTo>
                  <a:cubicBezTo>
                    <a:pt x="812" y="73"/>
                    <a:pt x="740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7" name="Google Shape;1757;p75"/>
            <p:cNvSpPr/>
            <p:nvPr/>
          </p:nvSpPr>
          <p:spPr>
            <a:xfrm>
              <a:off x="2370338" y="3824879"/>
              <a:ext cx="37603" cy="9759"/>
            </a:xfrm>
            <a:custGeom>
              <a:avLst/>
              <a:gdLst/>
              <a:ahLst/>
              <a:cxnLst/>
              <a:rect l="l" t="t" r="r" b="b"/>
              <a:pathLst>
                <a:path w="1233" h="320" extrusionOk="0">
                  <a:moveTo>
                    <a:pt x="160" y="1"/>
                  </a:moveTo>
                  <a:cubicBezTo>
                    <a:pt x="73" y="1"/>
                    <a:pt x="0" y="72"/>
                    <a:pt x="0" y="159"/>
                  </a:cubicBezTo>
                  <a:cubicBezTo>
                    <a:pt x="0" y="248"/>
                    <a:pt x="73" y="319"/>
                    <a:pt x="160" y="319"/>
                  </a:cubicBezTo>
                  <a:lnTo>
                    <a:pt x="1072" y="319"/>
                  </a:lnTo>
                  <a:cubicBezTo>
                    <a:pt x="1161" y="319"/>
                    <a:pt x="1232" y="248"/>
                    <a:pt x="1232" y="159"/>
                  </a:cubicBezTo>
                  <a:cubicBezTo>
                    <a:pt x="1232" y="72"/>
                    <a:pt x="11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8" name="Google Shape;1758;p75"/>
            <p:cNvSpPr/>
            <p:nvPr/>
          </p:nvSpPr>
          <p:spPr>
            <a:xfrm>
              <a:off x="2370338" y="3861109"/>
              <a:ext cx="37603" cy="9790"/>
            </a:xfrm>
            <a:custGeom>
              <a:avLst/>
              <a:gdLst/>
              <a:ahLst/>
              <a:cxnLst/>
              <a:rect l="l" t="t" r="r" b="b"/>
              <a:pathLst>
                <a:path w="1233" h="321" extrusionOk="0">
                  <a:moveTo>
                    <a:pt x="160" y="0"/>
                  </a:moveTo>
                  <a:cubicBezTo>
                    <a:pt x="73" y="0"/>
                    <a:pt x="0" y="74"/>
                    <a:pt x="0" y="160"/>
                  </a:cubicBezTo>
                  <a:cubicBezTo>
                    <a:pt x="0" y="247"/>
                    <a:pt x="73" y="320"/>
                    <a:pt x="160" y="320"/>
                  </a:cubicBezTo>
                  <a:lnTo>
                    <a:pt x="1072" y="320"/>
                  </a:lnTo>
                  <a:cubicBezTo>
                    <a:pt x="1161" y="320"/>
                    <a:pt x="1232" y="247"/>
                    <a:pt x="1232" y="160"/>
                  </a:cubicBezTo>
                  <a:cubicBezTo>
                    <a:pt x="1232" y="74"/>
                    <a:pt x="1161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59" name="Google Shape;1759;p75"/>
            <p:cNvSpPr/>
            <p:nvPr/>
          </p:nvSpPr>
          <p:spPr>
            <a:xfrm>
              <a:off x="2370338" y="3897369"/>
              <a:ext cx="37603" cy="9790"/>
            </a:xfrm>
            <a:custGeom>
              <a:avLst/>
              <a:gdLst/>
              <a:ahLst/>
              <a:cxnLst/>
              <a:rect l="l" t="t" r="r" b="b"/>
              <a:pathLst>
                <a:path w="1233" h="321" extrusionOk="0">
                  <a:moveTo>
                    <a:pt x="160" y="1"/>
                  </a:moveTo>
                  <a:cubicBezTo>
                    <a:pt x="73" y="1"/>
                    <a:pt x="0" y="74"/>
                    <a:pt x="0" y="161"/>
                  </a:cubicBezTo>
                  <a:cubicBezTo>
                    <a:pt x="0" y="247"/>
                    <a:pt x="73" y="321"/>
                    <a:pt x="160" y="321"/>
                  </a:cubicBezTo>
                  <a:lnTo>
                    <a:pt x="1072" y="321"/>
                  </a:lnTo>
                  <a:cubicBezTo>
                    <a:pt x="1161" y="321"/>
                    <a:pt x="1232" y="247"/>
                    <a:pt x="1232" y="161"/>
                  </a:cubicBezTo>
                  <a:cubicBezTo>
                    <a:pt x="1232" y="74"/>
                    <a:pt x="11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0" name="Google Shape;1760;p75"/>
            <p:cNvSpPr/>
            <p:nvPr/>
          </p:nvSpPr>
          <p:spPr>
            <a:xfrm>
              <a:off x="2370338" y="3933629"/>
              <a:ext cx="37603" cy="9759"/>
            </a:xfrm>
            <a:custGeom>
              <a:avLst/>
              <a:gdLst/>
              <a:ahLst/>
              <a:cxnLst/>
              <a:rect l="l" t="t" r="r" b="b"/>
              <a:pathLst>
                <a:path w="1233" h="320" extrusionOk="0">
                  <a:moveTo>
                    <a:pt x="160" y="1"/>
                  </a:moveTo>
                  <a:cubicBezTo>
                    <a:pt x="73" y="1"/>
                    <a:pt x="0" y="72"/>
                    <a:pt x="0" y="161"/>
                  </a:cubicBezTo>
                  <a:cubicBezTo>
                    <a:pt x="0" y="248"/>
                    <a:pt x="73" y="319"/>
                    <a:pt x="160" y="319"/>
                  </a:cubicBezTo>
                  <a:lnTo>
                    <a:pt x="1072" y="319"/>
                  </a:lnTo>
                  <a:cubicBezTo>
                    <a:pt x="1161" y="319"/>
                    <a:pt x="1232" y="248"/>
                    <a:pt x="1232" y="161"/>
                  </a:cubicBezTo>
                  <a:cubicBezTo>
                    <a:pt x="1232" y="72"/>
                    <a:pt x="11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1" name="Google Shape;1761;p75"/>
            <p:cNvSpPr/>
            <p:nvPr/>
          </p:nvSpPr>
          <p:spPr>
            <a:xfrm>
              <a:off x="2370338" y="3969858"/>
              <a:ext cx="37603" cy="9790"/>
            </a:xfrm>
            <a:custGeom>
              <a:avLst/>
              <a:gdLst/>
              <a:ahLst/>
              <a:cxnLst/>
              <a:rect l="l" t="t" r="r" b="b"/>
              <a:pathLst>
                <a:path w="1233" h="321" extrusionOk="0">
                  <a:moveTo>
                    <a:pt x="160" y="0"/>
                  </a:moveTo>
                  <a:cubicBezTo>
                    <a:pt x="73" y="0"/>
                    <a:pt x="0" y="74"/>
                    <a:pt x="0" y="160"/>
                  </a:cubicBezTo>
                  <a:cubicBezTo>
                    <a:pt x="0" y="249"/>
                    <a:pt x="73" y="320"/>
                    <a:pt x="160" y="320"/>
                  </a:cubicBezTo>
                  <a:lnTo>
                    <a:pt x="1072" y="320"/>
                  </a:lnTo>
                  <a:cubicBezTo>
                    <a:pt x="1161" y="320"/>
                    <a:pt x="1232" y="249"/>
                    <a:pt x="1232" y="160"/>
                  </a:cubicBezTo>
                  <a:cubicBezTo>
                    <a:pt x="1232" y="74"/>
                    <a:pt x="1161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2" name="Google Shape;1762;p75"/>
            <p:cNvSpPr/>
            <p:nvPr/>
          </p:nvSpPr>
          <p:spPr>
            <a:xfrm>
              <a:off x="2370338" y="4006118"/>
              <a:ext cx="37603" cy="9790"/>
            </a:xfrm>
            <a:custGeom>
              <a:avLst/>
              <a:gdLst/>
              <a:ahLst/>
              <a:cxnLst/>
              <a:rect l="l" t="t" r="r" b="b"/>
              <a:pathLst>
                <a:path w="1233" h="321" extrusionOk="0">
                  <a:moveTo>
                    <a:pt x="160" y="1"/>
                  </a:moveTo>
                  <a:cubicBezTo>
                    <a:pt x="73" y="1"/>
                    <a:pt x="0" y="74"/>
                    <a:pt x="0" y="161"/>
                  </a:cubicBezTo>
                  <a:cubicBezTo>
                    <a:pt x="0" y="247"/>
                    <a:pt x="73" y="321"/>
                    <a:pt x="160" y="321"/>
                  </a:cubicBezTo>
                  <a:lnTo>
                    <a:pt x="1072" y="321"/>
                  </a:lnTo>
                  <a:cubicBezTo>
                    <a:pt x="1161" y="321"/>
                    <a:pt x="1232" y="247"/>
                    <a:pt x="1232" y="161"/>
                  </a:cubicBezTo>
                  <a:cubicBezTo>
                    <a:pt x="1232" y="74"/>
                    <a:pt x="1161" y="1"/>
                    <a:pt x="1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3" name="Google Shape;1763;p75"/>
            <p:cNvSpPr/>
            <p:nvPr/>
          </p:nvSpPr>
          <p:spPr>
            <a:xfrm>
              <a:off x="2347130" y="3771022"/>
              <a:ext cx="332118" cy="280181"/>
            </a:xfrm>
            <a:custGeom>
              <a:avLst/>
              <a:gdLst/>
              <a:ahLst/>
              <a:cxnLst/>
              <a:rect l="l" t="t" r="r" b="b"/>
              <a:pathLst>
                <a:path w="10890" h="9187" extrusionOk="0">
                  <a:moveTo>
                    <a:pt x="2435" y="928"/>
                  </a:moveTo>
                  <a:lnTo>
                    <a:pt x="2435" y="8865"/>
                  </a:lnTo>
                  <a:lnTo>
                    <a:pt x="319" y="8865"/>
                  </a:lnTo>
                  <a:lnTo>
                    <a:pt x="319" y="928"/>
                  </a:lnTo>
                  <a:close/>
                  <a:moveTo>
                    <a:pt x="928" y="1"/>
                  </a:moveTo>
                  <a:cubicBezTo>
                    <a:pt x="809" y="1"/>
                    <a:pt x="697" y="59"/>
                    <a:pt x="625" y="156"/>
                  </a:cubicBezTo>
                  <a:lnTo>
                    <a:pt x="305" y="612"/>
                  </a:lnTo>
                  <a:lnTo>
                    <a:pt x="161" y="612"/>
                  </a:lnTo>
                  <a:cubicBezTo>
                    <a:pt x="72" y="612"/>
                    <a:pt x="1" y="683"/>
                    <a:pt x="1" y="772"/>
                  </a:cubicBezTo>
                  <a:lnTo>
                    <a:pt x="1" y="9027"/>
                  </a:lnTo>
                  <a:cubicBezTo>
                    <a:pt x="1" y="9113"/>
                    <a:pt x="72" y="9186"/>
                    <a:pt x="161" y="9186"/>
                  </a:cubicBezTo>
                  <a:lnTo>
                    <a:pt x="5125" y="9186"/>
                  </a:lnTo>
                  <a:cubicBezTo>
                    <a:pt x="5214" y="9186"/>
                    <a:pt x="5285" y="9113"/>
                    <a:pt x="5285" y="9027"/>
                  </a:cubicBezTo>
                  <a:cubicBezTo>
                    <a:pt x="5285" y="8940"/>
                    <a:pt x="5214" y="8867"/>
                    <a:pt x="5125" y="8867"/>
                  </a:cubicBezTo>
                  <a:lnTo>
                    <a:pt x="2755" y="8867"/>
                  </a:lnTo>
                  <a:lnTo>
                    <a:pt x="2755" y="930"/>
                  </a:lnTo>
                  <a:lnTo>
                    <a:pt x="10569" y="930"/>
                  </a:lnTo>
                  <a:lnTo>
                    <a:pt x="10569" y="8867"/>
                  </a:lnTo>
                  <a:lnTo>
                    <a:pt x="5763" y="8867"/>
                  </a:lnTo>
                  <a:cubicBezTo>
                    <a:pt x="5676" y="8867"/>
                    <a:pt x="5605" y="8940"/>
                    <a:pt x="5605" y="9027"/>
                  </a:cubicBezTo>
                  <a:cubicBezTo>
                    <a:pt x="5605" y="9113"/>
                    <a:pt x="5676" y="9186"/>
                    <a:pt x="5763" y="9186"/>
                  </a:cubicBezTo>
                  <a:lnTo>
                    <a:pt x="10729" y="9186"/>
                  </a:lnTo>
                  <a:cubicBezTo>
                    <a:pt x="10816" y="9186"/>
                    <a:pt x="10889" y="9113"/>
                    <a:pt x="10889" y="9027"/>
                  </a:cubicBezTo>
                  <a:lnTo>
                    <a:pt x="10889" y="772"/>
                  </a:lnTo>
                  <a:cubicBezTo>
                    <a:pt x="10889" y="682"/>
                    <a:pt x="10820" y="612"/>
                    <a:pt x="10729" y="612"/>
                  </a:cubicBezTo>
                  <a:lnTo>
                    <a:pt x="10585" y="612"/>
                  </a:lnTo>
                  <a:lnTo>
                    <a:pt x="10263" y="156"/>
                  </a:lnTo>
                  <a:cubicBezTo>
                    <a:pt x="10195" y="59"/>
                    <a:pt x="10083" y="1"/>
                    <a:pt x="9962" y="1"/>
                  </a:cubicBezTo>
                  <a:lnTo>
                    <a:pt x="8407" y="1"/>
                  </a:lnTo>
                  <a:cubicBezTo>
                    <a:pt x="8320" y="1"/>
                    <a:pt x="8247" y="74"/>
                    <a:pt x="8247" y="161"/>
                  </a:cubicBezTo>
                  <a:cubicBezTo>
                    <a:pt x="8247" y="248"/>
                    <a:pt x="8320" y="321"/>
                    <a:pt x="8407" y="321"/>
                  </a:cubicBezTo>
                  <a:lnTo>
                    <a:pt x="9964" y="321"/>
                  </a:lnTo>
                  <a:cubicBezTo>
                    <a:pt x="9981" y="321"/>
                    <a:pt x="9996" y="329"/>
                    <a:pt x="10005" y="341"/>
                  </a:cubicBezTo>
                  <a:lnTo>
                    <a:pt x="10195" y="613"/>
                  </a:lnTo>
                  <a:lnTo>
                    <a:pt x="693" y="613"/>
                  </a:lnTo>
                  <a:lnTo>
                    <a:pt x="885" y="341"/>
                  </a:lnTo>
                  <a:cubicBezTo>
                    <a:pt x="894" y="329"/>
                    <a:pt x="908" y="321"/>
                    <a:pt x="926" y="321"/>
                  </a:cubicBezTo>
                  <a:lnTo>
                    <a:pt x="7769" y="321"/>
                  </a:lnTo>
                  <a:cubicBezTo>
                    <a:pt x="7856" y="321"/>
                    <a:pt x="7929" y="248"/>
                    <a:pt x="7929" y="161"/>
                  </a:cubicBezTo>
                  <a:cubicBezTo>
                    <a:pt x="7929" y="74"/>
                    <a:pt x="7856" y="1"/>
                    <a:pt x="7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64" name="Google Shape;1764;p75"/>
          <p:cNvGrpSpPr/>
          <p:nvPr/>
        </p:nvGrpSpPr>
        <p:grpSpPr>
          <a:xfrm>
            <a:off x="9933665" y="1719812"/>
            <a:ext cx="443800" cy="439245"/>
            <a:chOff x="1533428" y="3746259"/>
            <a:chExt cx="332850" cy="329434"/>
          </a:xfrm>
        </p:grpSpPr>
        <p:sp>
          <p:nvSpPr>
            <p:cNvPr id="1765" name="Google Shape;1765;p75"/>
            <p:cNvSpPr/>
            <p:nvPr/>
          </p:nvSpPr>
          <p:spPr>
            <a:xfrm>
              <a:off x="1777398" y="3982728"/>
              <a:ext cx="57610" cy="56695"/>
            </a:xfrm>
            <a:custGeom>
              <a:avLst/>
              <a:gdLst/>
              <a:ahLst/>
              <a:cxnLst/>
              <a:rect l="l" t="t" r="r" b="b"/>
              <a:pathLst>
                <a:path w="1889" h="1859" extrusionOk="0">
                  <a:moveTo>
                    <a:pt x="945" y="319"/>
                  </a:moveTo>
                  <a:cubicBezTo>
                    <a:pt x="1103" y="319"/>
                    <a:pt x="1261" y="382"/>
                    <a:pt x="1375" y="499"/>
                  </a:cubicBezTo>
                  <a:cubicBezTo>
                    <a:pt x="1501" y="621"/>
                    <a:pt x="1566" y="793"/>
                    <a:pt x="1554" y="970"/>
                  </a:cubicBezTo>
                  <a:cubicBezTo>
                    <a:pt x="1535" y="1276"/>
                    <a:pt x="1290" y="1521"/>
                    <a:pt x="984" y="1540"/>
                  </a:cubicBezTo>
                  <a:cubicBezTo>
                    <a:pt x="971" y="1541"/>
                    <a:pt x="959" y="1541"/>
                    <a:pt x="947" y="1541"/>
                  </a:cubicBezTo>
                  <a:cubicBezTo>
                    <a:pt x="784" y="1541"/>
                    <a:pt x="626" y="1479"/>
                    <a:pt x="512" y="1361"/>
                  </a:cubicBezTo>
                  <a:cubicBezTo>
                    <a:pt x="388" y="1239"/>
                    <a:pt x="324" y="1065"/>
                    <a:pt x="334" y="890"/>
                  </a:cubicBezTo>
                  <a:cubicBezTo>
                    <a:pt x="353" y="584"/>
                    <a:pt x="598" y="339"/>
                    <a:pt x="904" y="320"/>
                  </a:cubicBezTo>
                  <a:cubicBezTo>
                    <a:pt x="918" y="319"/>
                    <a:pt x="931" y="319"/>
                    <a:pt x="945" y="319"/>
                  </a:cubicBezTo>
                  <a:close/>
                  <a:moveTo>
                    <a:pt x="944" y="0"/>
                  </a:moveTo>
                  <a:cubicBezTo>
                    <a:pt x="925" y="0"/>
                    <a:pt x="905" y="1"/>
                    <a:pt x="885" y="2"/>
                  </a:cubicBezTo>
                  <a:cubicBezTo>
                    <a:pt x="419" y="33"/>
                    <a:pt x="46" y="405"/>
                    <a:pt x="17" y="870"/>
                  </a:cubicBezTo>
                  <a:cubicBezTo>
                    <a:pt x="0" y="1139"/>
                    <a:pt x="97" y="1401"/>
                    <a:pt x="286" y="1588"/>
                  </a:cubicBezTo>
                  <a:cubicBezTo>
                    <a:pt x="462" y="1762"/>
                    <a:pt x="698" y="1858"/>
                    <a:pt x="943" y="1858"/>
                  </a:cubicBezTo>
                  <a:cubicBezTo>
                    <a:pt x="963" y="1858"/>
                    <a:pt x="982" y="1858"/>
                    <a:pt x="1002" y="1857"/>
                  </a:cubicBezTo>
                  <a:cubicBezTo>
                    <a:pt x="1469" y="1828"/>
                    <a:pt x="1841" y="1455"/>
                    <a:pt x="1872" y="989"/>
                  </a:cubicBezTo>
                  <a:cubicBezTo>
                    <a:pt x="1889" y="722"/>
                    <a:pt x="1790" y="460"/>
                    <a:pt x="1601" y="273"/>
                  </a:cubicBezTo>
                  <a:cubicBezTo>
                    <a:pt x="1428" y="98"/>
                    <a:pt x="1191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6" name="Google Shape;1766;p75"/>
            <p:cNvSpPr/>
            <p:nvPr/>
          </p:nvSpPr>
          <p:spPr>
            <a:xfrm>
              <a:off x="1533428" y="3746259"/>
              <a:ext cx="332850" cy="329434"/>
            </a:xfrm>
            <a:custGeom>
              <a:avLst/>
              <a:gdLst/>
              <a:ahLst/>
              <a:cxnLst/>
              <a:rect l="l" t="t" r="r" b="b"/>
              <a:pathLst>
                <a:path w="10914" h="10802" extrusionOk="0">
                  <a:moveTo>
                    <a:pt x="9659" y="400"/>
                  </a:moveTo>
                  <a:lnTo>
                    <a:pt x="9753" y="820"/>
                  </a:lnTo>
                  <a:cubicBezTo>
                    <a:pt x="9766" y="886"/>
                    <a:pt x="9821" y="934"/>
                    <a:pt x="9885" y="942"/>
                  </a:cubicBezTo>
                  <a:lnTo>
                    <a:pt x="10311" y="1002"/>
                  </a:lnTo>
                  <a:lnTo>
                    <a:pt x="9567" y="1808"/>
                  </a:lnTo>
                  <a:lnTo>
                    <a:pt x="9033" y="1733"/>
                  </a:lnTo>
                  <a:lnTo>
                    <a:pt x="8916" y="1206"/>
                  </a:lnTo>
                  <a:lnTo>
                    <a:pt x="9659" y="400"/>
                  </a:lnTo>
                  <a:close/>
                  <a:moveTo>
                    <a:pt x="5450" y="4927"/>
                  </a:moveTo>
                  <a:cubicBezTo>
                    <a:pt x="5584" y="4927"/>
                    <a:pt x="5709" y="4963"/>
                    <a:pt x="5818" y="5025"/>
                  </a:cubicBezTo>
                  <a:lnTo>
                    <a:pt x="5339" y="5551"/>
                  </a:lnTo>
                  <a:cubicBezTo>
                    <a:pt x="5280" y="5618"/>
                    <a:pt x="5283" y="5716"/>
                    <a:pt x="5350" y="5777"/>
                  </a:cubicBezTo>
                  <a:cubicBezTo>
                    <a:pt x="5380" y="5805"/>
                    <a:pt x="5418" y="5820"/>
                    <a:pt x="5457" y="5820"/>
                  </a:cubicBezTo>
                  <a:cubicBezTo>
                    <a:pt x="5499" y="5820"/>
                    <a:pt x="5544" y="5801"/>
                    <a:pt x="5576" y="5766"/>
                  </a:cubicBezTo>
                  <a:lnTo>
                    <a:pt x="6049" y="5243"/>
                  </a:lnTo>
                  <a:cubicBezTo>
                    <a:pt x="6131" y="5361"/>
                    <a:pt x="6177" y="5502"/>
                    <a:pt x="6177" y="5653"/>
                  </a:cubicBezTo>
                  <a:cubicBezTo>
                    <a:pt x="6177" y="6053"/>
                    <a:pt x="5852" y="6380"/>
                    <a:pt x="5450" y="6380"/>
                  </a:cubicBezTo>
                  <a:cubicBezTo>
                    <a:pt x="5049" y="6380"/>
                    <a:pt x="4722" y="6055"/>
                    <a:pt x="4722" y="5653"/>
                  </a:cubicBezTo>
                  <a:cubicBezTo>
                    <a:pt x="4722" y="5252"/>
                    <a:pt x="5049" y="4927"/>
                    <a:pt x="5450" y="4927"/>
                  </a:cubicBezTo>
                  <a:close/>
                  <a:moveTo>
                    <a:pt x="8387" y="2678"/>
                  </a:moveTo>
                  <a:cubicBezTo>
                    <a:pt x="8439" y="2729"/>
                    <a:pt x="8489" y="2781"/>
                    <a:pt x="8540" y="2838"/>
                  </a:cubicBezTo>
                  <a:cubicBezTo>
                    <a:pt x="9244" y="3610"/>
                    <a:pt x="9630" y="4609"/>
                    <a:pt x="9630" y="5653"/>
                  </a:cubicBezTo>
                  <a:cubicBezTo>
                    <a:pt x="9630" y="6056"/>
                    <a:pt x="9574" y="6455"/>
                    <a:pt x="9460" y="6837"/>
                  </a:cubicBezTo>
                  <a:lnTo>
                    <a:pt x="9416" y="6763"/>
                  </a:lnTo>
                  <a:cubicBezTo>
                    <a:pt x="9341" y="6638"/>
                    <a:pt x="9203" y="6562"/>
                    <a:pt x="9059" y="6562"/>
                  </a:cubicBezTo>
                  <a:lnTo>
                    <a:pt x="9031" y="6562"/>
                  </a:lnTo>
                  <a:cubicBezTo>
                    <a:pt x="9106" y="6266"/>
                    <a:pt x="9144" y="5961"/>
                    <a:pt x="9144" y="5653"/>
                  </a:cubicBezTo>
                  <a:cubicBezTo>
                    <a:pt x="9144" y="4634"/>
                    <a:pt x="8729" y="3710"/>
                    <a:pt x="8056" y="3042"/>
                  </a:cubicBezTo>
                  <a:lnTo>
                    <a:pt x="8387" y="2678"/>
                  </a:lnTo>
                  <a:close/>
                  <a:moveTo>
                    <a:pt x="5452" y="2283"/>
                  </a:moveTo>
                  <a:cubicBezTo>
                    <a:pt x="6270" y="2283"/>
                    <a:pt x="7022" y="2576"/>
                    <a:pt x="7606" y="3062"/>
                  </a:cubicBezTo>
                  <a:lnTo>
                    <a:pt x="6716" y="4040"/>
                  </a:lnTo>
                  <a:cubicBezTo>
                    <a:pt x="6367" y="3766"/>
                    <a:pt x="5928" y="3603"/>
                    <a:pt x="5452" y="3603"/>
                  </a:cubicBezTo>
                  <a:cubicBezTo>
                    <a:pt x="4322" y="3603"/>
                    <a:pt x="3402" y="4522"/>
                    <a:pt x="3402" y="5653"/>
                  </a:cubicBezTo>
                  <a:cubicBezTo>
                    <a:pt x="3402" y="6783"/>
                    <a:pt x="4320" y="7703"/>
                    <a:pt x="5452" y="7703"/>
                  </a:cubicBezTo>
                  <a:cubicBezTo>
                    <a:pt x="5943" y="7703"/>
                    <a:pt x="6418" y="7526"/>
                    <a:pt x="6787" y="7208"/>
                  </a:cubicBezTo>
                  <a:cubicBezTo>
                    <a:pt x="6854" y="7150"/>
                    <a:pt x="6862" y="7050"/>
                    <a:pt x="6804" y="6982"/>
                  </a:cubicBezTo>
                  <a:cubicBezTo>
                    <a:pt x="6772" y="6945"/>
                    <a:pt x="6728" y="6926"/>
                    <a:pt x="6683" y="6926"/>
                  </a:cubicBezTo>
                  <a:cubicBezTo>
                    <a:pt x="6647" y="6926"/>
                    <a:pt x="6610" y="6939"/>
                    <a:pt x="6580" y="6965"/>
                  </a:cubicBezTo>
                  <a:cubicBezTo>
                    <a:pt x="6267" y="7236"/>
                    <a:pt x="5865" y="7384"/>
                    <a:pt x="5450" y="7384"/>
                  </a:cubicBezTo>
                  <a:cubicBezTo>
                    <a:pt x="4496" y="7384"/>
                    <a:pt x="3718" y="6608"/>
                    <a:pt x="3718" y="5653"/>
                  </a:cubicBezTo>
                  <a:cubicBezTo>
                    <a:pt x="3718" y="4699"/>
                    <a:pt x="4496" y="3921"/>
                    <a:pt x="5450" y="3921"/>
                  </a:cubicBezTo>
                  <a:cubicBezTo>
                    <a:pt x="5843" y="3921"/>
                    <a:pt x="6207" y="4054"/>
                    <a:pt x="6498" y="4277"/>
                  </a:cubicBezTo>
                  <a:lnTo>
                    <a:pt x="6035" y="4787"/>
                  </a:lnTo>
                  <a:cubicBezTo>
                    <a:pt x="5867" y="4675"/>
                    <a:pt x="5666" y="4609"/>
                    <a:pt x="5450" y="4609"/>
                  </a:cubicBezTo>
                  <a:cubicBezTo>
                    <a:pt x="4873" y="4609"/>
                    <a:pt x="4404" y="5077"/>
                    <a:pt x="4404" y="5655"/>
                  </a:cubicBezTo>
                  <a:cubicBezTo>
                    <a:pt x="4404" y="6232"/>
                    <a:pt x="4872" y="6701"/>
                    <a:pt x="5450" y="6701"/>
                  </a:cubicBezTo>
                  <a:cubicBezTo>
                    <a:pt x="6027" y="6701"/>
                    <a:pt x="6496" y="6233"/>
                    <a:pt x="6496" y="5655"/>
                  </a:cubicBezTo>
                  <a:cubicBezTo>
                    <a:pt x="6496" y="5410"/>
                    <a:pt x="6411" y="5185"/>
                    <a:pt x="6270" y="5007"/>
                  </a:cubicBezTo>
                  <a:lnTo>
                    <a:pt x="6735" y="4496"/>
                  </a:lnTo>
                  <a:cubicBezTo>
                    <a:pt x="7014" y="4803"/>
                    <a:pt x="7180" y="5211"/>
                    <a:pt x="7180" y="5655"/>
                  </a:cubicBezTo>
                  <a:cubicBezTo>
                    <a:pt x="7180" y="5960"/>
                    <a:pt x="7102" y="6257"/>
                    <a:pt x="6951" y="6519"/>
                  </a:cubicBezTo>
                  <a:cubicBezTo>
                    <a:pt x="6906" y="6596"/>
                    <a:pt x="6934" y="6693"/>
                    <a:pt x="7010" y="6735"/>
                  </a:cubicBezTo>
                  <a:cubicBezTo>
                    <a:pt x="7035" y="6750"/>
                    <a:pt x="7062" y="6757"/>
                    <a:pt x="7089" y="6757"/>
                  </a:cubicBezTo>
                  <a:cubicBezTo>
                    <a:pt x="7145" y="6757"/>
                    <a:pt x="7199" y="6727"/>
                    <a:pt x="7228" y="6676"/>
                  </a:cubicBezTo>
                  <a:cubicBezTo>
                    <a:pt x="7407" y="6368"/>
                    <a:pt x="7500" y="6012"/>
                    <a:pt x="7500" y="5655"/>
                  </a:cubicBezTo>
                  <a:cubicBezTo>
                    <a:pt x="7500" y="5116"/>
                    <a:pt x="7291" y="4624"/>
                    <a:pt x="6949" y="4258"/>
                  </a:cubicBezTo>
                  <a:lnTo>
                    <a:pt x="7840" y="3278"/>
                  </a:lnTo>
                  <a:cubicBezTo>
                    <a:pt x="8446" y="3887"/>
                    <a:pt x="8822" y="4728"/>
                    <a:pt x="8822" y="5653"/>
                  </a:cubicBezTo>
                  <a:cubicBezTo>
                    <a:pt x="8822" y="5970"/>
                    <a:pt x="8778" y="6283"/>
                    <a:pt x="8693" y="6584"/>
                  </a:cubicBezTo>
                  <a:cubicBezTo>
                    <a:pt x="8604" y="6616"/>
                    <a:pt x="8524" y="6677"/>
                    <a:pt x="8477" y="6761"/>
                  </a:cubicBezTo>
                  <a:lnTo>
                    <a:pt x="8358" y="6956"/>
                  </a:lnTo>
                  <a:cubicBezTo>
                    <a:pt x="8349" y="6972"/>
                    <a:pt x="8336" y="6982"/>
                    <a:pt x="8320" y="6991"/>
                  </a:cubicBezTo>
                  <a:lnTo>
                    <a:pt x="7793" y="7295"/>
                  </a:lnTo>
                  <a:cubicBezTo>
                    <a:pt x="7779" y="7304"/>
                    <a:pt x="7762" y="7307"/>
                    <a:pt x="7747" y="7307"/>
                  </a:cubicBezTo>
                  <a:lnTo>
                    <a:pt x="7517" y="7312"/>
                  </a:lnTo>
                  <a:cubicBezTo>
                    <a:pt x="7373" y="7314"/>
                    <a:pt x="7236" y="7395"/>
                    <a:pt x="7163" y="7520"/>
                  </a:cubicBezTo>
                  <a:lnTo>
                    <a:pt x="7051" y="7714"/>
                  </a:lnTo>
                  <a:cubicBezTo>
                    <a:pt x="6980" y="7839"/>
                    <a:pt x="6976" y="7996"/>
                    <a:pt x="7048" y="8124"/>
                  </a:cubicBezTo>
                  <a:lnTo>
                    <a:pt x="7158" y="8324"/>
                  </a:lnTo>
                  <a:cubicBezTo>
                    <a:pt x="7167" y="8340"/>
                    <a:pt x="7170" y="8357"/>
                    <a:pt x="7170" y="8374"/>
                  </a:cubicBezTo>
                  <a:lnTo>
                    <a:pt x="7170" y="8549"/>
                  </a:lnTo>
                  <a:cubicBezTo>
                    <a:pt x="6651" y="8859"/>
                    <a:pt x="6061" y="9020"/>
                    <a:pt x="5453" y="9020"/>
                  </a:cubicBezTo>
                  <a:cubicBezTo>
                    <a:pt x="4994" y="9020"/>
                    <a:pt x="4550" y="8928"/>
                    <a:pt x="4133" y="8751"/>
                  </a:cubicBezTo>
                  <a:cubicBezTo>
                    <a:pt x="4133" y="8728"/>
                    <a:pt x="4135" y="8705"/>
                    <a:pt x="4135" y="8682"/>
                  </a:cubicBezTo>
                  <a:cubicBezTo>
                    <a:pt x="4132" y="7600"/>
                    <a:pt x="3289" y="6706"/>
                    <a:pt x="2224" y="6628"/>
                  </a:cubicBezTo>
                  <a:cubicBezTo>
                    <a:pt x="2127" y="6312"/>
                    <a:pt x="2081" y="5985"/>
                    <a:pt x="2081" y="5653"/>
                  </a:cubicBezTo>
                  <a:cubicBezTo>
                    <a:pt x="2081" y="3795"/>
                    <a:pt x="3594" y="2283"/>
                    <a:pt x="5452" y="2283"/>
                  </a:cubicBezTo>
                  <a:close/>
                  <a:moveTo>
                    <a:pt x="7167" y="8920"/>
                  </a:moveTo>
                  <a:lnTo>
                    <a:pt x="7167" y="8988"/>
                  </a:lnTo>
                  <a:cubicBezTo>
                    <a:pt x="7167" y="9005"/>
                    <a:pt x="7162" y="9022"/>
                    <a:pt x="7153" y="9037"/>
                  </a:cubicBezTo>
                  <a:lnTo>
                    <a:pt x="7042" y="9236"/>
                  </a:lnTo>
                  <a:cubicBezTo>
                    <a:pt x="6993" y="9328"/>
                    <a:pt x="6980" y="9432"/>
                    <a:pt x="7002" y="9532"/>
                  </a:cubicBezTo>
                  <a:cubicBezTo>
                    <a:pt x="6508" y="9730"/>
                    <a:pt x="5988" y="9830"/>
                    <a:pt x="5450" y="9830"/>
                  </a:cubicBezTo>
                  <a:cubicBezTo>
                    <a:pt x="5445" y="9830"/>
                    <a:pt x="5441" y="9830"/>
                    <a:pt x="5436" y="9830"/>
                  </a:cubicBezTo>
                  <a:cubicBezTo>
                    <a:pt x="4921" y="9830"/>
                    <a:pt x="4418" y="9735"/>
                    <a:pt x="3939" y="9549"/>
                  </a:cubicBezTo>
                  <a:cubicBezTo>
                    <a:pt x="4007" y="9403"/>
                    <a:pt x="4058" y="9248"/>
                    <a:pt x="4091" y="9083"/>
                  </a:cubicBezTo>
                  <a:cubicBezTo>
                    <a:pt x="4523" y="9257"/>
                    <a:pt x="4980" y="9343"/>
                    <a:pt x="5450" y="9343"/>
                  </a:cubicBezTo>
                  <a:cubicBezTo>
                    <a:pt x="6052" y="9343"/>
                    <a:pt x="6639" y="9199"/>
                    <a:pt x="7167" y="8920"/>
                  </a:cubicBezTo>
                  <a:close/>
                  <a:moveTo>
                    <a:pt x="8980" y="6886"/>
                  </a:moveTo>
                  <a:cubicBezTo>
                    <a:pt x="9012" y="6886"/>
                    <a:pt x="8943" y="6887"/>
                    <a:pt x="9059" y="6887"/>
                  </a:cubicBezTo>
                  <a:cubicBezTo>
                    <a:pt x="9093" y="6887"/>
                    <a:pt x="9127" y="6905"/>
                    <a:pt x="9144" y="6936"/>
                  </a:cubicBezTo>
                  <a:lnTo>
                    <a:pt x="9263" y="7132"/>
                  </a:lnTo>
                  <a:cubicBezTo>
                    <a:pt x="9298" y="7191"/>
                    <a:pt x="9350" y="7242"/>
                    <a:pt x="9411" y="7278"/>
                  </a:cubicBezTo>
                  <a:cubicBezTo>
                    <a:pt x="9508" y="7332"/>
                    <a:pt x="9794" y="7499"/>
                    <a:pt x="9938" y="7583"/>
                  </a:cubicBezTo>
                  <a:cubicBezTo>
                    <a:pt x="10001" y="7618"/>
                    <a:pt x="10069" y="7637"/>
                    <a:pt x="10139" y="7637"/>
                  </a:cubicBezTo>
                  <a:lnTo>
                    <a:pt x="10369" y="7642"/>
                  </a:lnTo>
                  <a:cubicBezTo>
                    <a:pt x="10403" y="7642"/>
                    <a:pt x="10435" y="7661"/>
                    <a:pt x="10454" y="7691"/>
                  </a:cubicBezTo>
                  <a:lnTo>
                    <a:pt x="10566" y="7884"/>
                  </a:lnTo>
                  <a:cubicBezTo>
                    <a:pt x="10583" y="7914"/>
                    <a:pt x="10583" y="7952"/>
                    <a:pt x="10566" y="7982"/>
                  </a:cubicBezTo>
                  <a:lnTo>
                    <a:pt x="10455" y="8181"/>
                  </a:lnTo>
                  <a:cubicBezTo>
                    <a:pt x="10421" y="8244"/>
                    <a:pt x="10404" y="8314"/>
                    <a:pt x="10404" y="8384"/>
                  </a:cubicBezTo>
                  <a:lnTo>
                    <a:pt x="10404" y="8995"/>
                  </a:lnTo>
                  <a:cubicBezTo>
                    <a:pt x="10404" y="9064"/>
                    <a:pt x="10421" y="9134"/>
                    <a:pt x="10455" y="9197"/>
                  </a:cubicBezTo>
                  <a:lnTo>
                    <a:pt x="10566" y="9396"/>
                  </a:lnTo>
                  <a:cubicBezTo>
                    <a:pt x="10581" y="9422"/>
                    <a:pt x="10581" y="9459"/>
                    <a:pt x="10564" y="9490"/>
                  </a:cubicBezTo>
                  <a:lnTo>
                    <a:pt x="10452" y="9684"/>
                  </a:lnTo>
                  <a:cubicBezTo>
                    <a:pt x="10435" y="9713"/>
                    <a:pt x="10403" y="9733"/>
                    <a:pt x="10367" y="9733"/>
                  </a:cubicBezTo>
                  <a:lnTo>
                    <a:pt x="10137" y="9736"/>
                  </a:lnTo>
                  <a:cubicBezTo>
                    <a:pt x="10066" y="9738"/>
                    <a:pt x="9996" y="9759"/>
                    <a:pt x="9936" y="9793"/>
                  </a:cubicBezTo>
                  <a:lnTo>
                    <a:pt x="9409" y="10095"/>
                  </a:lnTo>
                  <a:cubicBezTo>
                    <a:pt x="9348" y="10133"/>
                    <a:pt x="9297" y="10181"/>
                    <a:pt x="9261" y="10243"/>
                  </a:cubicBezTo>
                  <a:lnTo>
                    <a:pt x="9142" y="10439"/>
                  </a:lnTo>
                  <a:cubicBezTo>
                    <a:pt x="9125" y="10468"/>
                    <a:pt x="9091" y="10487"/>
                    <a:pt x="9057" y="10487"/>
                  </a:cubicBezTo>
                  <a:lnTo>
                    <a:pt x="8832" y="10487"/>
                  </a:lnTo>
                  <a:cubicBezTo>
                    <a:pt x="8800" y="10487"/>
                    <a:pt x="8766" y="10468"/>
                    <a:pt x="8747" y="10439"/>
                  </a:cubicBezTo>
                  <a:lnTo>
                    <a:pt x="8630" y="10243"/>
                  </a:lnTo>
                  <a:cubicBezTo>
                    <a:pt x="8592" y="10184"/>
                    <a:pt x="8541" y="10133"/>
                    <a:pt x="8480" y="10099"/>
                  </a:cubicBezTo>
                  <a:lnTo>
                    <a:pt x="7953" y="9794"/>
                  </a:lnTo>
                  <a:cubicBezTo>
                    <a:pt x="7891" y="9759"/>
                    <a:pt x="7823" y="9738"/>
                    <a:pt x="7752" y="9738"/>
                  </a:cubicBezTo>
                  <a:lnTo>
                    <a:pt x="7522" y="9735"/>
                  </a:lnTo>
                  <a:cubicBezTo>
                    <a:pt x="7488" y="9735"/>
                    <a:pt x="7458" y="9716"/>
                    <a:pt x="7437" y="9685"/>
                  </a:cubicBezTo>
                  <a:cubicBezTo>
                    <a:pt x="7427" y="9668"/>
                    <a:pt x="7335" y="9508"/>
                    <a:pt x="7325" y="9491"/>
                  </a:cubicBezTo>
                  <a:cubicBezTo>
                    <a:pt x="7308" y="9463"/>
                    <a:pt x="7308" y="9423"/>
                    <a:pt x="7325" y="9394"/>
                  </a:cubicBezTo>
                  <a:lnTo>
                    <a:pt x="7436" y="9194"/>
                  </a:lnTo>
                  <a:cubicBezTo>
                    <a:pt x="7470" y="9132"/>
                    <a:pt x="7487" y="9063"/>
                    <a:pt x="7487" y="8991"/>
                  </a:cubicBezTo>
                  <a:lnTo>
                    <a:pt x="7487" y="8382"/>
                  </a:lnTo>
                  <a:cubicBezTo>
                    <a:pt x="7487" y="8311"/>
                    <a:pt x="7470" y="8241"/>
                    <a:pt x="7436" y="8180"/>
                  </a:cubicBezTo>
                  <a:lnTo>
                    <a:pt x="7325" y="7981"/>
                  </a:lnTo>
                  <a:cubicBezTo>
                    <a:pt x="7308" y="7950"/>
                    <a:pt x="7308" y="7913"/>
                    <a:pt x="7325" y="7882"/>
                  </a:cubicBezTo>
                  <a:lnTo>
                    <a:pt x="7437" y="7688"/>
                  </a:lnTo>
                  <a:cubicBezTo>
                    <a:pt x="7454" y="7659"/>
                    <a:pt x="7487" y="7639"/>
                    <a:pt x="7522" y="7639"/>
                  </a:cubicBezTo>
                  <a:lnTo>
                    <a:pt x="7752" y="7635"/>
                  </a:lnTo>
                  <a:cubicBezTo>
                    <a:pt x="7823" y="7634"/>
                    <a:pt x="7893" y="7613"/>
                    <a:pt x="7953" y="7579"/>
                  </a:cubicBezTo>
                  <a:lnTo>
                    <a:pt x="8480" y="7276"/>
                  </a:lnTo>
                  <a:cubicBezTo>
                    <a:pt x="8541" y="7239"/>
                    <a:pt x="8592" y="7191"/>
                    <a:pt x="8630" y="7128"/>
                  </a:cubicBezTo>
                  <a:lnTo>
                    <a:pt x="8747" y="6933"/>
                  </a:lnTo>
                  <a:cubicBezTo>
                    <a:pt x="8763" y="6907"/>
                    <a:pt x="8790" y="6890"/>
                    <a:pt x="8820" y="6887"/>
                  </a:cubicBezTo>
                  <a:cubicBezTo>
                    <a:pt x="8923" y="6886"/>
                    <a:pt x="8964" y="6886"/>
                    <a:pt x="8980" y="6886"/>
                  </a:cubicBezTo>
                  <a:close/>
                  <a:moveTo>
                    <a:pt x="9698" y="0"/>
                  </a:moveTo>
                  <a:cubicBezTo>
                    <a:pt x="9631" y="0"/>
                    <a:pt x="9565" y="28"/>
                    <a:pt x="9518" y="80"/>
                  </a:cubicBezTo>
                  <a:lnTo>
                    <a:pt x="8618" y="1053"/>
                  </a:lnTo>
                  <a:cubicBezTo>
                    <a:pt x="8582" y="1092"/>
                    <a:pt x="8570" y="1145"/>
                    <a:pt x="8581" y="1196"/>
                  </a:cubicBezTo>
                  <a:lnTo>
                    <a:pt x="8720" y="1832"/>
                  </a:lnTo>
                  <a:lnTo>
                    <a:pt x="8361" y="2227"/>
                  </a:lnTo>
                  <a:cubicBezTo>
                    <a:pt x="7663" y="1633"/>
                    <a:pt x="6804" y="1266"/>
                    <a:pt x="5886" y="1177"/>
                  </a:cubicBezTo>
                  <a:cubicBezTo>
                    <a:pt x="5880" y="1177"/>
                    <a:pt x="5875" y="1176"/>
                    <a:pt x="5870" y="1176"/>
                  </a:cubicBezTo>
                  <a:cubicBezTo>
                    <a:pt x="5790" y="1176"/>
                    <a:pt x="5720" y="1237"/>
                    <a:pt x="5712" y="1318"/>
                  </a:cubicBezTo>
                  <a:cubicBezTo>
                    <a:pt x="5704" y="1407"/>
                    <a:pt x="5766" y="1485"/>
                    <a:pt x="5853" y="1494"/>
                  </a:cubicBezTo>
                  <a:cubicBezTo>
                    <a:pt x="6702" y="1577"/>
                    <a:pt x="7500" y="1914"/>
                    <a:pt x="8145" y="2462"/>
                  </a:cubicBezTo>
                  <a:lnTo>
                    <a:pt x="7815" y="2824"/>
                  </a:lnTo>
                  <a:cubicBezTo>
                    <a:pt x="7172" y="2286"/>
                    <a:pt x="6347" y="1961"/>
                    <a:pt x="5445" y="1961"/>
                  </a:cubicBezTo>
                  <a:cubicBezTo>
                    <a:pt x="3410" y="1961"/>
                    <a:pt x="1756" y="3615"/>
                    <a:pt x="1756" y="5652"/>
                  </a:cubicBezTo>
                  <a:cubicBezTo>
                    <a:pt x="1756" y="5983"/>
                    <a:pt x="1801" y="6310"/>
                    <a:pt x="1886" y="6626"/>
                  </a:cubicBezTo>
                  <a:cubicBezTo>
                    <a:pt x="1719" y="6642"/>
                    <a:pt x="1557" y="6676"/>
                    <a:pt x="1406" y="6727"/>
                  </a:cubicBezTo>
                  <a:cubicBezTo>
                    <a:pt x="1312" y="6378"/>
                    <a:pt x="1266" y="6017"/>
                    <a:pt x="1266" y="5652"/>
                  </a:cubicBezTo>
                  <a:cubicBezTo>
                    <a:pt x="1266" y="4571"/>
                    <a:pt x="1676" y="3545"/>
                    <a:pt x="2423" y="2764"/>
                  </a:cubicBezTo>
                  <a:cubicBezTo>
                    <a:pt x="3169" y="1987"/>
                    <a:pt x="4167" y="1529"/>
                    <a:pt x="5239" y="1477"/>
                  </a:cubicBezTo>
                  <a:cubicBezTo>
                    <a:pt x="5326" y="1471"/>
                    <a:pt x="5394" y="1398"/>
                    <a:pt x="5390" y="1308"/>
                  </a:cubicBezTo>
                  <a:cubicBezTo>
                    <a:pt x="5386" y="1223"/>
                    <a:pt x="5316" y="1157"/>
                    <a:pt x="5229" y="1157"/>
                  </a:cubicBezTo>
                  <a:cubicBezTo>
                    <a:pt x="5226" y="1157"/>
                    <a:pt x="5224" y="1157"/>
                    <a:pt x="5222" y="1157"/>
                  </a:cubicBezTo>
                  <a:cubicBezTo>
                    <a:pt x="4067" y="1213"/>
                    <a:pt x="2992" y="1706"/>
                    <a:pt x="2192" y="2543"/>
                  </a:cubicBezTo>
                  <a:cubicBezTo>
                    <a:pt x="1391" y="3384"/>
                    <a:pt x="948" y="4488"/>
                    <a:pt x="948" y="5652"/>
                  </a:cubicBezTo>
                  <a:cubicBezTo>
                    <a:pt x="948" y="6060"/>
                    <a:pt x="1003" y="6463"/>
                    <a:pt x="1112" y="6854"/>
                  </a:cubicBezTo>
                  <a:cubicBezTo>
                    <a:pt x="452" y="7200"/>
                    <a:pt x="1" y="7891"/>
                    <a:pt x="1" y="8683"/>
                  </a:cubicBezTo>
                  <a:cubicBezTo>
                    <a:pt x="1" y="9269"/>
                    <a:pt x="249" y="9825"/>
                    <a:pt x="683" y="10216"/>
                  </a:cubicBezTo>
                  <a:cubicBezTo>
                    <a:pt x="714" y="10244"/>
                    <a:pt x="752" y="10258"/>
                    <a:pt x="790" y="10258"/>
                  </a:cubicBezTo>
                  <a:cubicBezTo>
                    <a:pt x="834" y="10258"/>
                    <a:pt x="877" y="10240"/>
                    <a:pt x="909" y="10204"/>
                  </a:cubicBezTo>
                  <a:cubicBezTo>
                    <a:pt x="969" y="10138"/>
                    <a:pt x="962" y="10038"/>
                    <a:pt x="896" y="9978"/>
                  </a:cubicBezTo>
                  <a:cubicBezTo>
                    <a:pt x="528" y="9650"/>
                    <a:pt x="319" y="9175"/>
                    <a:pt x="319" y="8682"/>
                  </a:cubicBezTo>
                  <a:cubicBezTo>
                    <a:pt x="319" y="7720"/>
                    <a:pt x="1101" y="6938"/>
                    <a:pt x="2063" y="6938"/>
                  </a:cubicBezTo>
                  <a:cubicBezTo>
                    <a:pt x="3022" y="6938"/>
                    <a:pt x="3807" y="7720"/>
                    <a:pt x="3807" y="8682"/>
                  </a:cubicBezTo>
                  <a:cubicBezTo>
                    <a:pt x="3807" y="9641"/>
                    <a:pt x="3026" y="10425"/>
                    <a:pt x="2063" y="10425"/>
                  </a:cubicBezTo>
                  <a:cubicBezTo>
                    <a:pt x="1831" y="10425"/>
                    <a:pt x="1607" y="10381"/>
                    <a:pt x="1396" y="10293"/>
                  </a:cubicBezTo>
                  <a:cubicBezTo>
                    <a:pt x="1376" y="10284"/>
                    <a:pt x="1356" y="10281"/>
                    <a:pt x="1336" y="10281"/>
                  </a:cubicBezTo>
                  <a:cubicBezTo>
                    <a:pt x="1274" y="10281"/>
                    <a:pt x="1214" y="10318"/>
                    <a:pt x="1188" y="10381"/>
                  </a:cubicBezTo>
                  <a:cubicBezTo>
                    <a:pt x="1154" y="10461"/>
                    <a:pt x="1192" y="10555"/>
                    <a:pt x="1275" y="10589"/>
                  </a:cubicBezTo>
                  <a:cubicBezTo>
                    <a:pt x="1525" y="10693"/>
                    <a:pt x="1789" y="10744"/>
                    <a:pt x="2064" y="10744"/>
                  </a:cubicBezTo>
                  <a:cubicBezTo>
                    <a:pt x="2776" y="10744"/>
                    <a:pt x="3405" y="10381"/>
                    <a:pt x="3778" y="9828"/>
                  </a:cubicBezTo>
                  <a:cubicBezTo>
                    <a:pt x="4310" y="10041"/>
                    <a:pt x="4868" y="10148"/>
                    <a:pt x="5447" y="10148"/>
                  </a:cubicBezTo>
                  <a:cubicBezTo>
                    <a:pt x="6034" y="10148"/>
                    <a:pt x="6607" y="10038"/>
                    <a:pt x="7145" y="9816"/>
                  </a:cubicBezTo>
                  <a:lnTo>
                    <a:pt x="7156" y="9840"/>
                  </a:lnTo>
                  <a:cubicBezTo>
                    <a:pt x="7230" y="9966"/>
                    <a:pt x="7366" y="10046"/>
                    <a:pt x="7510" y="10050"/>
                  </a:cubicBezTo>
                  <a:lnTo>
                    <a:pt x="7740" y="10053"/>
                  </a:lnTo>
                  <a:cubicBezTo>
                    <a:pt x="7757" y="10053"/>
                    <a:pt x="7774" y="10058"/>
                    <a:pt x="7786" y="10067"/>
                  </a:cubicBezTo>
                  <a:lnTo>
                    <a:pt x="8313" y="10369"/>
                  </a:lnTo>
                  <a:cubicBezTo>
                    <a:pt x="8329" y="10378"/>
                    <a:pt x="8342" y="10391"/>
                    <a:pt x="8351" y="10403"/>
                  </a:cubicBezTo>
                  <a:lnTo>
                    <a:pt x="8470" y="10599"/>
                  </a:lnTo>
                  <a:cubicBezTo>
                    <a:pt x="8543" y="10725"/>
                    <a:pt x="8683" y="10801"/>
                    <a:pt x="8827" y="10801"/>
                  </a:cubicBezTo>
                  <a:lnTo>
                    <a:pt x="9050" y="10801"/>
                  </a:lnTo>
                  <a:cubicBezTo>
                    <a:pt x="9195" y="10801"/>
                    <a:pt x="9332" y="10725"/>
                    <a:pt x="9407" y="10599"/>
                  </a:cubicBezTo>
                  <a:lnTo>
                    <a:pt x="9526" y="10403"/>
                  </a:lnTo>
                  <a:cubicBezTo>
                    <a:pt x="9535" y="10390"/>
                    <a:pt x="9547" y="10378"/>
                    <a:pt x="9562" y="10369"/>
                  </a:cubicBezTo>
                  <a:lnTo>
                    <a:pt x="10090" y="10067"/>
                  </a:lnTo>
                  <a:cubicBezTo>
                    <a:pt x="10105" y="10058"/>
                    <a:pt x="10122" y="10053"/>
                    <a:pt x="10137" y="10053"/>
                  </a:cubicBezTo>
                  <a:lnTo>
                    <a:pt x="10367" y="10050"/>
                  </a:lnTo>
                  <a:cubicBezTo>
                    <a:pt x="10512" y="10046"/>
                    <a:pt x="10648" y="9966"/>
                    <a:pt x="10719" y="9840"/>
                  </a:cubicBezTo>
                  <a:lnTo>
                    <a:pt x="10831" y="9646"/>
                  </a:lnTo>
                  <a:cubicBezTo>
                    <a:pt x="10913" y="9524"/>
                    <a:pt x="10913" y="9367"/>
                    <a:pt x="10843" y="9240"/>
                  </a:cubicBezTo>
                  <a:lnTo>
                    <a:pt x="10733" y="9039"/>
                  </a:lnTo>
                  <a:cubicBezTo>
                    <a:pt x="10724" y="9024"/>
                    <a:pt x="10719" y="9007"/>
                    <a:pt x="10719" y="8990"/>
                  </a:cubicBezTo>
                  <a:lnTo>
                    <a:pt x="10719" y="8380"/>
                  </a:lnTo>
                  <a:cubicBezTo>
                    <a:pt x="10719" y="8363"/>
                    <a:pt x="10724" y="8346"/>
                    <a:pt x="10733" y="8331"/>
                  </a:cubicBezTo>
                  <a:lnTo>
                    <a:pt x="10843" y="8130"/>
                  </a:lnTo>
                  <a:cubicBezTo>
                    <a:pt x="10913" y="8003"/>
                    <a:pt x="10911" y="7846"/>
                    <a:pt x="10838" y="7720"/>
                  </a:cubicBezTo>
                  <a:lnTo>
                    <a:pt x="10726" y="7526"/>
                  </a:lnTo>
                  <a:cubicBezTo>
                    <a:pt x="10654" y="7402"/>
                    <a:pt x="10518" y="7321"/>
                    <a:pt x="10374" y="7319"/>
                  </a:cubicBezTo>
                  <a:lnTo>
                    <a:pt x="10144" y="7314"/>
                  </a:lnTo>
                  <a:cubicBezTo>
                    <a:pt x="10127" y="7314"/>
                    <a:pt x="10110" y="7310"/>
                    <a:pt x="10096" y="7302"/>
                  </a:cubicBezTo>
                  <a:lnTo>
                    <a:pt x="9719" y="7082"/>
                  </a:lnTo>
                  <a:cubicBezTo>
                    <a:pt x="9872" y="6623"/>
                    <a:pt x="9950" y="6145"/>
                    <a:pt x="9950" y="5655"/>
                  </a:cubicBezTo>
                  <a:cubicBezTo>
                    <a:pt x="9950" y="4530"/>
                    <a:pt x="9533" y="3453"/>
                    <a:pt x="8774" y="2623"/>
                  </a:cubicBezTo>
                  <a:cubicBezTo>
                    <a:pt x="8717" y="2560"/>
                    <a:pt x="8659" y="2501"/>
                    <a:pt x="8599" y="2441"/>
                  </a:cubicBezTo>
                  <a:lnTo>
                    <a:pt x="8958" y="2046"/>
                  </a:lnTo>
                  <a:lnTo>
                    <a:pt x="9601" y="2135"/>
                  </a:lnTo>
                  <a:cubicBezTo>
                    <a:pt x="9608" y="2135"/>
                    <a:pt x="9617" y="2138"/>
                    <a:pt x="9622" y="2138"/>
                  </a:cubicBezTo>
                  <a:cubicBezTo>
                    <a:pt x="9668" y="2138"/>
                    <a:pt x="9710" y="2118"/>
                    <a:pt x="9739" y="2087"/>
                  </a:cubicBezTo>
                  <a:lnTo>
                    <a:pt x="10639" y="1112"/>
                  </a:lnTo>
                  <a:cubicBezTo>
                    <a:pt x="10700" y="1046"/>
                    <a:pt x="10719" y="951"/>
                    <a:pt x="10690" y="866"/>
                  </a:cubicBezTo>
                  <a:cubicBezTo>
                    <a:pt x="10660" y="781"/>
                    <a:pt x="10586" y="719"/>
                    <a:pt x="10495" y="706"/>
                  </a:cubicBezTo>
                  <a:lnTo>
                    <a:pt x="10035" y="643"/>
                  </a:lnTo>
                  <a:lnTo>
                    <a:pt x="9935" y="190"/>
                  </a:lnTo>
                  <a:cubicBezTo>
                    <a:pt x="9916" y="100"/>
                    <a:pt x="9848" y="32"/>
                    <a:pt x="9761" y="8"/>
                  </a:cubicBezTo>
                  <a:cubicBezTo>
                    <a:pt x="9740" y="3"/>
                    <a:pt x="9719" y="0"/>
                    <a:pt x="9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67" name="Google Shape;1767;p75"/>
            <p:cNvSpPr/>
            <p:nvPr/>
          </p:nvSpPr>
          <p:spPr>
            <a:xfrm>
              <a:off x="1577800" y="3985716"/>
              <a:ext cx="37420" cy="50687"/>
            </a:xfrm>
            <a:custGeom>
              <a:avLst/>
              <a:gdLst/>
              <a:ahLst/>
              <a:cxnLst/>
              <a:rect l="l" t="t" r="r" b="b"/>
              <a:pathLst>
                <a:path w="1227" h="1662" extrusionOk="0">
                  <a:moveTo>
                    <a:pt x="656" y="0"/>
                  </a:moveTo>
                  <a:cubicBezTo>
                    <a:pt x="553" y="0"/>
                    <a:pt x="449" y="25"/>
                    <a:pt x="363" y="74"/>
                  </a:cubicBezTo>
                  <a:cubicBezTo>
                    <a:pt x="220" y="156"/>
                    <a:pt x="136" y="294"/>
                    <a:pt x="136" y="455"/>
                  </a:cubicBezTo>
                  <a:cubicBezTo>
                    <a:pt x="136" y="539"/>
                    <a:pt x="159" y="620"/>
                    <a:pt x="186" y="694"/>
                  </a:cubicBezTo>
                  <a:lnTo>
                    <a:pt x="162" y="694"/>
                  </a:lnTo>
                  <a:cubicBezTo>
                    <a:pt x="73" y="695"/>
                    <a:pt x="0" y="768"/>
                    <a:pt x="0" y="855"/>
                  </a:cubicBezTo>
                  <a:cubicBezTo>
                    <a:pt x="0" y="942"/>
                    <a:pt x="73" y="1015"/>
                    <a:pt x="160" y="1015"/>
                  </a:cubicBezTo>
                  <a:lnTo>
                    <a:pt x="301" y="1015"/>
                  </a:lnTo>
                  <a:cubicBezTo>
                    <a:pt x="307" y="1107"/>
                    <a:pt x="295" y="1149"/>
                    <a:pt x="210" y="1262"/>
                  </a:cubicBezTo>
                  <a:lnTo>
                    <a:pt x="102" y="1396"/>
                  </a:lnTo>
                  <a:cubicBezTo>
                    <a:pt x="65" y="1442"/>
                    <a:pt x="58" y="1508"/>
                    <a:pt x="84" y="1563"/>
                  </a:cubicBezTo>
                  <a:cubicBezTo>
                    <a:pt x="109" y="1619"/>
                    <a:pt x="164" y="1653"/>
                    <a:pt x="227" y="1655"/>
                  </a:cubicBezTo>
                  <a:lnTo>
                    <a:pt x="1065" y="1662"/>
                  </a:lnTo>
                  <a:lnTo>
                    <a:pt x="1069" y="1662"/>
                  </a:lnTo>
                  <a:cubicBezTo>
                    <a:pt x="1156" y="1662"/>
                    <a:pt x="1227" y="1592"/>
                    <a:pt x="1227" y="1503"/>
                  </a:cubicBezTo>
                  <a:cubicBezTo>
                    <a:pt x="1227" y="1417"/>
                    <a:pt x="1157" y="1345"/>
                    <a:pt x="1070" y="1342"/>
                  </a:cubicBezTo>
                  <a:lnTo>
                    <a:pt x="543" y="1338"/>
                  </a:lnTo>
                  <a:cubicBezTo>
                    <a:pt x="606" y="1229"/>
                    <a:pt x="628" y="1138"/>
                    <a:pt x="621" y="1013"/>
                  </a:cubicBezTo>
                  <a:lnTo>
                    <a:pt x="751" y="1013"/>
                  </a:lnTo>
                  <a:cubicBezTo>
                    <a:pt x="839" y="1013"/>
                    <a:pt x="911" y="940"/>
                    <a:pt x="911" y="853"/>
                  </a:cubicBezTo>
                  <a:cubicBezTo>
                    <a:pt x="911" y="767"/>
                    <a:pt x="839" y="694"/>
                    <a:pt x="751" y="694"/>
                  </a:cubicBezTo>
                  <a:lnTo>
                    <a:pt x="541" y="694"/>
                  </a:lnTo>
                  <a:cubicBezTo>
                    <a:pt x="504" y="634"/>
                    <a:pt x="453" y="534"/>
                    <a:pt x="456" y="455"/>
                  </a:cubicBezTo>
                  <a:cubicBezTo>
                    <a:pt x="456" y="423"/>
                    <a:pt x="461" y="384"/>
                    <a:pt x="518" y="352"/>
                  </a:cubicBezTo>
                  <a:cubicBezTo>
                    <a:pt x="558" y="329"/>
                    <a:pt x="607" y="319"/>
                    <a:pt x="653" y="319"/>
                  </a:cubicBezTo>
                  <a:cubicBezTo>
                    <a:pt x="704" y="319"/>
                    <a:pt x="752" y="330"/>
                    <a:pt x="783" y="350"/>
                  </a:cubicBezTo>
                  <a:cubicBezTo>
                    <a:pt x="836" y="380"/>
                    <a:pt x="878" y="428"/>
                    <a:pt x="890" y="464"/>
                  </a:cubicBezTo>
                  <a:cubicBezTo>
                    <a:pt x="908" y="534"/>
                    <a:pt x="974" y="580"/>
                    <a:pt x="1044" y="580"/>
                  </a:cubicBezTo>
                  <a:cubicBezTo>
                    <a:pt x="1058" y="580"/>
                    <a:pt x="1073" y="578"/>
                    <a:pt x="1087" y="574"/>
                  </a:cubicBezTo>
                  <a:cubicBezTo>
                    <a:pt x="1173" y="551"/>
                    <a:pt x="1222" y="462"/>
                    <a:pt x="1198" y="377"/>
                  </a:cubicBezTo>
                  <a:cubicBezTo>
                    <a:pt x="1166" y="261"/>
                    <a:pt x="1074" y="151"/>
                    <a:pt x="951" y="76"/>
                  </a:cubicBezTo>
                  <a:cubicBezTo>
                    <a:pt x="867" y="26"/>
                    <a:pt x="762" y="0"/>
                    <a:pt x="6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1032" name="Picture 8">
            <a:extLst>
              <a:ext uri="{FF2B5EF4-FFF2-40B4-BE49-F238E27FC236}">
                <a16:creationId xmlns:a16="http://schemas.microsoft.com/office/drawing/2014/main" id="{F30704E5-3EDC-417A-8DBA-83759385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5"/>
          <a:stretch/>
        </p:blipFill>
        <p:spPr bwMode="auto">
          <a:xfrm>
            <a:off x="848939" y="1787689"/>
            <a:ext cx="8146140" cy="355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8" name="Google Shape;2118;p83"/>
          <p:cNvSpPr txBox="1">
            <a:spLocks noGrp="1"/>
          </p:cNvSpPr>
          <p:nvPr>
            <p:ph type="title"/>
          </p:nvPr>
        </p:nvSpPr>
        <p:spPr>
          <a:xfrm>
            <a:off x="960000" y="814032"/>
            <a:ext cx="10272000" cy="83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ru-RU" dirty="0"/>
              <a:t>Проблемы проведения анализа рынка аудиторских услуг</a:t>
            </a:r>
            <a:endParaRPr b="1" dirty="0"/>
          </a:p>
        </p:txBody>
      </p:sp>
      <p:graphicFrame>
        <p:nvGraphicFramePr>
          <p:cNvPr id="2119" name="Google Shape;2119;p83"/>
          <p:cNvGraphicFramePr/>
          <p:nvPr/>
        </p:nvGraphicFramePr>
        <p:xfrm>
          <a:off x="960000" y="2576221"/>
          <a:ext cx="10272000" cy="425345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98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3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1</a:t>
                      </a:r>
                      <a:endParaRPr sz="2700" b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Отсутствие законодательного процентного соотношения цены ко средней цены закупки определяемого как «демпинг»</a:t>
                      </a:r>
                      <a:endParaRPr sz="2400" b="0"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2</a:t>
                      </a:r>
                      <a:endParaRPr sz="2700" b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Невозможность автоматической выгрузки информации о закупках</a:t>
                      </a:r>
                      <a:endParaRPr sz="2400" b="0"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3</a:t>
                      </a:r>
                      <a:endParaRPr sz="2700" b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Невозможность обновления информации о закупках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532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4</a:t>
                      </a:r>
                      <a:endParaRPr sz="2700" b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Необязательность опубликования информации о закупках аудиторских услуг</a:t>
                      </a:r>
                      <a:endParaRPr sz="2400" b="0" dirty="0">
                        <a:solidFill>
                          <a:schemeClr val="dk1"/>
                        </a:solidFill>
                        <a:latin typeface="Assistant"/>
                        <a:ea typeface="Assistant"/>
                        <a:cs typeface="Assistant"/>
                        <a:sym typeface="Assistant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4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700" b="0">
                          <a:solidFill>
                            <a:schemeClr val="dk1"/>
                          </a:solidFill>
                          <a:latin typeface="Asap"/>
                          <a:ea typeface="Asap"/>
                          <a:cs typeface="Asap"/>
                          <a:sym typeface="Asap"/>
                        </a:rPr>
                        <a:t>5</a:t>
                      </a:r>
                      <a:endParaRPr sz="2700" b="0">
                        <a:solidFill>
                          <a:schemeClr val="dk1"/>
                        </a:solidFill>
                        <a:latin typeface="Asap"/>
                        <a:ea typeface="Asap"/>
                        <a:cs typeface="Asap"/>
                        <a:sym typeface="Asap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0" dirty="0">
                          <a:solidFill>
                            <a:schemeClr val="dk1"/>
                          </a:solidFill>
                          <a:latin typeface="Assistant"/>
                          <a:ea typeface="Assistant"/>
                          <a:cs typeface="Assistant"/>
                          <a:sym typeface="Assistant"/>
                        </a:rPr>
                        <a:t>Наличие «скрытого» демпинга и сложность его оценки</a:t>
                      </a:r>
                    </a:p>
                  </a:txBody>
                  <a:tcPr marL="121900" marR="121900" marT="121900" marB="1219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21" name="Google Shape;2121;p83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2" name="Google Shape;2122;p83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3" name="Google Shape;2123;p83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4" name="Google Shape;2124;p83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8"/>
          <p:cNvSpPr txBox="1">
            <a:spLocks noGrp="1"/>
          </p:cNvSpPr>
          <p:nvPr>
            <p:ph type="title"/>
          </p:nvPr>
        </p:nvSpPr>
        <p:spPr>
          <a:xfrm>
            <a:off x="1335133" y="719984"/>
            <a:ext cx="2019600" cy="167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/>
              <a:t>02</a:t>
            </a:r>
            <a:endParaRPr/>
          </a:p>
        </p:txBody>
      </p:sp>
      <p:sp>
        <p:nvSpPr>
          <p:cNvPr id="1166" name="Google Shape;1166;p58"/>
          <p:cNvSpPr txBox="1">
            <a:spLocks noGrp="1"/>
          </p:cNvSpPr>
          <p:nvPr>
            <p:ph type="subTitle" idx="1"/>
          </p:nvPr>
        </p:nvSpPr>
        <p:spPr>
          <a:xfrm rot="231">
            <a:off x="1335133" y="5527013"/>
            <a:ext cx="5962000" cy="610800"/>
          </a:xfrm>
          <a:prstGeom prst="rect">
            <a:avLst/>
          </a:prstGeom>
          <a:solidFill>
            <a:srgbClr val="91FFBB"/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dirty="0"/>
              <a:t>Brainstorm</a:t>
            </a:r>
            <a:endParaRPr dirty="0"/>
          </a:p>
        </p:txBody>
      </p:sp>
      <p:sp>
        <p:nvSpPr>
          <p:cNvPr id="1167" name="Google Shape;1167;p58"/>
          <p:cNvSpPr txBox="1">
            <a:spLocks noGrp="1"/>
          </p:cNvSpPr>
          <p:nvPr>
            <p:ph type="title" idx="2"/>
          </p:nvPr>
        </p:nvSpPr>
        <p:spPr>
          <a:xfrm>
            <a:off x="1335133" y="2664199"/>
            <a:ext cx="5962000" cy="259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ru-RU" sz="5333" dirty="0">
                <a:latin typeface="Calibri" panose="020F0502020204030204" pitchFamily="34" charset="0"/>
                <a:cs typeface="Calibri" panose="020F0502020204030204" pitchFamily="34" charset="0"/>
              </a:rPr>
              <a:t>Причины демпинга на рынке аудиторских услуг</a:t>
            </a:r>
            <a:endParaRPr sz="5333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8" name="Google Shape;1168;p58">
            <a:hlinkClick r:id="" action="ppaction://hlinkshowjump?jump=previousslide"/>
          </p:cNvPr>
          <p:cNvSpPr/>
          <p:nvPr/>
        </p:nvSpPr>
        <p:spPr>
          <a:xfrm>
            <a:off x="5834433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9" name="Google Shape;1169;p58"/>
          <p:cNvSpPr/>
          <p:nvPr/>
        </p:nvSpPr>
        <p:spPr>
          <a:xfrm>
            <a:off x="6036867" y="337900"/>
            <a:ext cx="129200" cy="12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0" name="Google Shape;1170;p58">
            <a:hlinkClick r:id="" action="ppaction://hlinkshowjump?jump=nextslide"/>
          </p:cNvPr>
          <p:cNvSpPr/>
          <p:nvPr/>
        </p:nvSpPr>
        <p:spPr>
          <a:xfrm>
            <a:off x="6239300" y="337900"/>
            <a:ext cx="129200" cy="129200"/>
          </a:xfrm>
          <a:prstGeom prst="ellipse">
            <a:avLst/>
          </a:prstGeom>
          <a:solidFill>
            <a:srgbClr val="B0B0B0">
              <a:alpha val="63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1" name="Google Shape;1171;p58">
            <a:hlinkClick r:id="rId3" action="ppaction://hlinksldjump"/>
          </p:cNvPr>
          <p:cNvSpPr/>
          <p:nvPr/>
        </p:nvSpPr>
        <p:spPr>
          <a:xfrm>
            <a:off x="5621069" y="337897"/>
            <a:ext cx="140137" cy="129207"/>
          </a:xfrm>
          <a:custGeom>
            <a:avLst/>
            <a:gdLst/>
            <a:ahLst/>
            <a:cxnLst/>
            <a:rect l="l" t="t" r="r" b="b"/>
            <a:pathLst>
              <a:path w="11217" h="10342" extrusionOk="0">
                <a:moveTo>
                  <a:pt x="3394" y="1186"/>
                </a:moveTo>
                <a:lnTo>
                  <a:pt x="3394" y="1507"/>
                </a:lnTo>
                <a:lnTo>
                  <a:pt x="1668" y="1507"/>
                </a:lnTo>
                <a:lnTo>
                  <a:pt x="1668" y="1186"/>
                </a:lnTo>
                <a:close/>
                <a:moveTo>
                  <a:pt x="3096" y="1829"/>
                </a:moveTo>
                <a:lnTo>
                  <a:pt x="3096" y="2090"/>
                </a:lnTo>
                <a:lnTo>
                  <a:pt x="2013" y="3043"/>
                </a:lnTo>
                <a:lnTo>
                  <a:pt x="2013" y="1829"/>
                </a:lnTo>
                <a:close/>
                <a:moveTo>
                  <a:pt x="6740" y="5948"/>
                </a:moveTo>
                <a:cubicBezTo>
                  <a:pt x="6775" y="5948"/>
                  <a:pt x="6799" y="5972"/>
                  <a:pt x="6799" y="6008"/>
                </a:cubicBezTo>
                <a:lnTo>
                  <a:pt x="6799" y="10020"/>
                </a:lnTo>
                <a:lnTo>
                  <a:pt x="4644" y="10020"/>
                </a:lnTo>
                <a:lnTo>
                  <a:pt x="4644" y="6008"/>
                </a:lnTo>
                <a:cubicBezTo>
                  <a:pt x="4644" y="5972"/>
                  <a:pt x="4668" y="5948"/>
                  <a:pt x="4704" y="5948"/>
                </a:cubicBezTo>
                <a:close/>
                <a:moveTo>
                  <a:pt x="5601" y="1"/>
                </a:moveTo>
                <a:cubicBezTo>
                  <a:pt x="5543" y="1"/>
                  <a:pt x="5484" y="19"/>
                  <a:pt x="5430" y="55"/>
                </a:cubicBezTo>
                <a:lnTo>
                  <a:pt x="3692" y="1567"/>
                </a:lnTo>
                <a:lnTo>
                  <a:pt x="3692" y="1126"/>
                </a:lnTo>
                <a:cubicBezTo>
                  <a:pt x="3692" y="995"/>
                  <a:pt x="3573" y="876"/>
                  <a:pt x="3442" y="876"/>
                </a:cubicBezTo>
                <a:lnTo>
                  <a:pt x="1596" y="876"/>
                </a:lnTo>
                <a:cubicBezTo>
                  <a:pt x="1453" y="876"/>
                  <a:pt x="1334" y="995"/>
                  <a:pt x="1334" y="1126"/>
                </a:cubicBezTo>
                <a:lnTo>
                  <a:pt x="1334" y="1590"/>
                </a:lnTo>
                <a:cubicBezTo>
                  <a:pt x="1334" y="1721"/>
                  <a:pt x="1453" y="1840"/>
                  <a:pt x="1596" y="1840"/>
                </a:cubicBezTo>
                <a:lnTo>
                  <a:pt x="1691" y="1840"/>
                </a:lnTo>
                <a:lnTo>
                  <a:pt x="1691" y="3329"/>
                </a:lnTo>
                <a:lnTo>
                  <a:pt x="108" y="4710"/>
                </a:lnTo>
                <a:cubicBezTo>
                  <a:pt x="25" y="4781"/>
                  <a:pt x="1" y="4888"/>
                  <a:pt x="25" y="4984"/>
                </a:cubicBezTo>
                <a:cubicBezTo>
                  <a:pt x="60" y="5079"/>
                  <a:pt x="167" y="5138"/>
                  <a:pt x="251" y="5138"/>
                </a:cubicBezTo>
                <a:lnTo>
                  <a:pt x="1322" y="5138"/>
                </a:lnTo>
                <a:lnTo>
                  <a:pt x="1322" y="7972"/>
                </a:lnTo>
                <a:cubicBezTo>
                  <a:pt x="1322" y="8056"/>
                  <a:pt x="1394" y="8139"/>
                  <a:pt x="1489" y="8139"/>
                </a:cubicBezTo>
                <a:cubicBezTo>
                  <a:pt x="1572" y="8139"/>
                  <a:pt x="1656" y="8056"/>
                  <a:pt x="1656" y="7972"/>
                </a:cubicBezTo>
                <a:lnTo>
                  <a:pt x="1656" y="5055"/>
                </a:lnTo>
                <a:lnTo>
                  <a:pt x="5609" y="1614"/>
                </a:lnTo>
                <a:lnTo>
                  <a:pt x="9561" y="5055"/>
                </a:lnTo>
                <a:lnTo>
                  <a:pt x="9561" y="9937"/>
                </a:lnTo>
                <a:cubicBezTo>
                  <a:pt x="9561" y="9984"/>
                  <a:pt x="9526" y="10020"/>
                  <a:pt x="9478" y="10020"/>
                </a:cubicBezTo>
                <a:lnTo>
                  <a:pt x="7109" y="10020"/>
                </a:lnTo>
                <a:lnTo>
                  <a:pt x="7109" y="6008"/>
                </a:lnTo>
                <a:cubicBezTo>
                  <a:pt x="7109" y="5793"/>
                  <a:pt x="6930" y="5615"/>
                  <a:pt x="6728" y="5615"/>
                </a:cubicBezTo>
                <a:lnTo>
                  <a:pt x="4680" y="5615"/>
                </a:lnTo>
                <a:cubicBezTo>
                  <a:pt x="4478" y="5615"/>
                  <a:pt x="4299" y="5793"/>
                  <a:pt x="4299" y="6008"/>
                </a:cubicBezTo>
                <a:lnTo>
                  <a:pt x="4299" y="10020"/>
                </a:lnTo>
                <a:lnTo>
                  <a:pt x="1739" y="10020"/>
                </a:lnTo>
                <a:cubicBezTo>
                  <a:pt x="1691" y="10020"/>
                  <a:pt x="1656" y="9984"/>
                  <a:pt x="1656" y="9937"/>
                </a:cubicBezTo>
                <a:lnTo>
                  <a:pt x="1656" y="8734"/>
                </a:lnTo>
                <a:cubicBezTo>
                  <a:pt x="1656" y="8639"/>
                  <a:pt x="1572" y="8567"/>
                  <a:pt x="1489" y="8567"/>
                </a:cubicBezTo>
                <a:cubicBezTo>
                  <a:pt x="1394" y="8567"/>
                  <a:pt x="1322" y="8639"/>
                  <a:pt x="1322" y="8734"/>
                </a:cubicBezTo>
                <a:lnTo>
                  <a:pt x="1322" y="9937"/>
                </a:lnTo>
                <a:cubicBezTo>
                  <a:pt x="1322" y="10163"/>
                  <a:pt x="1501" y="10342"/>
                  <a:pt x="1727" y="10342"/>
                </a:cubicBezTo>
                <a:lnTo>
                  <a:pt x="9466" y="10342"/>
                </a:lnTo>
                <a:cubicBezTo>
                  <a:pt x="9692" y="10342"/>
                  <a:pt x="9871" y="10163"/>
                  <a:pt x="9871" y="9937"/>
                </a:cubicBezTo>
                <a:lnTo>
                  <a:pt x="9871" y="5127"/>
                </a:lnTo>
                <a:lnTo>
                  <a:pt x="10943" y="5127"/>
                </a:lnTo>
                <a:cubicBezTo>
                  <a:pt x="11038" y="5127"/>
                  <a:pt x="11133" y="5067"/>
                  <a:pt x="11157" y="4960"/>
                </a:cubicBezTo>
                <a:cubicBezTo>
                  <a:pt x="11216" y="4877"/>
                  <a:pt x="11205" y="4769"/>
                  <a:pt x="11121" y="4698"/>
                </a:cubicBezTo>
                <a:lnTo>
                  <a:pt x="8811" y="2686"/>
                </a:lnTo>
                <a:cubicBezTo>
                  <a:pt x="8785" y="2659"/>
                  <a:pt x="8748" y="2647"/>
                  <a:pt x="8711" y="2647"/>
                </a:cubicBezTo>
                <a:cubicBezTo>
                  <a:pt x="8665" y="2647"/>
                  <a:pt x="8618" y="2665"/>
                  <a:pt x="8585" y="2698"/>
                </a:cubicBezTo>
                <a:cubicBezTo>
                  <a:pt x="8526" y="2757"/>
                  <a:pt x="8538" y="2864"/>
                  <a:pt x="8597" y="2924"/>
                </a:cubicBezTo>
                <a:lnTo>
                  <a:pt x="10764" y="4805"/>
                </a:lnTo>
                <a:lnTo>
                  <a:pt x="9776" y="4805"/>
                </a:lnTo>
                <a:lnTo>
                  <a:pt x="5763" y="1305"/>
                </a:lnTo>
                <a:cubicBezTo>
                  <a:pt x="5716" y="1269"/>
                  <a:pt x="5659" y="1251"/>
                  <a:pt x="5601" y="1251"/>
                </a:cubicBezTo>
                <a:cubicBezTo>
                  <a:pt x="5543" y="1251"/>
                  <a:pt x="5484" y="1269"/>
                  <a:pt x="5430" y="1305"/>
                </a:cubicBezTo>
                <a:lnTo>
                  <a:pt x="1418" y="4805"/>
                </a:lnTo>
                <a:lnTo>
                  <a:pt x="429" y="4805"/>
                </a:lnTo>
                <a:lnTo>
                  <a:pt x="1918" y="3507"/>
                </a:lnTo>
                <a:lnTo>
                  <a:pt x="3335" y="2281"/>
                </a:lnTo>
                <a:lnTo>
                  <a:pt x="5609" y="340"/>
                </a:lnTo>
                <a:lnTo>
                  <a:pt x="8026" y="2436"/>
                </a:lnTo>
                <a:cubicBezTo>
                  <a:pt x="8052" y="2463"/>
                  <a:pt x="8086" y="2475"/>
                  <a:pt x="8121" y="2475"/>
                </a:cubicBezTo>
                <a:cubicBezTo>
                  <a:pt x="8164" y="2475"/>
                  <a:pt x="8207" y="2457"/>
                  <a:pt x="8240" y="2424"/>
                </a:cubicBezTo>
                <a:cubicBezTo>
                  <a:pt x="8299" y="2364"/>
                  <a:pt x="8288" y="2257"/>
                  <a:pt x="8228" y="2198"/>
                </a:cubicBezTo>
                <a:lnTo>
                  <a:pt x="5763" y="55"/>
                </a:lnTo>
                <a:cubicBezTo>
                  <a:pt x="5716" y="19"/>
                  <a:pt x="5659" y="1"/>
                  <a:pt x="5601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2" name="Google Shape;1172;p58"/>
          <p:cNvSpPr/>
          <p:nvPr/>
        </p:nvSpPr>
        <p:spPr>
          <a:xfrm rot="-2700000">
            <a:off x="8530586" y="888756"/>
            <a:ext cx="4291289" cy="4291289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2917</Words>
  <Application>Microsoft Office PowerPoint</Application>
  <PresentationFormat>Широкоэкранный</PresentationFormat>
  <Paragraphs>267</Paragraphs>
  <Slides>44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4" baseType="lpstr">
      <vt:lpstr>Arial</vt:lpstr>
      <vt:lpstr>Arial Narrow</vt:lpstr>
      <vt:lpstr>Asap</vt:lpstr>
      <vt:lpstr>Assistant</vt:lpstr>
      <vt:lpstr>Calibri</vt:lpstr>
      <vt:lpstr>Calibri Light</vt:lpstr>
      <vt:lpstr>Calisto MT</vt:lpstr>
      <vt:lpstr>Khand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Регулирование отношений в области закупок аудиторских услуг</vt:lpstr>
      <vt:lpstr>Пример оценки и сравнения предложений участников закупки </vt:lpstr>
      <vt:lpstr>Анализ демпинга на рынке аудиторских услуг</vt:lpstr>
      <vt:lpstr>Проблемы проведения анализа рынка аудиторских услуг</vt:lpstr>
      <vt:lpstr>02</vt:lpstr>
      <vt:lpstr>Причины появления демпинга</vt:lpstr>
      <vt:lpstr>Возможные виды демпинга</vt:lpstr>
      <vt:lpstr>03</vt:lpstr>
      <vt:lpstr>01</vt:lpstr>
      <vt:lpstr>Принципы обеспечения «честной» конкуренции</vt:lpstr>
      <vt:lpstr>Презентация PowerPoint</vt:lpstr>
      <vt:lpstr>ОПРЕДЕЛЕНИЕ НЕДОБРОСОВЕСТНОЙ КОНКУРЕНЦИИ В КАЗАХСТАНЕ</vt:lpstr>
      <vt:lpstr>ВИДЫ НЕДОБРОСОВЕСТНОЙ КОНКУРЕНЦИИ   описанных в Законодательстве РК </vt:lpstr>
      <vt:lpstr>НЕДОБРОСОВЕСТНАЯ КОНКУРЕНЦИЯ НА АУДИТОРСКОМ РЫНКЕ И ПУТИ ИХ РЕШЕНИЯ</vt:lpstr>
      <vt:lpstr>ВИДЫ НЕДОБРОСОВЕСТНОЙ КОНКУРЕНЦИИ  из  аудиторской практики</vt:lpstr>
      <vt:lpstr>НЕДОБРОСОВЕСТНАЯ КОНКУРЕНЦИЯ В ОБУЧЕНИИ, СЕРТИФИКАЦИИ, КВАЛИФИКАЦИИ И ПОВЫШЕНИИ АУДИТОРОВ</vt:lpstr>
      <vt:lpstr>Пример недобросовестной конкуренции в обучении, сертификации и квалификации </vt:lpstr>
      <vt:lpstr>МЕРЫ ЗАЩИТЫ ОТ НЕДОБРОСОВЕСТНОЙ КОНКУРЕНЦИИ СО СТОРОНЫ ПРОФЕССИОНАЛЬНОГО СООБЩЕСТВА</vt:lpstr>
      <vt:lpstr>ДОПОЛНИТЕЛЬНЫЕ МЕРЫ ЗАЩИТЫ (ПРЕДЛОЖЕНИЯ ПАЛАТЫ АУДИТОРОВ РК)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Основы здоровой конкуренции в аудиторской деятельности:</vt:lpstr>
      <vt:lpstr>2. Влияние недобросовестной конкуренции на аудиторскую профессию</vt:lpstr>
      <vt:lpstr>3. Меры, принимаемые Палатой Аудиторов по недопущению недобросовестной конкуренции</vt:lpstr>
      <vt:lpstr>3.1. Объявление 2022 года Годом борьбы с недобросовестной конкуренцией Палатой Аудиторов Азербайджанской Республики.</vt:lpstr>
      <vt:lpstr>3.2. Создание Комитета по борьбе с недобросовестной конкуренцией</vt:lpstr>
      <vt:lpstr>3.3. Положение, О запрете недобросовестной конкуренции и рекламы в сфере аудиторских услуг </vt:lpstr>
      <vt:lpstr>3.4. Регламент, О предотвращении недобросовестной конкуренции в сфере аудиторской деятельности</vt:lpstr>
      <vt:lpstr>3.5. Положение, О принципах определения платы за оказание аудиторских услуг</vt:lpstr>
      <vt:lpstr>3.7. Издание книги на тему книги «Наша Полярная Звезда в борьбе с недобросовестной конкуренцией»</vt:lpstr>
      <vt:lpstr>3.8. Минимальные пределы стоимости аудиторских услуг, оказываемых на территории Азербайджанской Республики</vt:lpstr>
      <vt:lpstr>4. Цифровизация – залог добросовестной конкуренции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Gridushko Alexandra</dc:creator>
  <cp:lastModifiedBy>Gridushko Alexandra</cp:lastModifiedBy>
  <cp:revision>12</cp:revision>
  <dcterms:created xsi:type="dcterms:W3CDTF">2023-05-03T13:45:57Z</dcterms:created>
  <dcterms:modified xsi:type="dcterms:W3CDTF">2023-05-04T12:27:49Z</dcterms:modified>
</cp:coreProperties>
</file>