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comment1.xml" ContentType="application/vnd.openxmlformats-officedocument.presentationml.comments+xml"/>
  <Override PartName="/ppt/notesSlides/notesSlide2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3.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4.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45.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46.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50.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53.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54.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55.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56.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57.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58.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59.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notesSlides/notesSlide60.xml" ContentType="application/vnd.openxmlformats-officedocument.presentationml.notesSlide+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notesSlides/notesSlide61.xml" ContentType="application/vnd.openxmlformats-officedocument.presentationml.notesSlide+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notesSlides/notesSlide62.xml" ContentType="application/vnd.openxmlformats-officedocument.presentationml.notesSlide+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notesSlides/notesSlide63.xml" ContentType="application/vnd.openxmlformats-officedocument.presentationml.notesSlide+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notesSlides/notesSlide64.xml" ContentType="application/vnd.openxmlformats-officedocument.presentationml.notesSlide+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notesSlides/notesSlide67.xml" ContentType="application/vnd.openxmlformats-officedocument.presentationml.notesSlide+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notesSlides/notesSlide68.xml" ContentType="application/vnd.openxmlformats-officedocument.presentationml.notesSlide+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notesSlides/notesSlide69.xml" ContentType="application/vnd.openxmlformats-officedocument.presentationml.notesSlide+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notesSlides/notesSlide70.xml" ContentType="application/vnd.openxmlformats-officedocument.presentationml.notesSlide+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notesSlides/notesSlide71.xml" ContentType="application/vnd.openxmlformats-officedocument.presentationml.notesSlide+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notesSlides/notesSlide72.xml" ContentType="application/vnd.openxmlformats-officedocument.presentationml.notesSlide+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notesSlides/notesSlide73.xml" ContentType="application/vnd.openxmlformats-officedocument.presentationml.notesSlide+xml"/>
  <Override PartName="/ppt/diagrams/data66.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ppt/diagrams/data67.xml" ContentType="application/vnd.openxmlformats-officedocument.drawingml.diagramData+xml"/>
  <Override PartName="/ppt/diagrams/layout67.xml" ContentType="application/vnd.openxmlformats-officedocument.drawingml.diagramLayout+xml"/>
  <Override PartName="/ppt/diagrams/quickStyle67.xml" ContentType="application/vnd.openxmlformats-officedocument.drawingml.diagramStyle+xml"/>
  <Override PartName="/ppt/diagrams/colors67.xml" ContentType="application/vnd.openxmlformats-officedocument.drawingml.diagramColors+xml"/>
  <Override PartName="/ppt/diagrams/drawing67.xml" ContentType="application/vnd.ms-office.drawingml.diagramDrawing+xml"/>
  <Override PartName="/ppt/diagrams/data68.xml" ContentType="application/vnd.openxmlformats-officedocument.drawingml.diagramData+xml"/>
  <Override PartName="/ppt/diagrams/layout68.xml" ContentType="application/vnd.openxmlformats-officedocument.drawingml.diagramLayout+xml"/>
  <Override PartName="/ppt/diagrams/quickStyle68.xml" ContentType="application/vnd.openxmlformats-officedocument.drawingml.diagramStyle+xml"/>
  <Override PartName="/ppt/diagrams/colors68.xml" ContentType="application/vnd.openxmlformats-officedocument.drawingml.diagramColors+xml"/>
  <Override PartName="/ppt/diagrams/drawing68.xml" ContentType="application/vnd.ms-office.drawingml.diagramDrawing+xml"/>
  <Override PartName="/ppt/diagrams/data69.xml" ContentType="application/vnd.openxmlformats-officedocument.drawingml.diagramData+xml"/>
  <Override PartName="/ppt/diagrams/layout69.xml" ContentType="application/vnd.openxmlformats-officedocument.drawingml.diagramLayout+xml"/>
  <Override PartName="/ppt/diagrams/quickStyle69.xml" ContentType="application/vnd.openxmlformats-officedocument.drawingml.diagramStyle+xml"/>
  <Override PartName="/ppt/diagrams/colors69.xml" ContentType="application/vnd.openxmlformats-officedocument.drawingml.diagramColors+xml"/>
  <Override PartName="/ppt/diagrams/drawing69.xml" ContentType="application/vnd.ms-office.drawingml.diagramDrawing+xml"/>
  <Override PartName="/ppt/diagrams/data70.xml" ContentType="application/vnd.openxmlformats-officedocument.drawingml.diagramData+xml"/>
  <Override PartName="/ppt/diagrams/layout70.xml" ContentType="application/vnd.openxmlformats-officedocument.drawingml.diagramLayout+xml"/>
  <Override PartName="/ppt/diagrams/quickStyle70.xml" ContentType="application/vnd.openxmlformats-officedocument.drawingml.diagramStyle+xml"/>
  <Override PartName="/ppt/diagrams/colors70.xml" ContentType="application/vnd.openxmlformats-officedocument.drawingml.diagramColors+xml"/>
  <Override PartName="/ppt/diagrams/drawing70.xml" ContentType="application/vnd.ms-office.drawingml.diagramDrawing+xml"/>
  <Override PartName="/ppt/notesSlides/notesSlide74.xml" ContentType="application/vnd.openxmlformats-officedocument.presentationml.notesSlide+xml"/>
  <Override PartName="/ppt/diagrams/data71.xml" ContentType="application/vnd.openxmlformats-officedocument.drawingml.diagramData+xml"/>
  <Override PartName="/ppt/diagrams/layout71.xml" ContentType="application/vnd.openxmlformats-officedocument.drawingml.diagramLayout+xml"/>
  <Override PartName="/ppt/diagrams/quickStyle71.xml" ContentType="application/vnd.openxmlformats-officedocument.drawingml.diagramStyle+xml"/>
  <Override PartName="/ppt/diagrams/colors71.xml" ContentType="application/vnd.openxmlformats-officedocument.drawingml.diagramColors+xml"/>
  <Override PartName="/ppt/diagrams/drawing71.xml" ContentType="application/vnd.ms-office.drawingml.diagramDrawing+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diagrams/data72.xml" ContentType="application/vnd.openxmlformats-officedocument.drawingml.diagramData+xml"/>
  <Override PartName="/ppt/diagrams/layout72.xml" ContentType="application/vnd.openxmlformats-officedocument.drawingml.diagramLayout+xml"/>
  <Override PartName="/ppt/diagrams/quickStyle72.xml" ContentType="application/vnd.openxmlformats-officedocument.drawingml.diagramStyle+xml"/>
  <Override PartName="/ppt/diagrams/colors72.xml" ContentType="application/vnd.openxmlformats-officedocument.drawingml.diagramColors+xml"/>
  <Override PartName="/ppt/diagrams/drawing72.xml" ContentType="application/vnd.ms-office.drawingml.diagramDrawing+xml"/>
  <Override PartName="/ppt/diagrams/data73.xml" ContentType="application/vnd.openxmlformats-officedocument.drawingml.diagramData+xml"/>
  <Override PartName="/ppt/diagrams/layout73.xml" ContentType="application/vnd.openxmlformats-officedocument.drawingml.diagramLayout+xml"/>
  <Override PartName="/ppt/diagrams/quickStyle73.xml" ContentType="application/vnd.openxmlformats-officedocument.drawingml.diagramStyle+xml"/>
  <Override PartName="/ppt/diagrams/colors73.xml" ContentType="application/vnd.openxmlformats-officedocument.drawingml.diagramColors+xml"/>
  <Override PartName="/ppt/diagrams/drawing73.xml" ContentType="application/vnd.ms-office.drawingml.diagramDrawing+xml"/>
  <Override PartName="/ppt/diagrams/data74.xml" ContentType="application/vnd.openxmlformats-officedocument.drawingml.diagramData+xml"/>
  <Override PartName="/ppt/diagrams/layout74.xml" ContentType="application/vnd.openxmlformats-officedocument.drawingml.diagramLayout+xml"/>
  <Override PartName="/ppt/diagrams/quickStyle74.xml" ContentType="application/vnd.openxmlformats-officedocument.drawingml.diagramStyle+xml"/>
  <Override PartName="/ppt/diagrams/colors74.xml" ContentType="application/vnd.openxmlformats-officedocument.drawingml.diagramColors+xml"/>
  <Override PartName="/ppt/diagrams/drawing74.xml" ContentType="application/vnd.ms-office.drawingml.diagramDrawing+xml"/>
  <Override PartName="/ppt/notesSlides/notesSlide77.xml" ContentType="application/vnd.openxmlformats-officedocument.presentationml.notesSlide+xml"/>
  <Override PartName="/ppt/diagrams/data75.xml" ContentType="application/vnd.openxmlformats-officedocument.drawingml.diagramData+xml"/>
  <Override PartName="/ppt/diagrams/layout75.xml" ContentType="application/vnd.openxmlformats-officedocument.drawingml.diagramLayout+xml"/>
  <Override PartName="/ppt/diagrams/quickStyle75.xml" ContentType="application/vnd.openxmlformats-officedocument.drawingml.diagramStyle+xml"/>
  <Override PartName="/ppt/diagrams/colors75.xml" ContentType="application/vnd.openxmlformats-officedocument.drawingml.diagramColors+xml"/>
  <Override PartName="/ppt/diagrams/drawing75.xml" ContentType="application/vnd.ms-office.drawingml.diagramDrawing+xml"/>
  <Override PartName="/ppt/diagrams/data76.xml" ContentType="application/vnd.openxmlformats-officedocument.drawingml.diagramData+xml"/>
  <Override PartName="/ppt/diagrams/layout76.xml" ContentType="application/vnd.openxmlformats-officedocument.drawingml.diagramLayout+xml"/>
  <Override PartName="/ppt/diagrams/quickStyle76.xml" ContentType="application/vnd.openxmlformats-officedocument.drawingml.diagramStyle+xml"/>
  <Override PartName="/ppt/diagrams/colors76.xml" ContentType="application/vnd.openxmlformats-officedocument.drawingml.diagramColors+xml"/>
  <Override PartName="/ppt/diagrams/drawing76.xml" ContentType="application/vnd.ms-office.drawingml.diagramDrawing+xml"/>
  <Override PartName="/ppt/notesSlides/notesSlide78.xml" ContentType="application/vnd.openxmlformats-officedocument.presentationml.notesSlide+xml"/>
  <Override PartName="/ppt/diagrams/data77.xml" ContentType="application/vnd.openxmlformats-officedocument.drawingml.diagramData+xml"/>
  <Override PartName="/ppt/diagrams/layout77.xml" ContentType="application/vnd.openxmlformats-officedocument.drawingml.diagramLayout+xml"/>
  <Override PartName="/ppt/diagrams/quickStyle77.xml" ContentType="application/vnd.openxmlformats-officedocument.drawingml.diagramStyle+xml"/>
  <Override PartName="/ppt/diagrams/colors77.xml" ContentType="application/vnd.openxmlformats-officedocument.drawingml.diagramColors+xml"/>
  <Override PartName="/ppt/diagrams/drawing77.xml" ContentType="application/vnd.ms-office.drawingml.diagramDrawing+xml"/>
  <Override PartName="/ppt/diagrams/data78.xml" ContentType="application/vnd.openxmlformats-officedocument.drawingml.diagramData+xml"/>
  <Override PartName="/ppt/diagrams/layout78.xml" ContentType="application/vnd.openxmlformats-officedocument.drawingml.diagramLayout+xml"/>
  <Override PartName="/ppt/diagrams/quickStyle78.xml" ContentType="application/vnd.openxmlformats-officedocument.drawingml.diagramStyle+xml"/>
  <Override PartName="/ppt/diagrams/colors78.xml" ContentType="application/vnd.openxmlformats-officedocument.drawingml.diagramColors+xml"/>
  <Override PartName="/ppt/diagrams/drawing78.xml" ContentType="application/vnd.ms-office.drawingml.diagramDrawing+xml"/>
  <Override PartName="/ppt/notesSlides/notesSlide79.xml" ContentType="application/vnd.openxmlformats-officedocument.presentationml.notesSlide+xml"/>
  <Override PartName="/ppt/diagrams/data79.xml" ContentType="application/vnd.openxmlformats-officedocument.drawingml.diagramData+xml"/>
  <Override PartName="/ppt/diagrams/layout79.xml" ContentType="application/vnd.openxmlformats-officedocument.drawingml.diagramLayout+xml"/>
  <Override PartName="/ppt/diagrams/quickStyle79.xml" ContentType="application/vnd.openxmlformats-officedocument.drawingml.diagramStyle+xml"/>
  <Override PartName="/ppt/diagrams/colors79.xml" ContentType="application/vnd.openxmlformats-officedocument.drawingml.diagramColors+xml"/>
  <Override PartName="/ppt/diagrams/drawing79.xml" ContentType="application/vnd.ms-office.drawingml.diagramDrawing+xml"/>
  <Override PartName="/ppt/diagrams/data80.xml" ContentType="application/vnd.openxmlformats-officedocument.drawingml.diagramData+xml"/>
  <Override PartName="/ppt/diagrams/layout80.xml" ContentType="application/vnd.openxmlformats-officedocument.drawingml.diagramLayout+xml"/>
  <Override PartName="/ppt/diagrams/quickStyle80.xml" ContentType="application/vnd.openxmlformats-officedocument.drawingml.diagramStyle+xml"/>
  <Override PartName="/ppt/diagrams/colors80.xml" ContentType="application/vnd.openxmlformats-officedocument.drawingml.diagramColors+xml"/>
  <Override PartName="/ppt/diagrams/drawing80.xml" ContentType="application/vnd.ms-office.drawingml.diagramDrawing+xml"/>
  <Override PartName="/ppt/notesSlides/notesSlide80.xml" ContentType="application/vnd.openxmlformats-officedocument.presentationml.notesSlide+xml"/>
  <Override PartName="/ppt/diagrams/data81.xml" ContentType="application/vnd.openxmlformats-officedocument.drawingml.diagramData+xml"/>
  <Override PartName="/ppt/diagrams/layout81.xml" ContentType="application/vnd.openxmlformats-officedocument.drawingml.diagramLayout+xml"/>
  <Override PartName="/ppt/diagrams/quickStyle81.xml" ContentType="application/vnd.openxmlformats-officedocument.drawingml.diagramStyle+xml"/>
  <Override PartName="/ppt/diagrams/colors81.xml" ContentType="application/vnd.openxmlformats-officedocument.drawingml.diagramColors+xml"/>
  <Override PartName="/ppt/diagrams/drawing81.xml" ContentType="application/vnd.ms-office.drawingml.diagramDrawing+xml"/>
  <Override PartName="/ppt/diagrams/data82.xml" ContentType="application/vnd.openxmlformats-officedocument.drawingml.diagramData+xml"/>
  <Override PartName="/ppt/diagrams/layout82.xml" ContentType="application/vnd.openxmlformats-officedocument.drawingml.diagramLayout+xml"/>
  <Override PartName="/ppt/diagrams/quickStyle82.xml" ContentType="application/vnd.openxmlformats-officedocument.drawingml.diagramStyle+xml"/>
  <Override PartName="/ppt/diagrams/colors82.xml" ContentType="application/vnd.openxmlformats-officedocument.drawingml.diagramColors+xml"/>
  <Override PartName="/ppt/diagrams/drawing82.xml" ContentType="application/vnd.ms-office.drawingml.diagramDrawing+xml"/>
  <Override PartName="/ppt/notesSlides/notesSlide81.xml" ContentType="application/vnd.openxmlformats-officedocument.presentationml.notesSlide+xml"/>
  <Override PartName="/ppt/diagrams/data83.xml" ContentType="application/vnd.openxmlformats-officedocument.drawingml.diagramData+xml"/>
  <Override PartName="/ppt/diagrams/layout83.xml" ContentType="application/vnd.openxmlformats-officedocument.drawingml.diagramLayout+xml"/>
  <Override PartName="/ppt/diagrams/quickStyle83.xml" ContentType="application/vnd.openxmlformats-officedocument.drawingml.diagramStyle+xml"/>
  <Override PartName="/ppt/diagrams/colors83.xml" ContentType="application/vnd.openxmlformats-officedocument.drawingml.diagramColors+xml"/>
  <Override PartName="/ppt/diagrams/drawing83.xml" ContentType="application/vnd.ms-office.drawingml.diagramDrawing+xml"/>
  <Override PartName="/ppt/notesSlides/notesSlide82.xml" ContentType="application/vnd.openxmlformats-officedocument.presentationml.notesSlide+xml"/>
  <Override PartName="/ppt/diagrams/data84.xml" ContentType="application/vnd.openxmlformats-officedocument.drawingml.diagramData+xml"/>
  <Override PartName="/ppt/diagrams/layout84.xml" ContentType="application/vnd.openxmlformats-officedocument.drawingml.diagramLayout+xml"/>
  <Override PartName="/ppt/diagrams/quickStyle84.xml" ContentType="application/vnd.openxmlformats-officedocument.drawingml.diagramStyle+xml"/>
  <Override PartName="/ppt/diagrams/colors84.xml" ContentType="application/vnd.openxmlformats-officedocument.drawingml.diagramColors+xml"/>
  <Override PartName="/ppt/diagrams/drawing84.xml" ContentType="application/vnd.ms-office.drawingml.diagramDrawing+xml"/>
  <Override PartName="/ppt/media/image63.jpg" ContentType="image/png"/>
  <Override PartName="/ppt/notesSlides/notesSlide83.xml" ContentType="application/vnd.openxmlformats-officedocument.presentationml.notesSlide+xml"/>
  <Override PartName="/ppt/diagrams/data85.xml" ContentType="application/vnd.openxmlformats-officedocument.drawingml.diagramData+xml"/>
  <Override PartName="/ppt/diagrams/layout85.xml" ContentType="application/vnd.openxmlformats-officedocument.drawingml.diagramLayout+xml"/>
  <Override PartName="/ppt/diagrams/quickStyle85.xml" ContentType="application/vnd.openxmlformats-officedocument.drawingml.diagramStyle+xml"/>
  <Override PartName="/ppt/diagrams/colors85.xml" ContentType="application/vnd.openxmlformats-officedocument.drawingml.diagramColors+xml"/>
  <Override PartName="/ppt/diagrams/drawing85.xml" ContentType="application/vnd.ms-office.drawingml.diagramDrawing+xml"/>
  <Override PartName="/ppt/diagrams/data86.xml" ContentType="application/vnd.openxmlformats-officedocument.drawingml.diagramData+xml"/>
  <Override PartName="/ppt/diagrams/layout86.xml" ContentType="application/vnd.openxmlformats-officedocument.drawingml.diagramLayout+xml"/>
  <Override PartName="/ppt/diagrams/quickStyle86.xml" ContentType="application/vnd.openxmlformats-officedocument.drawingml.diagramStyle+xml"/>
  <Override PartName="/ppt/diagrams/colors86.xml" ContentType="application/vnd.openxmlformats-officedocument.drawingml.diagramColors+xml"/>
  <Override PartName="/ppt/diagrams/drawing86.xml" ContentType="application/vnd.ms-office.drawingml.diagramDrawing+xml"/>
  <Override PartName="/ppt/diagrams/data87.xml" ContentType="application/vnd.openxmlformats-officedocument.drawingml.diagramData+xml"/>
  <Override PartName="/ppt/diagrams/layout87.xml" ContentType="application/vnd.openxmlformats-officedocument.drawingml.diagramLayout+xml"/>
  <Override PartName="/ppt/diagrams/quickStyle87.xml" ContentType="application/vnd.openxmlformats-officedocument.drawingml.diagramStyle+xml"/>
  <Override PartName="/ppt/diagrams/colors87.xml" ContentType="application/vnd.openxmlformats-officedocument.drawingml.diagramColors+xml"/>
  <Override PartName="/ppt/diagrams/drawing87.xml" ContentType="application/vnd.ms-office.drawingml.diagramDrawing+xml"/>
  <Override PartName="/ppt/diagrams/data88.xml" ContentType="application/vnd.openxmlformats-officedocument.drawingml.diagramData+xml"/>
  <Override PartName="/ppt/diagrams/layout88.xml" ContentType="application/vnd.openxmlformats-officedocument.drawingml.diagramLayout+xml"/>
  <Override PartName="/ppt/diagrams/quickStyle88.xml" ContentType="application/vnd.openxmlformats-officedocument.drawingml.diagramStyle+xml"/>
  <Override PartName="/ppt/diagrams/colors88.xml" ContentType="application/vnd.openxmlformats-officedocument.drawingml.diagramColors+xml"/>
  <Override PartName="/ppt/diagrams/drawing88.xml" ContentType="application/vnd.ms-office.drawingml.diagramDrawing+xml"/>
  <Override PartName="/ppt/notesSlides/notesSlide84.xml" ContentType="application/vnd.openxmlformats-officedocument.presentationml.notesSlide+xml"/>
  <Override PartName="/ppt/diagrams/data89.xml" ContentType="application/vnd.openxmlformats-officedocument.drawingml.diagramData+xml"/>
  <Override PartName="/ppt/diagrams/layout89.xml" ContentType="application/vnd.openxmlformats-officedocument.drawingml.diagramLayout+xml"/>
  <Override PartName="/ppt/diagrams/quickStyle89.xml" ContentType="application/vnd.openxmlformats-officedocument.drawingml.diagramStyle+xml"/>
  <Override PartName="/ppt/diagrams/colors89.xml" ContentType="application/vnd.openxmlformats-officedocument.drawingml.diagramColors+xml"/>
  <Override PartName="/ppt/diagrams/drawing89.xml" ContentType="application/vnd.ms-office.drawingml.diagramDrawing+xml"/>
  <Override PartName="/ppt/diagrams/data90.xml" ContentType="application/vnd.openxmlformats-officedocument.drawingml.diagramData+xml"/>
  <Override PartName="/ppt/diagrams/layout90.xml" ContentType="application/vnd.openxmlformats-officedocument.drawingml.diagramLayout+xml"/>
  <Override PartName="/ppt/diagrams/quickStyle90.xml" ContentType="application/vnd.openxmlformats-officedocument.drawingml.diagramStyle+xml"/>
  <Override PartName="/ppt/diagrams/colors90.xml" ContentType="application/vnd.openxmlformats-officedocument.drawingml.diagramColors+xml"/>
  <Override PartName="/ppt/diagrams/drawing90.xml" ContentType="application/vnd.ms-office.drawingml.diagramDrawing+xml"/>
  <Override PartName="/ppt/notesSlides/notesSlide85.xml" ContentType="application/vnd.openxmlformats-officedocument.presentationml.notesSlide+xml"/>
  <Override PartName="/ppt/diagrams/data91.xml" ContentType="application/vnd.openxmlformats-officedocument.drawingml.diagramData+xml"/>
  <Override PartName="/ppt/diagrams/layout91.xml" ContentType="application/vnd.openxmlformats-officedocument.drawingml.diagramLayout+xml"/>
  <Override PartName="/ppt/diagrams/quickStyle91.xml" ContentType="application/vnd.openxmlformats-officedocument.drawingml.diagramStyle+xml"/>
  <Override PartName="/ppt/diagrams/colors91.xml" ContentType="application/vnd.openxmlformats-officedocument.drawingml.diagramColors+xml"/>
  <Override PartName="/ppt/diagrams/drawing91.xml" ContentType="application/vnd.ms-office.drawingml.diagramDrawing+xml"/>
  <Override PartName="/ppt/diagrams/data92.xml" ContentType="application/vnd.openxmlformats-officedocument.drawingml.diagramData+xml"/>
  <Override PartName="/ppt/diagrams/layout92.xml" ContentType="application/vnd.openxmlformats-officedocument.drawingml.diagramLayout+xml"/>
  <Override PartName="/ppt/diagrams/quickStyle92.xml" ContentType="application/vnd.openxmlformats-officedocument.drawingml.diagramStyle+xml"/>
  <Override PartName="/ppt/diagrams/colors92.xml" ContentType="application/vnd.openxmlformats-officedocument.drawingml.diagramColors+xml"/>
  <Override PartName="/ppt/diagrams/drawing92.xml" ContentType="application/vnd.ms-office.drawingml.diagramDrawing+xml"/>
  <Override PartName="/ppt/notesSlides/notesSlide86.xml" ContentType="application/vnd.openxmlformats-officedocument.presentationml.notesSlide+xml"/>
  <Override PartName="/ppt/diagrams/data93.xml" ContentType="application/vnd.openxmlformats-officedocument.drawingml.diagramData+xml"/>
  <Override PartName="/ppt/diagrams/layout93.xml" ContentType="application/vnd.openxmlformats-officedocument.drawingml.diagramLayout+xml"/>
  <Override PartName="/ppt/diagrams/quickStyle93.xml" ContentType="application/vnd.openxmlformats-officedocument.drawingml.diagramStyle+xml"/>
  <Override PartName="/ppt/diagrams/colors93.xml" ContentType="application/vnd.openxmlformats-officedocument.drawingml.diagramColors+xml"/>
  <Override PartName="/ppt/diagrams/drawing93.xml" ContentType="application/vnd.ms-office.drawingml.diagramDrawing+xml"/>
  <Override PartName="/ppt/notesSlides/notesSlide87.xml" ContentType="application/vnd.openxmlformats-officedocument.presentationml.notesSlide+xml"/>
  <Override PartName="/ppt/diagrams/data94.xml" ContentType="application/vnd.openxmlformats-officedocument.drawingml.diagramData+xml"/>
  <Override PartName="/ppt/diagrams/layout94.xml" ContentType="application/vnd.openxmlformats-officedocument.drawingml.diagramLayout+xml"/>
  <Override PartName="/ppt/diagrams/quickStyle94.xml" ContentType="application/vnd.openxmlformats-officedocument.drawingml.diagramStyle+xml"/>
  <Override PartName="/ppt/diagrams/colors94.xml" ContentType="application/vnd.openxmlformats-officedocument.drawingml.diagramColors+xml"/>
  <Override PartName="/ppt/diagrams/drawing94.xml" ContentType="application/vnd.ms-office.drawingml.diagramDrawing+xml"/>
  <Override PartName="/ppt/diagrams/data95.xml" ContentType="application/vnd.openxmlformats-officedocument.drawingml.diagramData+xml"/>
  <Override PartName="/ppt/diagrams/layout95.xml" ContentType="application/vnd.openxmlformats-officedocument.drawingml.diagramLayout+xml"/>
  <Override PartName="/ppt/diagrams/quickStyle95.xml" ContentType="application/vnd.openxmlformats-officedocument.drawingml.diagramStyle+xml"/>
  <Override PartName="/ppt/diagrams/colors95.xml" ContentType="application/vnd.openxmlformats-officedocument.drawingml.diagramColors+xml"/>
  <Override PartName="/ppt/diagrams/drawing95.xml" ContentType="application/vnd.ms-office.drawingml.diagramDrawing+xml"/>
  <Override PartName="/ppt/notesSlides/notesSlide88.xml" ContentType="application/vnd.openxmlformats-officedocument.presentationml.notesSlide+xml"/>
  <Override PartName="/ppt/diagrams/data96.xml" ContentType="application/vnd.openxmlformats-officedocument.drawingml.diagramData+xml"/>
  <Override PartName="/ppt/diagrams/layout96.xml" ContentType="application/vnd.openxmlformats-officedocument.drawingml.diagramLayout+xml"/>
  <Override PartName="/ppt/diagrams/quickStyle96.xml" ContentType="application/vnd.openxmlformats-officedocument.drawingml.diagramStyle+xml"/>
  <Override PartName="/ppt/diagrams/colors96.xml" ContentType="application/vnd.openxmlformats-officedocument.drawingml.diagramColors+xml"/>
  <Override PartName="/ppt/diagrams/drawing96.xml" ContentType="application/vnd.ms-office.drawingml.diagramDrawing+xml"/>
  <Override PartName="/ppt/diagrams/data97.xml" ContentType="application/vnd.openxmlformats-officedocument.drawingml.diagramData+xml"/>
  <Override PartName="/ppt/diagrams/layout97.xml" ContentType="application/vnd.openxmlformats-officedocument.drawingml.diagramLayout+xml"/>
  <Override PartName="/ppt/diagrams/quickStyle97.xml" ContentType="application/vnd.openxmlformats-officedocument.drawingml.diagramStyle+xml"/>
  <Override PartName="/ppt/diagrams/colors97.xml" ContentType="application/vnd.openxmlformats-officedocument.drawingml.diagramColors+xml"/>
  <Override PartName="/ppt/diagrams/drawing97.xml" ContentType="application/vnd.ms-office.drawingml.diagramDrawing+xml"/>
  <Override PartName="/ppt/diagrams/data98.xml" ContentType="application/vnd.openxmlformats-officedocument.drawingml.diagramData+xml"/>
  <Override PartName="/ppt/diagrams/layout98.xml" ContentType="application/vnd.openxmlformats-officedocument.drawingml.diagramLayout+xml"/>
  <Override PartName="/ppt/diagrams/quickStyle98.xml" ContentType="application/vnd.openxmlformats-officedocument.drawingml.diagramStyle+xml"/>
  <Override PartName="/ppt/diagrams/colors98.xml" ContentType="application/vnd.openxmlformats-officedocument.drawingml.diagramColors+xml"/>
  <Override PartName="/ppt/diagrams/drawing98.xml" ContentType="application/vnd.ms-office.drawingml.diagramDrawing+xml"/>
  <Override PartName="/ppt/diagrams/data99.xml" ContentType="application/vnd.openxmlformats-officedocument.drawingml.diagramData+xml"/>
  <Override PartName="/ppt/diagrams/layout99.xml" ContentType="application/vnd.openxmlformats-officedocument.drawingml.diagramLayout+xml"/>
  <Override PartName="/ppt/diagrams/quickStyle99.xml" ContentType="application/vnd.openxmlformats-officedocument.drawingml.diagramStyle+xml"/>
  <Override PartName="/ppt/diagrams/colors99.xml" ContentType="application/vnd.openxmlformats-officedocument.drawingml.diagramColors+xml"/>
  <Override PartName="/ppt/diagrams/drawing99.xml" ContentType="application/vnd.ms-office.drawingml.diagramDrawing+xml"/>
  <Override PartName="/ppt/notesSlides/notesSlide89.xml" ContentType="application/vnd.openxmlformats-officedocument.presentationml.notesSlide+xml"/>
  <Override PartName="/ppt/diagrams/data100.xml" ContentType="application/vnd.openxmlformats-officedocument.drawingml.diagramData+xml"/>
  <Override PartName="/ppt/diagrams/layout100.xml" ContentType="application/vnd.openxmlformats-officedocument.drawingml.diagramLayout+xml"/>
  <Override PartName="/ppt/diagrams/quickStyle100.xml" ContentType="application/vnd.openxmlformats-officedocument.drawingml.diagramStyle+xml"/>
  <Override PartName="/ppt/diagrams/colors100.xml" ContentType="application/vnd.openxmlformats-officedocument.drawingml.diagramColors+xml"/>
  <Override PartName="/ppt/diagrams/drawing100.xml" ContentType="application/vnd.ms-office.drawingml.diagramDrawing+xml"/>
  <Override PartName="/ppt/diagrams/data101.xml" ContentType="application/vnd.openxmlformats-officedocument.drawingml.diagramData+xml"/>
  <Override PartName="/ppt/diagrams/layout101.xml" ContentType="application/vnd.openxmlformats-officedocument.drawingml.diagramLayout+xml"/>
  <Override PartName="/ppt/diagrams/quickStyle101.xml" ContentType="application/vnd.openxmlformats-officedocument.drawingml.diagramStyle+xml"/>
  <Override PartName="/ppt/diagrams/colors101.xml" ContentType="application/vnd.openxmlformats-officedocument.drawingml.diagramColors+xml"/>
  <Override PartName="/ppt/diagrams/drawing101.xml" ContentType="application/vnd.ms-office.drawingml.diagramDrawing+xml"/>
  <Override PartName="/ppt/diagrams/data102.xml" ContentType="application/vnd.openxmlformats-officedocument.drawingml.diagramData+xml"/>
  <Override PartName="/ppt/diagrams/layout102.xml" ContentType="application/vnd.openxmlformats-officedocument.drawingml.diagramLayout+xml"/>
  <Override PartName="/ppt/diagrams/quickStyle102.xml" ContentType="application/vnd.openxmlformats-officedocument.drawingml.diagramStyle+xml"/>
  <Override PartName="/ppt/diagrams/colors102.xml" ContentType="application/vnd.openxmlformats-officedocument.drawingml.diagramColors+xml"/>
  <Override PartName="/ppt/diagrams/drawing102.xml" ContentType="application/vnd.ms-office.drawingml.diagramDrawing+xml"/>
  <Override PartName="/ppt/notesSlides/notesSlide90.xml" ContentType="application/vnd.openxmlformats-officedocument.presentationml.notesSlide+xml"/>
  <Override PartName="/ppt/diagrams/data103.xml" ContentType="application/vnd.openxmlformats-officedocument.drawingml.diagramData+xml"/>
  <Override PartName="/ppt/diagrams/layout103.xml" ContentType="application/vnd.openxmlformats-officedocument.drawingml.diagramLayout+xml"/>
  <Override PartName="/ppt/diagrams/quickStyle103.xml" ContentType="application/vnd.openxmlformats-officedocument.drawingml.diagramStyle+xml"/>
  <Override PartName="/ppt/diagrams/colors103.xml" ContentType="application/vnd.openxmlformats-officedocument.drawingml.diagramColors+xml"/>
  <Override PartName="/ppt/diagrams/drawing103.xml" ContentType="application/vnd.ms-office.drawingml.diagramDrawing+xml"/>
  <Override PartName="/ppt/diagrams/data104.xml" ContentType="application/vnd.openxmlformats-officedocument.drawingml.diagramData+xml"/>
  <Override PartName="/ppt/diagrams/layout104.xml" ContentType="application/vnd.openxmlformats-officedocument.drawingml.diagramLayout+xml"/>
  <Override PartName="/ppt/diagrams/quickStyle104.xml" ContentType="application/vnd.openxmlformats-officedocument.drawingml.diagramStyle+xml"/>
  <Override PartName="/ppt/diagrams/colors104.xml" ContentType="application/vnd.openxmlformats-officedocument.drawingml.diagramColors+xml"/>
  <Override PartName="/ppt/diagrams/drawing104.xml" ContentType="application/vnd.ms-office.drawingml.diagramDrawing+xml"/>
  <Override PartName="/ppt/diagrams/data105.xml" ContentType="application/vnd.openxmlformats-officedocument.drawingml.diagramData+xml"/>
  <Override PartName="/ppt/diagrams/layout105.xml" ContentType="application/vnd.openxmlformats-officedocument.drawingml.diagramLayout+xml"/>
  <Override PartName="/ppt/diagrams/quickStyle105.xml" ContentType="application/vnd.openxmlformats-officedocument.drawingml.diagramStyle+xml"/>
  <Override PartName="/ppt/diagrams/colors105.xml" ContentType="application/vnd.openxmlformats-officedocument.drawingml.diagramColors+xml"/>
  <Override PartName="/ppt/diagrams/drawing105.xml" ContentType="application/vnd.ms-office.drawingml.diagramDrawing+xml"/>
  <Override PartName="/ppt/notesSlides/notesSlide91.xml" ContentType="application/vnd.openxmlformats-officedocument.presentationml.notesSlide+xml"/>
  <Override PartName="/ppt/diagrams/data106.xml" ContentType="application/vnd.openxmlformats-officedocument.drawingml.diagramData+xml"/>
  <Override PartName="/ppt/diagrams/layout106.xml" ContentType="application/vnd.openxmlformats-officedocument.drawingml.diagramLayout+xml"/>
  <Override PartName="/ppt/diagrams/quickStyle106.xml" ContentType="application/vnd.openxmlformats-officedocument.drawingml.diagramStyle+xml"/>
  <Override PartName="/ppt/diagrams/colors106.xml" ContentType="application/vnd.openxmlformats-officedocument.drawingml.diagramColors+xml"/>
  <Override PartName="/ppt/diagrams/drawing106.xml" ContentType="application/vnd.ms-office.drawingml.diagramDrawing+xml"/>
  <Override PartName="/ppt/diagrams/data107.xml" ContentType="application/vnd.openxmlformats-officedocument.drawingml.diagramData+xml"/>
  <Override PartName="/ppt/diagrams/layout107.xml" ContentType="application/vnd.openxmlformats-officedocument.drawingml.diagramLayout+xml"/>
  <Override PartName="/ppt/diagrams/quickStyle107.xml" ContentType="application/vnd.openxmlformats-officedocument.drawingml.diagramStyle+xml"/>
  <Override PartName="/ppt/diagrams/colors107.xml" ContentType="application/vnd.openxmlformats-officedocument.drawingml.diagramColors+xml"/>
  <Override PartName="/ppt/diagrams/drawing107.xml" ContentType="application/vnd.ms-office.drawingml.diagramDrawing+xml"/>
  <Override PartName="/ppt/diagrams/data108.xml" ContentType="application/vnd.openxmlformats-officedocument.drawingml.diagramData+xml"/>
  <Override PartName="/ppt/diagrams/layout108.xml" ContentType="application/vnd.openxmlformats-officedocument.drawingml.diagramLayout+xml"/>
  <Override PartName="/ppt/diagrams/quickStyle108.xml" ContentType="application/vnd.openxmlformats-officedocument.drawingml.diagramStyle+xml"/>
  <Override PartName="/ppt/diagrams/colors108.xml" ContentType="application/vnd.openxmlformats-officedocument.drawingml.diagramColors+xml"/>
  <Override PartName="/ppt/diagrams/drawing108.xml" ContentType="application/vnd.ms-office.drawingml.diagramDrawing+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48" r:id="rId1"/>
  </p:sldMasterIdLst>
  <p:notesMasterIdLst>
    <p:notesMasterId r:id="rId103"/>
  </p:notesMasterIdLst>
  <p:sldIdLst>
    <p:sldId id="256" r:id="rId2"/>
    <p:sldId id="705" r:id="rId3"/>
    <p:sldId id="589" r:id="rId4"/>
    <p:sldId id="704" r:id="rId5"/>
    <p:sldId id="498" r:id="rId6"/>
    <p:sldId id="509" r:id="rId7"/>
    <p:sldId id="511" r:id="rId8"/>
    <p:sldId id="669" r:id="rId9"/>
    <p:sldId id="670" r:id="rId10"/>
    <p:sldId id="386" r:id="rId11"/>
    <p:sldId id="382" r:id="rId12"/>
    <p:sldId id="671" r:id="rId13"/>
    <p:sldId id="706" r:id="rId14"/>
    <p:sldId id="707" r:id="rId15"/>
    <p:sldId id="708" r:id="rId16"/>
    <p:sldId id="709" r:id="rId17"/>
    <p:sldId id="710" r:id="rId18"/>
    <p:sldId id="711" r:id="rId19"/>
    <p:sldId id="712" r:id="rId20"/>
    <p:sldId id="713" r:id="rId21"/>
    <p:sldId id="714" r:id="rId22"/>
    <p:sldId id="698" r:id="rId23"/>
    <p:sldId id="425" r:id="rId24"/>
    <p:sldId id="362" r:id="rId25"/>
    <p:sldId id="561" r:id="rId26"/>
    <p:sldId id="522" r:id="rId27"/>
    <p:sldId id="674" r:id="rId28"/>
    <p:sldId id="675" r:id="rId29"/>
    <p:sldId id="388" r:id="rId30"/>
    <p:sldId id="676" r:id="rId31"/>
    <p:sldId id="387" r:id="rId32"/>
    <p:sldId id="562" r:id="rId33"/>
    <p:sldId id="363" r:id="rId34"/>
    <p:sldId id="523" r:id="rId35"/>
    <p:sldId id="389" r:id="rId36"/>
    <p:sldId id="391" r:id="rId37"/>
    <p:sldId id="677" r:id="rId38"/>
    <p:sldId id="678" r:id="rId39"/>
    <p:sldId id="679" r:id="rId40"/>
    <p:sldId id="526" r:id="rId41"/>
    <p:sldId id="532" r:id="rId42"/>
    <p:sldId id="699" r:id="rId43"/>
    <p:sldId id="681" r:id="rId44"/>
    <p:sldId id="563" r:id="rId45"/>
    <p:sldId id="564" r:id="rId46"/>
    <p:sldId id="520" r:id="rId47"/>
    <p:sldId id="397" r:id="rId48"/>
    <p:sldId id="398" r:id="rId49"/>
    <p:sldId id="535" r:id="rId50"/>
    <p:sldId id="536" r:id="rId51"/>
    <p:sldId id="682" r:id="rId52"/>
    <p:sldId id="537" r:id="rId53"/>
    <p:sldId id="538" r:id="rId54"/>
    <p:sldId id="539" r:id="rId55"/>
    <p:sldId id="566" r:id="rId56"/>
    <p:sldId id="568" r:id="rId57"/>
    <p:sldId id="503" r:id="rId58"/>
    <p:sldId id="540" r:id="rId59"/>
    <p:sldId id="542" r:id="rId60"/>
    <p:sldId id="543" r:id="rId61"/>
    <p:sldId id="544" r:id="rId62"/>
    <p:sldId id="545" r:id="rId63"/>
    <p:sldId id="569" r:id="rId64"/>
    <p:sldId id="546" r:id="rId65"/>
    <p:sldId id="684" r:id="rId66"/>
    <p:sldId id="504" r:id="rId67"/>
    <p:sldId id="547" r:id="rId68"/>
    <p:sldId id="548" r:id="rId69"/>
    <p:sldId id="549" r:id="rId70"/>
    <p:sldId id="551" r:id="rId71"/>
    <p:sldId id="550" r:id="rId72"/>
    <p:sldId id="552" r:id="rId73"/>
    <p:sldId id="553" r:id="rId74"/>
    <p:sldId id="554" r:id="rId75"/>
    <p:sldId id="702" r:id="rId76"/>
    <p:sldId id="555" r:id="rId77"/>
    <p:sldId id="556" r:id="rId78"/>
    <p:sldId id="557" r:id="rId79"/>
    <p:sldId id="505" r:id="rId80"/>
    <p:sldId id="559" r:id="rId81"/>
    <p:sldId id="570" r:id="rId82"/>
    <p:sldId id="560" r:id="rId83"/>
    <p:sldId id="573" r:id="rId84"/>
    <p:sldId id="582" r:id="rId85"/>
    <p:sldId id="574" r:id="rId86"/>
    <p:sldId id="575" r:id="rId87"/>
    <p:sldId id="576" r:id="rId88"/>
    <p:sldId id="577" r:id="rId89"/>
    <p:sldId id="578" r:id="rId90"/>
    <p:sldId id="579" r:id="rId91"/>
    <p:sldId id="580" r:id="rId92"/>
    <p:sldId id="703" r:id="rId93"/>
    <p:sldId id="715" r:id="rId94"/>
    <p:sldId id="692" r:id="rId95"/>
    <p:sldId id="697" r:id="rId96"/>
    <p:sldId id="695" r:id="rId97"/>
    <p:sldId id="693" r:id="rId98"/>
    <p:sldId id="694" r:id="rId99"/>
    <p:sldId id="696" r:id="rId100"/>
    <p:sldId id="534" r:id="rId101"/>
    <p:sldId id="309" r:id="rId10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2"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000066"/>
    <a:srgbClr val="3366CC"/>
    <a:srgbClr val="820000"/>
    <a:srgbClr val="00CC99"/>
    <a:srgbClr val="FF0066"/>
    <a:srgbClr val="0099CC"/>
    <a:srgbClr val="008000"/>
    <a:srgbClr val="009999"/>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D27102A9-8310-4765-A935-A1911B00CA55}" styleName="Светлый стиль 1 — акцент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Светлый стиль 2 — акцент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Средний стиль 1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Светлый стиль 2 — акцент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725" autoAdjust="0"/>
    <p:restoredTop sz="95268" autoAdjust="0"/>
  </p:normalViewPr>
  <p:slideViewPr>
    <p:cSldViewPr snapToGrid="0">
      <p:cViewPr varScale="1">
        <p:scale>
          <a:sx n="86" d="100"/>
          <a:sy n="86" d="100"/>
        </p:scale>
        <p:origin x="850"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9-15T05:14:59.767" idx="2">
    <p:pos x="10" y="10"/>
    <p:text/>
    <p:extLst>
      <p:ext uri="{C676402C-5697-4E1C-873F-D02D1690AC5C}">
        <p15:threadingInfo xmlns:p15="http://schemas.microsoft.com/office/powerpoint/2012/main" timeZoneBias="-180"/>
      </p:ext>
    </p:extLst>
  </p:cm>
</p:cmLst>
</file>

<file path=ppt/diagrams/_rels/data102.xml.rels><?xml version="1.0" encoding="UTF-8" standalone="yes"?>
<Relationships xmlns="http://schemas.openxmlformats.org/package/2006/relationships"><Relationship Id="rId2" Type="http://schemas.openxmlformats.org/officeDocument/2006/relationships/hyperlink" Target="https://www.inwils.co.uk/dont-make-this-mistake/" TargetMode="External"/><Relationship Id="rId1" Type="http://schemas.openxmlformats.org/officeDocument/2006/relationships/image" Target="../media/image73.jpeg"/></Relationships>
</file>

<file path=ppt/diagrams/_rels/data108.xml.rels><?xml version="1.0" encoding="UTF-8" standalone="yes"?>
<Relationships xmlns="http://schemas.openxmlformats.org/package/2006/relationships"><Relationship Id="rId2" Type="http://schemas.openxmlformats.org/officeDocument/2006/relationships/hyperlink" Target="https://handbook.pubpub.org/pub/dimensional-documentation" TargetMode="External"/><Relationship Id="rId1" Type="http://schemas.openxmlformats.org/officeDocument/2006/relationships/image" Target="../media/image68.png"/></Relationships>
</file>

<file path=ppt/diagrams/_rels/data12.xml.rels><?xml version="1.0" encoding="UTF-8" standalone="yes"?>
<Relationships xmlns="http://schemas.openxmlformats.org/package/2006/relationships"><Relationship Id="rId8" Type="http://schemas.openxmlformats.org/officeDocument/2006/relationships/hyperlink" Target="https://en.wikipedia.org/wiki/Test_card" TargetMode="External"/><Relationship Id="rId3" Type="http://schemas.openxmlformats.org/officeDocument/2006/relationships/image" Target="../media/image14.jpeg"/><Relationship Id="rId7" Type="http://schemas.openxmlformats.org/officeDocument/2006/relationships/image" Target="../media/image16.png"/><Relationship Id="rId2" Type="http://schemas.openxmlformats.org/officeDocument/2006/relationships/hyperlink" Target="https://www.peoplematters.in/article/culture/why-corporate-culture-matters-17238" TargetMode="External"/><Relationship Id="rId1" Type="http://schemas.openxmlformats.org/officeDocument/2006/relationships/image" Target="../media/image13.jpg"/><Relationship Id="rId6" Type="http://schemas.openxmlformats.org/officeDocument/2006/relationships/hyperlink" Target="https://www.piqsels.com/en/public-domain-photo-zbtwe" TargetMode="External"/><Relationship Id="rId5" Type="http://schemas.openxmlformats.org/officeDocument/2006/relationships/image" Target="../media/image15.jpg"/><Relationship Id="rId4" Type="http://schemas.openxmlformats.org/officeDocument/2006/relationships/hyperlink" Target="https://researchleap.com/project-managers-perceptions-effective-leadership-styles/" TargetMode="External"/></Relationships>
</file>

<file path=ppt/diagrams/_rels/data20.xml.rels><?xml version="1.0" encoding="UTF-8" standalone="yes"?>
<Relationships xmlns="http://schemas.openxmlformats.org/package/2006/relationships"><Relationship Id="rId8" Type="http://schemas.openxmlformats.org/officeDocument/2006/relationships/hyperlink" Target="https://pmstories.com/bg/2014/01/28/project-goals-video/" TargetMode="External"/><Relationship Id="rId13" Type="http://schemas.openxmlformats.org/officeDocument/2006/relationships/image" Target="../media/image27.png"/><Relationship Id="rId18" Type="http://schemas.openxmlformats.org/officeDocument/2006/relationships/hyperlink" Target="https://researchleap.com/impact-servant-leadership-employees-innovative/" TargetMode="External"/><Relationship Id="rId3" Type="http://schemas.openxmlformats.org/officeDocument/2006/relationships/image" Target="../media/image22.jpeg"/><Relationship Id="rId7" Type="http://schemas.openxmlformats.org/officeDocument/2006/relationships/image" Target="../media/image24.jpeg"/><Relationship Id="rId12" Type="http://schemas.openxmlformats.org/officeDocument/2006/relationships/hyperlink" Target="https://pxhere.com/en/photo/913134" TargetMode="External"/><Relationship Id="rId17" Type="http://schemas.openxmlformats.org/officeDocument/2006/relationships/image" Target="../media/image29.jpg"/><Relationship Id="rId2" Type="http://schemas.openxmlformats.org/officeDocument/2006/relationships/hyperlink" Target="https://online.stat.psu.edu/statprogram/students" TargetMode="External"/><Relationship Id="rId16" Type="http://schemas.openxmlformats.org/officeDocument/2006/relationships/hyperlink" Target="https://www.forgov.qld.gov.au/code-conduct-queensland-public-service" TargetMode="External"/><Relationship Id="rId1" Type="http://schemas.openxmlformats.org/officeDocument/2006/relationships/image" Target="../media/image21.jpeg"/><Relationship Id="rId6" Type="http://schemas.openxmlformats.org/officeDocument/2006/relationships/hyperlink" Target="https://infosec.becem.net/2017/06/04/gdpr-and-what-it-means-to-you-part-1/" TargetMode="External"/><Relationship Id="rId11" Type="http://schemas.openxmlformats.org/officeDocument/2006/relationships/image" Target="../media/image26.jpeg"/><Relationship Id="rId5" Type="http://schemas.openxmlformats.org/officeDocument/2006/relationships/image" Target="../media/image23.jpeg"/><Relationship Id="rId15" Type="http://schemas.openxmlformats.org/officeDocument/2006/relationships/image" Target="../media/image28.gif"/><Relationship Id="rId10" Type="http://schemas.openxmlformats.org/officeDocument/2006/relationships/hyperlink" Target="http://ui-cloud.com/dark-admin-panel-ui-kit/" TargetMode="External"/><Relationship Id="rId4" Type="http://schemas.openxmlformats.org/officeDocument/2006/relationships/hyperlink" Target="https://ohie.org/shared-health-record/" TargetMode="External"/><Relationship Id="rId9" Type="http://schemas.openxmlformats.org/officeDocument/2006/relationships/image" Target="../media/image25.jpg"/><Relationship Id="rId14" Type="http://schemas.openxmlformats.org/officeDocument/2006/relationships/hyperlink" Target="https://commons.wikimedia.org/wiki/File:Mauritius_Road_Signs_-_Regulatory_Sign_-_Priority_over_oncoming_vehicles.svg" TargetMode="External"/></Relationships>
</file>

<file path=ppt/diagrams/_rels/data28.xml.rels><?xml version="1.0" encoding="UTF-8" standalone="yes"?>
<Relationships xmlns="http://schemas.openxmlformats.org/package/2006/relationships"><Relationship Id="rId8" Type="http://schemas.openxmlformats.org/officeDocument/2006/relationships/hyperlink" Target="https://blogs.lse.ac.uk/politicsandpolicy/how-policy-framing-shaped-uk-strategy-on-transnational-bribery/" TargetMode="External"/><Relationship Id="rId3" Type="http://schemas.openxmlformats.org/officeDocument/2006/relationships/image" Target="../media/image32.jpg"/><Relationship Id="rId7" Type="http://schemas.openxmlformats.org/officeDocument/2006/relationships/image" Target="../media/image34.jpg"/><Relationship Id="rId2" Type="http://schemas.openxmlformats.org/officeDocument/2006/relationships/hyperlink" Target="http://www.groundreport.com/motivating-employees-team-environment/" TargetMode="External"/><Relationship Id="rId1" Type="http://schemas.openxmlformats.org/officeDocument/2006/relationships/image" Target="../media/image31.jpg"/><Relationship Id="rId6" Type="http://schemas.openxmlformats.org/officeDocument/2006/relationships/hyperlink" Target="https://www.the-blockchain.com/2018/05/14/shyft-whitepaper-outlines-new-standards-for-regulatory-compliance/" TargetMode="External"/><Relationship Id="rId5" Type="http://schemas.openxmlformats.org/officeDocument/2006/relationships/image" Target="../media/image33.jpg"/><Relationship Id="rId10" Type="http://schemas.openxmlformats.org/officeDocument/2006/relationships/hyperlink" Target="https://commons.wikimedia.org/wiki/file:%C3%90%C2%98%C3%90%C2%BD%C3%90%C2%B4%C3%90%C2%B8%C3%90%C2%BA%C3%90%C2%B0%C3%91%C2%82%C3%90%C2%BE%C3%91%C2%80_%C3%90%C2%92%C3%91%C2%85%C3%90%C2%BE%C3%90%C2%B4_%C3%90%C2%B7%C3%90%C2%B0%C3%90%C2%BF%C3%91%C2%80%C3%90%C2%B5%C3%91%C2%89%C3%90%C2%B5%C3%90%C2%BD.gif" TargetMode="External"/><Relationship Id="rId4" Type="http://schemas.openxmlformats.org/officeDocument/2006/relationships/hyperlink" Target="https://www.peoplematters.in/blog/life-at-work/importance-of-workplace-ethics-what-to-remember-and-what-to-avoid-19926" TargetMode="External"/><Relationship Id="rId9" Type="http://schemas.openxmlformats.org/officeDocument/2006/relationships/image" Target="../media/image35.GIF"/></Relationships>
</file>

<file path=ppt/diagrams/_rels/data38.xml.rels><?xml version="1.0" encoding="UTF-8" standalone="yes"?>
<Relationships xmlns="http://schemas.openxmlformats.org/package/2006/relationships"><Relationship Id="rId8" Type="http://schemas.openxmlformats.org/officeDocument/2006/relationships/hyperlink" Target="https://technofaq.org/posts/2020/05/how-to-stand-out-in-the-tech-world/" TargetMode="External"/><Relationship Id="rId3" Type="http://schemas.openxmlformats.org/officeDocument/2006/relationships/image" Target="../media/image43.jpg"/><Relationship Id="rId7" Type="http://schemas.openxmlformats.org/officeDocument/2006/relationships/image" Target="../media/image45.jpeg"/><Relationship Id="rId2" Type="http://schemas.openxmlformats.org/officeDocument/2006/relationships/hyperlink" Target="https://online.stat.psu.edu/statprogram/students" TargetMode="External"/><Relationship Id="rId1" Type="http://schemas.openxmlformats.org/officeDocument/2006/relationships/image" Target="../media/image42.jpeg"/><Relationship Id="rId6" Type="http://schemas.openxmlformats.org/officeDocument/2006/relationships/hyperlink" Target="https://technofaq.org/posts/2019/05/how-modern-students-are-using-technology-to-reduce-the-cost-of-study/" TargetMode="External"/><Relationship Id="rId5" Type="http://schemas.openxmlformats.org/officeDocument/2006/relationships/image" Target="../media/image44.jpg"/><Relationship Id="rId10" Type="http://schemas.openxmlformats.org/officeDocument/2006/relationships/hyperlink" Target="https://juanchamacamposntic.blogspot.com/" TargetMode="External"/><Relationship Id="rId4" Type="http://schemas.openxmlformats.org/officeDocument/2006/relationships/hyperlink" Target="https://www.peoplematters.in/article/iho-week/10-inspiring-strategies-recruiting-great-candidates-10596" TargetMode="External"/><Relationship Id="rId9" Type="http://schemas.openxmlformats.org/officeDocument/2006/relationships/image" Target="../media/image46.jpg"/></Relationships>
</file>

<file path=ppt/diagrams/_rels/data4.xml.rels><?xml version="1.0" encoding="UTF-8" standalone="yes"?>
<Relationships xmlns="http://schemas.openxmlformats.org/package/2006/relationships"><Relationship Id="rId8" Type="http://schemas.openxmlformats.org/officeDocument/2006/relationships/hyperlink" Target="http://www.pngall.com/5-number-png" TargetMode="External"/><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hyperlink" Target="http://pngimg.com/download/18554" TargetMode="External"/><Relationship Id="rId2" Type="http://schemas.openxmlformats.org/officeDocument/2006/relationships/hyperlink" Target="http://www.pngall.com/1-number-png" TargetMode="External"/><Relationship Id="rId1" Type="http://schemas.openxmlformats.org/officeDocument/2006/relationships/image" Target="../media/image3.png"/><Relationship Id="rId6" Type="http://schemas.openxmlformats.org/officeDocument/2006/relationships/hyperlink" Target="http://www.pngall.com/2-number-png" TargetMode="External"/><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hyperlink" Target="https://commons.wikimedia.org/wiki/File:Trois.svg" TargetMode="External"/><Relationship Id="rId4" Type="http://schemas.openxmlformats.org/officeDocument/2006/relationships/hyperlink" Target="http://it.wiktionary.org/wiki/quattro" TargetMode="External"/><Relationship Id="rId9" Type="http://schemas.openxmlformats.org/officeDocument/2006/relationships/image" Target="../media/image7.png"/></Relationships>
</file>

<file path=ppt/diagrams/_rels/data41.xml.rels><?xml version="1.0" encoding="UTF-8" standalone="yes"?>
<Relationships xmlns="http://schemas.openxmlformats.org/package/2006/relationships"><Relationship Id="rId2" Type="http://schemas.openxmlformats.org/officeDocument/2006/relationships/hyperlink" Target="https://www.peoplematters.in/article/iho-week/10-inspiring-strategies-recruiting-great-candidates-10596" TargetMode="External"/><Relationship Id="rId1" Type="http://schemas.openxmlformats.org/officeDocument/2006/relationships/image" Target="../media/image47.jpeg"/></Relationships>
</file>

<file path=ppt/diagrams/_rels/data43.xml.rels><?xml version="1.0" encoding="UTF-8" standalone="yes"?>
<Relationships xmlns="http://schemas.openxmlformats.org/package/2006/relationships"><Relationship Id="rId2" Type="http://schemas.openxmlformats.org/officeDocument/2006/relationships/hyperlink" Target="https://technofaq.org/posts/2019/05/how-modern-students-are-using-technology-to-reduce-the-cost-of-study/" TargetMode="External"/><Relationship Id="rId1" Type="http://schemas.openxmlformats.org/officeDocument/2006/relationships/image" Target="../media/image48.jpeg"/></Relationships>
</file>

<file path=ppt/diagrams/_rels/data45.xml.rels><?xml version="1.0" encoding="UTF-8" standalone="yes"?>
<Relationships xmlns="http://schemas.openxmlformats.org/package/2006/relationships"><Relationship Id="rId2" Type="http://schemas.openxmlformats.org/officeDocument/2006/relationships/hyperlink" Target="https://technofaq.org/posts/2020/05/how-to-stand-out-in-the-tech-world/" TargetMode="External"/><Relationship Id="rId1" Type="http://schemas.openxmlformats.org/officeDocument/2006/relationships/image" Target="../media/image49.jpeg"/></Relationships>
</file>

<file path=ppt/diagrams/_rels/data50.xml.rels><?xml version="1.0" encoding="UTF-8" standalone="yes"?>
<Relationships xmlns="http://schemas.openxmlformats.org/package/2006/relationships"><Relationship Id="rId2" Type="http://schemas.openxmlformats.org/officeDocument/2006/relationships/hyperlink" Target="https://juanchamacamposntic.blogspot.com/" TargetMode="External"/><Relationship Id="rId1" Type="http://schemas.openxmlformats.org/officeDocument/2006/relationships/image" Target="../media/image50.jpeg"/></Relationships>
</file>

<file path=ppt/diagrams/_rels/data51.xml.rels><?xml version="1.0" encoding="UTF-8" standalone="yes"?>
<Relationships xmlns="http://schemas.openxmlformats.org/package/2006/relationships"><Relationship Id="rId8" Type="http://schemas.openxmlformats.org/officeDocument/2006/relationships/hyperlink" Target="https://www.maxpixel.net/Magnifier-Auditor-Audit-Report-Verification-4576720" TargetMode="External"/><Relationship Id="rId3" Type="http://schemas.openxmlformats.org/officeDocument/2006/relationships/image" Target="../media/image54.jpg"/><Relationship Id="rId7" Type="http://schemas.openxmlformats.org/officeDocument/2006/relationships/image" Target="../media/image56.jpeg"/><Relationship Id="rId2" Type="http://schemas.openxmlformats.org/officeDocument/2006/relationships/hyperlink" Target="http://www.pngall.com/exam-png" TargetMode="External"/><Relationship Id="rId1" Type="http://schemas.openxmlformats.org/officeDocument/2006/relationships/image" Target="../media/image53.png"/><Relationship Id="rId6" Type="http://schemas.openxmlformats.org/officeDocument/2006/relationships/hyperlink" Target="http://www.loritatinelli.it/tag/vittime-di-sette/" TargetMode="External"/><Relationship Id="rId5" Type="http://schemas.openxmlformats.org/officeDocument/2006/relationships/image" Target="../media/image55.jpg"/><Relationship Id="rId10" Type="http://schemas.openxmlformats.org/officeDocument/2006/relationships/hyperlink" Target="https://pxhere.com/en/photo/1452813" TargetMode="External"/><Relationship Id="rId4" Type="http://schemas.openxmlformats.org/officeDocument/2006/relationships/hyperlink" Target="https://www.freestock.com/free-photos/3d-businessmen-assembling-puzzle-supervisor-checking-78018109" TargetMode="External"/><Relationship Id="rId9" Type="http://schemas.openxmlformats.org/officeDocument/2006/relationships/image" Target="../media/image57.jpg"/></Relationships>
</file>

<file path=ppt/diagrams/_rels/data52.xml.rels><?xml version="1.0" encoding="UTF-8" standalone="yes"?>
<Relationships xmlns="http://schemas.openxmlformats.org/package/2006/relationships"><Relationship Id="rId2" Type="http://schemas.openxmlformats.org/officeDocument/2006/relationships/hyperlink" Target="http://www.pngall.com/exam-png" TargetMode="External"/><Relationship Id="rId1" Type="http://schemas.openxmlformats.org/officeDocument/2006/relationships/image" Target="../media/image58.png"/></Relationships>
</file>

<file path=ppt/diagrams/_rels/data54.xml.rels><?xml version="1.0" encoding="UTF-8" standalone="yes"?>
<Relationships xmlns="http://schemas.openxmlformats.org/package/2006/relationships"><Relationship Id="rId2" Type="http://schemas.openxmlformats.org/officeDocument/2006/relationships/hyperlink" Target="http://www.pngall.com/exam-png" TargetMode="External"/><Relationship Id="rId1" Type="http://schemas.openxmlformats.org/officeDocument/2006/relationships/image" Target="../media/image58.png"/></Relationships>
</file>

<file path=ppt/diagrams/_rels/data56.xml.rels><?xml version="1.0" encoding="UTF-8" standalone="yes"?>
<Relationships xmlns="http://schemas.openxmlformats.org/package/2006/relationships"><Relationship Id="rId2" Type="http://schemas.openxmlformats.org/officeDocument/2006/relationships/hyperlink" Target="http://www.pngall.com/exam-png" TargetMode="External"/><Relationship Id="rId1" Type="http://schemas.openxmlformats.org/officeDocument/2006/relationships/image" Target="../media/image58.png"/></Relationships>
</file>

<file path=ppt/diagrams/_rels/data58.xml.rels><?xml version="1.0" encoding="UTF-8" standalone="yes"?>
<Relationships xmlns="http://schemas.openxmlformats.org/package/2006/relationships"><Relationship Id="rId2" Type="http://schemas.openxmlformats.org/officeDocument/2006/relationships/hyperlink" Target="http://www.pngall.com/exam-png" TargetMode="External"/><Relationship Id="rId1" Type="http://schemas.openxmlformats.org/officeDocument/2006/relationships/image" Target="../media/image58.png"/></Relationships>
</file>

<file path=ppt/diagrams/_rels/data60.xml.rels><?xml version="1.0" encoding="UTF-8" standalone="yes"?>
<Relationships xmlns="http://schemas.openxmlformats.org/package/2006/relationships"><Relationship Id="rId2" Type="http://schemas.openxmlformats.org/officeDocument/2006/relationships/hyperlink" Target="https://www.freestock.com/free-photos/3d-businessmen-assembling-puzzle-supervisor-checking-78018109" TargetMode="External"/><Relationship Id="rId1" Type="http://schemas.openxmlformats.org/officeDocument/2006/relationships/image" Target="../media/image59.jpeg"/></Relationships>
</file>

<file path=ppt/diagrams/_rels/data62.xml.rels><?xml version="1.0" encoding="UTF-8" standalone="yes"?>
<Relationships xmlns="http://schemas.openxmlformats.org/package/2006/relationships"><Relationship Id="rId2" Type="http://schemas.openxmlformats.org/officeDocument/2006/relationships/hyperlink" Target="http://www.loritatinelli.it/tag/vittime-di-sette/" TargetMode="External"/><Relationship Id="rId1" Type="http://schemas.openxmlformats.org/officeDocument/2006/relationships/image" Target="../media/image55.jpg"/></Relationships>
</file>

<file path=ppt/diagrams/_rels/data66.xml.rels><?xml version="1.0" encoding="UTF-8" standalone="yes"?>
<Relationships xmlns="http://schemas.openxmlformats.org/package/2006/relationships"><Relationship Id="rId2" Type="http://schemas.openxmlformats.org/officeDocument/2006/relationships/hyperlink" Target="http://www.loritatinelli.it/tag/vittime-di-sette/" TargetMode="External"/><Relationship Id="rId1" Type="http://schemas.openxmlformats.org/officeDocument/2006/relationships/image" Target="../media/image55.jpg"/></Relationships>
</file>

<file path=ppt/diagrams/_rels/data71.xml.rels><?xml version="1.0" encoding="UTF-8" standalone="yes"?>
<Relationships xmlns="http://schemas.openxmlformats.org/package/2006/relationships"><Relationship Id="rId2" Type="http://schemas.openxmlformats.org/officeDocument/2006/relationships/hyperlink" Target="http://www.loritatinelli.it/tag/vittime-di-sette/" TargetMode="External"/><Relationship Id="rId1" Type="http://schemas.openxmlformats.org/officeDocument/2006/relationships/image" Target="../media/image55.jpg"/></Relationships>
</file>

<file path=ppt/diagrams/_rels/data72.xml.rels><?xml version="1.0" encoding="UTF-8" standalone="yes"?>
<Relationships xmlns="http://schemas.openxmlformats.org/package/2006/relationships"><Relationship Id="rId2" Type="http://schemas.openxmlformats.org/officeDocument/2006/relationships/hyperlink" Target="http://www.loritatinelli.it/tag/vittime-di-sette/" TargetMode="External"/><Relationship Id="rId1" Type="http://schemas.openxmlformats.org/officeDocument/2006/relationships/image" Target="../media/image55.jpg"/></Relationships>
</file>

<file path=ppt/diagrams/_rels/data75.xml.rels><?xml version="1.0" encoding="UTF-8" standalone="yes"?>
<Relationships xmlns="http://schemas.openxmlformats.org/package/2006/relationships"><Relationship Id="rId2" Type="http://schemas.openxmlformats.org/officeDocument/2006/relationships/hyperlink" Target="http://www.loritatinelli.it/tag/vittime-di-sette/" TargetMode="External"/><Relationship Id="rId1" Type="http://schemas.openxmlformats.org/officeDocument/2006/relationships/image" Target="../media/image55.jpg"/></Relationships>
</file>

<file path=ppt/diagrams/_rels/data77.xml.rels><?xml version="1.0" encoding="UTF-8" standalone="yes"?>
<Relationships xmlns="http://schemas.openxmlformats.org/package/2006/relationships"><Relationship Id="rId2" Type="http://schemas.openxmlformats.org/officeDocument/2006/relationships/hyperlink" Target="http://www.loritatinelli.it/tag/vittime-di-sette/" TargetMode="External"/><Relationship Id="rId1" Type="http://schemas.openxmlformats.org/officeDocument/2006/relationships/image" Target="../media/image60.jpeg"/></Relationships>
</file>

<file path=ppt/diagrams/_rels/data79.xml.rels><?xml version="1.0" encoding="UTF-8" standalone="yes"?>
<Relationships xmlns="http://schemas.openxmlformats.org/package/2006/relationships"><Relationship Id="rId2" Type="http://schemas.openxmlformats.org/officeDocument/2006/relationships/hyperlink" Target="https://pxhere.com/en/photo/1452813" TargetMode="External"/><Relationship Id="rId1" Type="http://schemas.openxmlformats.org/officeDocument/2006/relationships/image" Target="../media/image61.jpeg"/></Relationships>
</file>

<file path=ppt/diagrams/_rels/data81.xml.rels><?xml version="1.0" encoding="UTF-8" standalone="yes"?>
<Relationships xmlns="http://schemas.openxmlformats.org/package/2006/relationships"><Relationship Id="rId2" Type="http://schemas.openxmlformats.org/officeDocument/2006/relationships/hyperlink" Target="https://pxhere.com/en/photo/1452813" TargetMode="External"/><Relationship Id="rId1" Type="http://schemas.openxmlformats.org/officeDocument/2006/relationships/image" Target="../media/image61.jpeg"/></Relationships>
</file>

<file path=ppt/diagrams/_rels/data84.xml.rels><?xml version="1.0" encoding="UTF-8" standalone="yes"?>
<Relationships xmlns="http://schemas.openxmlformats.org/package/2006/relationships"><Relationship Id="rId8" Type="http://schemas.openxmlformats.org/officeDocument/2006/relationships/hyperlink" Target="http://cute-pictures.blogspot.co.uk/2011/08/75-free-stock-images-3d-human-character.html" TargetMode="External"/><Relationship Id="rId13" Type="http://schemas.openxmlformats.org/officeDocument/2006/relationships/image" Target="../media/image69.jpeg"/><Relationship Id="rId3" Type="http://schemas.openxmlformats.org/officeDocument/2006/relationships/image" Target="../media/image64.jpeg"/><Relationship Id="rId7" Type="http://schemas.openxmlformats.org/officeDocument/2006/relationships/image" Target="../media/image66.jpeg"/><Relationship Id="rId12" Type="http://schemas.openxmlformats.org/officeDocument/2006/relationships/hyperlink" Target="https://handbook.pubpub.org/pub/dimensional-documentation" TargetMode="External"/><Relationship Id="rId2" Type="http://schemas.openxmlformats.org/officeDocument/2006/relationships/hyperlink" Target="https://www.peoplemattersglobal.com/article/talent-analytics/analytics-in-action-15548" TargetMode="External"/><Relationship Id="rId1" Type="http://schemas.openxmlformats.org/officeDocument/2006/relationships/image" Target="../media/image63.jpg"/><Relationship Id="rId6" Type="http://schemas.openxmlformats.org/officeDocument/2006/relationships/hyperlink" Target="http://www.pngall.com/team-png" TargetMode="External"/><Relationship Id="rId11" Type="http://schemas.openxmlformats.org/officeDocument/2006/relationships/image" Target="../media/image68.png"/><Relationship Id="rId5" Type="http://schemas.openxmlformats.org/officeDocument/2006/relationships/image" Target="../media/image65.png"/><Relationship Id="rId10" Type="http://schemas.openxmlformats.org/officeDocument/2006/relationships/hyperlink" Target="https://www.inwils.co.uk/dont-make-this-mistake/" TargetMode="External"/><Relationship Id="rId4" Type="http://schemas.openxmlformats.org/officeDocument/2006/relationships/hyperlink" Target="https://www.juku.it/great-analytics-makes-better-storage/" TargetMode="External"/><Relationship Id="rId9" Type="http://schemas.openxmlformats.org/officeDocument/2006/relationships/image" Target="../media/image67.jpeg"/><Relationship Id="rId14" Type="http://schemas.openxmlformats.org/officeDocument/2006/relationships/hyperlink" Target="https://pixabay.com/illustrations/information-info-message-embassy-1015297/" TargetMode="External"/></Relationships>
</file>

<file path=ppt/diagrams/_rels/data85.xml.rels><?xml version="1.0" encoding="UTF-8" standalone="yes"?>
<Relationships xmlns="http://schemas.openxmlformats.org/package/2006/relationships"><Relationship Id="rId2" Type="http://schemas.openxmlformats.org/officeDocument/2006/relationships/hyperlink" Target="https://www.peoplemattersglobal.com/article/talent-analytics/analytics-in-action-15548" TargetMode="External"/><Relationship Id="rId1" Type="http://schemas.openxmlformats.org/officeDocument/2006/relationships/image" Target="../media/image63.jpg"/></Relationships>
</file>

<file path=ppt/diagrams/_rels/data89.xml.rels><?xml version="1.0" encoding="UTF-8" standalone="yes"?>
<Relationships xmlns="http://schemas.openxmlformats.org/package/2006/relationships"><Relationship Id="rId2" Type="http://schemas.openxmlformats.org/officeDocument/2006/relationships/hyperlink" Target="https://www.peoplemattersglobal.com/article/talent-analytics/analytics-in-action-15548" TargetMode="External"/><Relationship Id="rId1" Type="http://schemas.openxmlformats.org/officeDocument/2006/relationships/image" Target="../media/image63.jpg"/></Relationships>
</file>

<file path=ppt/diagrams/_rels/data91.xml.rels><?xml version="1.0" encoding="UTF-8" standalone="yes"?>
<Relationships xmlns="http://schemas.openxmlformats.org/package/2006/relationships"><Relationship Id="rId2" Type="http://schemas.openxmlformats.org/officeDocument/2006/relationships/hyperlink" Target="https://www.peoplemattersglobal.com/article/talent-analytics/analytics-in-action-15548" TargetMode="External"/><Relationship Id="rId1" Type="http://schemas.openxmlformats.org/officeDocument/2006/relationships/image" Target="../media/image63.jpg"/></Relationships>
</file>

<file path=ppt/diagrams/_rels/data98.xml.rels><?xml version="1.0" encoding="UTF-8" standalone="yes"?>
<Relationships xmlns="http://schemas.openxmlformats.org/package/2006/relationships"><Relationship Id="rId2" Type="http://schemas.openxmlformats.org/officeDocument/2006/relationships/hyperlink" Target="https://www.peoplematters.in/article/employee-relations/why-employee-satisfaction-is-as-important-as-customer-satisfaction-17849" TargetMode="External"/><Relationship Id="rId1" Type="http://schemas.openxmlformats.org/officeDocument/2006/relationships/image" Target="../media/image71.jpg"/></Relationships>
</file>

<file path=ppt/diagrams/_rels/data99.xml.rels><?xml version="1.0" encoding="UTF-8" standalone="yes"?>
<Relationships xmlns="http://schemas.openxmlformats.org/package/2006/relationships"><Relationship Id="rId2" Type="http://schemas.openxmlformats.org/officeDocument/2006/relationships/hyperlink" Target="https://pixabay.com/illustrations/information-info-message-embassy-1015297/" TargetMode="External"/><Relationship Id="rId1" Type="http://schemas.openxmlformats.org/officeDocument/2006/relationships/image" Target="../media/image72.jpeg"/></Relationships>
</file>

<file path=ppt/diagrams/_rels/drawing102.xml.rels><?xml version="1.0" encoding="UTF-8" standalone="yes"?>
<Relationships xmlns="http://schemas.openxmlformats.org/package/2006/relationships"><Relationship Id="rId2" Type="http://schemas.openxmlformats.org/officeDocument/2006/relationships/hyperlink" Target="https://www.inwils.co.uk/dont-make-this-mistake/" TargetMode="External"/><Relationship Id="rId1" Type="http://schemas.openxmlformats.org/officeDocument/2006/relationships/image" Target="../media/image73.jpeg"/></Relationships>
</file>

<file path=ppt/diagrams/_rels/drawing108.xml.rels><?xml version="1.0" encoding="UTF-8" standalone="yes"?>
<Relationships xmlns="http://schemas.openxmlformats.org/package/2006/relationships"><Relationship Id="rId2" Type="http://schemas.openxmlformats.org/officeDocument/2006/relationships/hyperlink" Target="https://handbook.pubpub.org/pub/dimensional-documentation" TargetMode="External"/><Relationship Id="rId1" Type="http://schemas.openxmlformats.org/officeDocument/2006/relationships/image" Target="../media/image68.png"/></Relationships>
</file>

<file path=ppt/diagrams/_rels/drawing12.xml.rels><?xml version="1.0" encoding="UTF-8" standalone="yes"?>
<Relationships xmlns="http://schemas.openxmlformats.org/package/2006/relationships"><Relationship Id="rId8" Type="http://schemas.openxmlformats.org/officeDocument/2006/relationships/hyperlink" Target="https://en.wikipedia.org/wiki/Test_card" TargetMode="External"/><Relationship Id="rId3" Type="http://schemas.openxmlformats.org/officeDocument/2006/relationships/image" Target="../media/image14.jpeg"/><Relationship Id="rId7" Type="http://schemas.openxmlformats.org/officeDocument/2006/relationships/image" Target="../media/image16.png"/><Relationship Id="rId2" Type="http://schemas.openxmlformats.org/officeDocument/2006/relationships/hyperlink" Target="https://www.peoplematters.in/article/culture/why-corporate-culture-matters-17238" TargetMode="External"/><Relationship Id="rId1" Type="http://schemas.openxmlformats.org/officeDocument/2006/relationships/image" Target="../media/image13.jpg"/><Relationship Id="rId6" Type="http://schemas.openxmlformats.org/officeDocument/2006/relationships/hyperlink" Target="https://www.piqsels.com/en/public-domain-photo-zbtwe" TargetMode="External"/><Relationship Id="rId5" Type="http://schemas.openxmlformats.org/officeDocument/2006/relationships/image" Target="../media/image15.jpg"/><Relationship Id="rId4" Type="http://schemas.openxmlformats.org/officeDocument/2006/relationships/hyperlink" Target="https://researchleap.com/project-managers-perceptions-effective-leadership-styles/" TargetMode="External"/></Relationships>
</file>

<file path=ppt/diagrams/_rels/drawing20.xml.rels><?xml version="1.0" encoding="UTF-8" standalone="yes"?>
<Relationships xmlns="http://schemas.openxmlformats.org/package/2006/relationships"><Relationship Id="rId8" Type="http://schemas.openxmlformats.org/officeDocument/2006/relationships/hyperlink" Target="https://pmstories.com/bg/2014/01/28/project-goals-video/" TargetMode="External"/><Relationship Id="rId13" Type="http://schemas.openxmlformats.org/officeDocument/2006/relationships/image" Target="../media/image27.png"/><Relationship Id="rId18" Type="http://schemas.openxmlformats.org/officeDocument/2006/relationships/hyperlink" Target="https://researchleap.com/impact-servant-leadership-employees-innovative/" TargetMode="External"/><Relationship Id="rId3" Type="http://schemas.openxmlformats.org/officeDocument/2006/relationships/image" Target="../media/image22.jpeg"/><Relationship Id="rId7" Type="http://schemas.openxmlformats.org/officeDocument/2006/relationships/image" Target="../media/image24.jpeg"/><Relationship Id="rId12" Type="http://schemas.openxmlformats.org/officeDocument/2006/relationships/hyperlink" Target="https://pxhere.com/en/photo/913134" TargetMode="External"/><Relationship Id="rId17" Type="http://schemas.openxmlformats.org/officeDocument/2006/relationships/image" Target="../media/image29.jpg"/><Relationship Id="rId2" Type="http://schemas.openxmlformats.org/officeDocument/2006/relationships/hyperlink" Target="https://online.stat.psu.edu/statprogram/students" TargetMode="External"/><Relationship Id="rId16" Type="http://schemas.openxmlformats.org/officeDocument/2006/relationships/hyperlink" Target="https://www.forgov.qld.gov.au/code-conduct-queensland-public-service" TargetMode="External"/><Relationship Id="rId1" Type="http://schemas.openxmlformats.org/officeDocument/2006/relationships/image" Target="../media/image21.jpeg"/><Relationship Id="rId6" Type="http://schemas.openxmlformats.org/officeDocument/2006/relationships/hyperlink" Target="https://infosec.becem.net/2017/06/04/gdpr-and-what-it-means-to-you-part-1/" TargetMode="External"/><Relationship Id="rId11" Type="http://schemas.openxmlformats.org/officeDocument/2006/relationships/image" Target="../media/image26.jpeg"/><Relationship Id="rId5" Type="http://schemas.openxmlformats.org/officeDocument/2006/relationships/image" Target="../media/image23.jpeg"/><Relationship Id="rId15" Type="http://schemas.openxmlformats.org/officeDocument/2006/relationships/image" Target="../media/image28.gif"/><Relationship Id="rId10" Type="http://schemas.openxmlformats.org/officeDocument/2006/relationships/hyperlink" Target="http://ui-cloud.com/dark-admin-panel-ui-kit/" TargetMode="External"/><Relationship Id="rId4" Type="http://schemas.openxmlformats.org/officeDocument/2006/relationships/hyperlink" Target="https://ohie.org/shared-health-record/" TargetMode="External"/><Relationship Id="rId9" Type="http://schemas.openxmlformats.org/officeDocument/2006/relationships/image" Target="../media/image25.jpg"/><Relationship Id="rId14" Type="http://schemas.openxmlformats.org/officeDocument/2006/relationships/hyperlink" Target="https://commons.wikimedia.org/wiki/File:Mauritius_Road_Signs_-_Regulatory_Sign_-_Priority_over_oncoming_vehicles.svg" TargetMode="External"/></Relationships>
</file>

<file path=ppt/diagrams/_rels/drawing28.xml.rels><?xml version="1.0" encoding="UTF-8" standalone="yes"?>
<Relationships xmlns="http://schemas.openxmlformats.org/package/2006/relationships"><Relationship Id="rId8" Type="http://schemas.openxmlformats.org/officeDocument/2006/relationships/hyperlink" Target="https://blogs.lse.ac.uk/politicsandpolicy/how-policy-framing-shaped-uk-strategy-on-transnational-bribery/" TargetMode="External"/><Relationship Id="rId3" Type="http://schemas.openxmlformats.org/officeDocument/2006/relationships/image" Target="../media/image32.jpg"/><Relationship Id="rId7" Type="http://schemas.openxmlformats.org/officeDocument/2006/relationships/image" Target="../media/image34.jpg"/><Relationship Id="rId2" Type="http://schemas.openxmlformats.org/officeDocument/2006/relationships/hyperlink" Target="http://www.groundreport.com/motivating-employees-team-environment/" TargetMode="External"/><Relationship Id="rId1" Type="http://schemas.openxmlformats.org/officeDocument/2006/relationships/image" Target="../media/image31.jpg"/><Relationship Id="rId6" Type="http://schemas.openxmlformats.org/officeDocument/2006/relationships/hyperlink" Target="https://www.the-blockchain.com/2018/05/14/shyft-whitepaper-outlines-new-standards-for-regulatory-compliance/" TargetMode="External"/><Relationship Id="rId5" Type="http://schemas.openxmlformats.org/officeDocument/2006/relationships/image" Target="../media/image33.jpg"/><Relationship Id="rId10" Type="http://schemas.openxmlformats.org/officeDocument/2006/relationships/hyperlink" Target="https://commons.wikimedia.org/wiki/file:%C3%90%C2%98%C3%90%C2%BD%C3%90%C2%B4%C3%90%C2%B8%C3%90%C2%BA%C3%90%C2%B0%C3%91%C2%82%C3%90%C2%BE%C3%91%C2%80_%C3%90%C2%92%C3%91%C2%85%C3%90%C2%BE%C3%90%C2%B4_%C3%90%C2%B7%C3%90%C2%B0%C3%90%C2%BF%C3%91%C2%80%C3%90%C2%B5%C3%91%C2%89%C3%90%C2%B5%C3%90%C2%BD.gif" TargetMode="External"/><Relationship Id="rId4" Type="http://schemas.openxmlformats.org/officeDocument/2006/relationships/hyperlink" Target="https://www.peoplematters.in/blog/life-at-work/importance-of-workplace-ethics-what-to-remember-and-what-to-avoid-19926" TargetMode="External"/><Relationship Id="rId9" Type="http://schemas.openxmlformats.org/officeDocument/2006/relationships/image" Target="../media/image35.GIF"/></Relationships>
</file>

<file path=ppt/diagrams/_rels/drawing38.xml.rels><?xml version="1.0" encoding="UTF-8" standalone="yes"?>
<Relationships xmlns="http://schemas.openxmlformats.org/package/2006/relationships"><Relationship Id="rId8" Type="http://schemas.openxmlformats.org/officeDocument/2006/relationships/hyperlink" Target="https://technofaq.org/posts/2020/05/how-to-stand-out-in-the-tech-world/" TargetMode="External"/><Relationship Id="rId3" Type="http://schemas.openxmlformats.org/officeDocument/2006/relationships/image" Target="../media/image43.jpg"/><Relationship Id="rId7" Type="http://schemas.openxmlformats.org/officeDocument/2006/relationships/image" Target="../media/image45.jpeg"/><Relationship Id="rId2" Type="http://schemas.openxmlformats.org/officeDocument/2006/relationships/hyperlink" Target="https://online.stat.psu.edu/statprogram/students" TargetMode="External"/><Relationship Id="rId1" Type="http://schemas.openxmlformats.org/officeDocument/2006/relationships/image" Target="../media/image42.jpeg"/><Relationship Id="rId6" Type="http://schemas.openxmlformats.org/officeDocument/2006/relationships/hyperlink" Target="https://technofaq.org/posts/2019/05/how-modern-students-are-using-technology-to-reduce-the-cost-of-study/" TargetMode="External"/><Relationship Id="rId5" Type="http://schemas.openxmlformats.org/officeDocument/2006/relationships/image" Target="../media/image44.jpg"/><Relationship Id="rId10" Type="http://schemas.openxmlformats.org/officeDocument/2006/relationships/hyperlink" Target="https://juanchamacamposntic.blogspot.com/" TargetMode="External"/><Relationship Id="rId4" Type="http://schemas.openxmlformats.org/officeDocument/2006/relationships/hyperlink" Target="https://www.peoplematters.in/article/iho-week/10-inspiring-strategies-recruiting-great-candidates-10596" TargetMode="External"/><Relationship Id="rId9" Type="http://schemas.openxmlformats.org/officeDocument/2006/relationships/image" Target="../media/image46.jpg"/></Relationships>
</file>

<file path=ppt/diagrams/_rels/drawing4.xml.rels><?xml version="1.0" encoding="UTF-8" standalone="yes"?>
<Relationships xmlns="http://schemas.openxmlformats.org/package/2006/relationships"><Relationship Id="rId8" Type="http://schemas.openxmlformats.org/officeDocument/2006/relationships/hyperlink" Target="http://www.pngall.com/5-number-png" TargetMode="External"/><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hyperlink" Target="http://pngimg.com/download/18554" TargetMode="External"/><Relationship Id="rId2" Type="http://schemas.openxmlformats.org/officeDocument/2006/relationships/hyperlink" Target="http://www.pngall.com/1-number-png" TargetMode="External"/><Relationship Id="rId1" Type="http://schemas.openxmlformats.org/officeDocument/2006/relationships/image" Target="../media/image3.png"/><Relationship Id="rId6" Type="http://schemas.openxmlformats.org/officeDocument/2006/relationships/hyperlink" Target="http://www.pngall.com/2-number-png" TargetMode="External"/><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hyperlink" Target="https://commons.wikimedia.org/wiki/File:Trois.svg" TargetMode="External"/><Relationship Id="rId4" Type="http://schemas.openxmlformats.org/officeDocument/2006/relationships/hyperlink" Target="http://it.wiktionary.org/wiki/quattro" TargetMode="External"/><Relationship Id="rId9" Type="http://schemas.openxmlformats.org/officeDocument/2006/relationships/image" Target="../media/image7.png"/></Relationships>
</file>

<file path=ppt/diagrams/_rels/drawing41.xml.rels><?xml version="1.0" encoding="UTF-8" standalone="yes"?>
<Relationships xmlns="http://schemas.openxmlformats.org/package/2006/relationships"><Relationship Id="rId2" Type="http://schemas.openxmlformats.org/officeDocument/2006/relationships/hyperlink" Target="https://www.peoplematters.in/article/iho-week/10-inspiring-strategies-recruiting-great-candidates-10596" TargetMode="External"/><Relationship Id="rId1" Type="http://schemas.openxmlformats.org/officeDocument/2006/relationships/image" Target="../media/image47.jpeg"/></Relationships>
</file>

<file path=ppt/diagrams/_rels/drawing43.xml.rels><?xml version="1.0" encoding="UTF-8" standalone="yes"?>
<Relationships xmlns="http://schemas.openxmlformats.org/package/2006/relationships"><Relationship Id="rId2" Type="http://schemas.openxmlformats.org/officeDocument/2006/relationships/hyperlink" Target="https://technofaq.org/posts/2019/05/how-modern-students-are-using-technology-to-reduce-the-cost-of-study/" TargetMode="External"/><Relationship Id="rId1" Type="http://schemas.openxmlformats.org/officeDocument/2006/relationships/image" Target="../media/image48.jpeg"/></Relationships>
</file>

<file path=ppt/diagrams/_rels/drawing45.xml.rels><?xml version="1.0" encoding="UTF-8" standalone="yes"?>
<Relationships xmlns="http://schemas.openxmlformats.org/package/2006/relationships"><Relationship Id="rId2" Type="http://schemas.openxmlformats.org/officeDocument/2006/relationships/hyperlink" Target="https://technofaq.org/posts/2020/05/how-to-stand-out-in-the-tech-world/" TargetMode="External"/><Relationship Id="rId1" Type="http://schemas.openxmlformats.org/officeDocument/2006/relationships/image" Target="../media/image49.jpeg"/></Relationships>
</file>

<file path=ppt/diagrams/_rels/drawing50.xml.rels><?xml version="1.0" encoding="UTF-8" standalone="yes"?>
<Relationships xmlns="http://schemas.openxmlformats.org/package/2006/relationships"><Relationship Id="rId2" Type="http://schemas.openxmlformats.org/officeDocument/2006/relationships/hyperlink" Target="https://juanchamacamposntic.blogspot.com/" TargetMode="External"/><Relationship Id="rId1" Type="http://schemas.openxmlformats.org/officeDocument/2006/relationships/image" Target="../media/image50.jpeg"/></Relationships>
</file>

<file path=ppt/diagrams/_rels/drawing51.xml.rels><?xml version="1.0" encoding="UTF-8" standalone="yes"?>
<Relationships xmlns="http://schemas.openxmlformats.org/package/2006/relationships"><Relationship Id="rId8" Type="http://schemas.openxmlformats.org/officeDocument/2006/relationships/hyperlink" Target="https://www.maxpixel.net/Magnifier-Auditor-Audit-Report-Verification-4576720" TargetMode="External"/><Relationship Id="rId3" Type="http://schemas.openxmlformats.org/officeDocument/2006/relationships/image" Target="../media/image54.jpg"/><Relationship Id="rId7" Type="http://schemas.openxmlformats.org/officeDocument/2006/relationships/image" Target="../media/image56.jpeg"/><Relationship Id="rId2" Type="http://schemas.openxmlformats.org/officeDocument/2006/relationships/hyperlink" Target="http://www.pngall.com/exam-png" TargetMode="External"/><Relationship Id="rId1" Type="http://schemas.openxmlformats.org/officeDocument/2006/relationships/image" Target="../media/image53.png"/><Relationship Id="rId6" Type="http://schemas.openxmlformats.org/officeDocument/2006/relationships/hyperlink" Target="http://www.loritatinelli.it/tag/vittime-di-sette/" TargetMode="External"/><Relationship Id="rId5" Type="http://schemas.openxmlformats.org/officeDocument/2006/relationships/image" Target="../media/image55.jpg"/><Relationship Id="rId10" Type="http://schemas.openxmlformats.org/officeDocument/2006/relationships/hyperlink" Target="https://pxhere.com/en/photo/1452813" TargetMode="External"/><Relationship Id="rId4" Type="http://schemas.openxmlformats.org/officeDocument/2006/relationships/hyperlink" Target="https://www.freestock.com/free-photos/3d-businessmen-assembling-puzzle-supervisor-checking-78018109" TargetMode="External"/><Relationship Id="rId9" Type="http://schemas.openxmlformats.org/officeDocument/2006/relationships/image" Target="../media/image57.jpg"/></Relationships>
</file>

<file path=ppt/diagrams/_rels/drawing52.xml.rels><?xml version="1.0" encoding="UTF-8" standalone="yes"?>
<Relationships xmlns="http://schemas.openxmlformats.org/package/2006/relationships"><Relationship Id="rId2" Type="http://schemas.openxmlformats.org/officeDocument/2006/relationships/hyperlink" Target="http://www.pngall.com/exam-png" TargetMode="External"/><Relationship Id="rId1" Type="http://schemas.openxmlformats.org/officeDocument/2006/relationships/image" Target="../media/image58.png"/></Relationships>
</file>

<file path=ppt/diagrams/_rels/drawing54.xml.rels><?xml version="1.0" encoding="UTF-8" standalone="yes"?>
<Relationships xmlns="http://schemas.openxmlformats.org/package/2006/relationships"><Relationship Id="rId2" Type="http://schemas.openxmlformats.org/officeDocument/2006/relationships/hyperlink" Target="http://www.pngall.com/exam-png" TargetMode="External"/><Relationship Id="rId1" Type="http://schemas.openxmlformats.org/officeDocument/2006/relationships/image" Target="../media/image58.png"/></Relationships>
</file>

<file path=ppt/diagrams/_rels/drawing56.xml.rels><?xml version="1.0" encoding="UTF-8" standalone="yes"?>
<Relationships xmlns="http://schemas.openxmlformats.org/package/2006/relationships"><Relationship Id="rId2" Type="http://schemas.openxmlformats.org/officeDocument/2006/relationships/hyperlink" Target="http://www.pngall.com/exam-png" TargetMode="External"/><Relationship Id="rId1" Type="http://schemas.openxmlformats.org/officeDocument/2006/relationships/image" Target="../media/image58.png"/></Relationships>
</file>

<file path=ppt/diagrams/_rels/drawing58.xml.rels><?xml version="1.0" encoding="UTF-8" standalone="yes"?>
<Relationships xmlns="http://schemas.openxmlformats.org/package/2006/relationships"><Relationship Id="rId2" Type="http://schemas.openxmlformats.org/officeDocument/2006/relationships/hyperlink" Target="http://www.pngall.com/exam-png" TargetMode="External"/><Relationship Id="rId1" Type="http://schemas.openxmlformats.org/officeDocument/2006/relationships/image" Target="../media/image58.png"/></Relationships>
</file>

<file path=ppt/diagrams/_rels/drawing60.xml.rels><?xml version="1.0" encoding="UTF-8" standalone="yes"?>
<Relationships xmlns="http://schemas.openxmlformats.org/package/2006/relationships"><Relationship Id="rId2" Type="http://schemas.openxmlformats.org/officeDocument/2006/relationships/hyperlink" Target="https://www.freestock.com/free-photos/3d-businessmen-assembling-puzzle-supervisor-checking-78018109" TargetMode="External"/><Relationship Id="rId1" Type="http://schemas.openxmlformats.org/officeDocument/2006/relationships/image" Target="../media/image59.jpeg"/></Relationships>
</file>

<file path=ppt/diagrams/_rels/drawing62.xml.rels><?xml version="1.0" encoding="UTF-8" standalone="yes"?>
<Relationships xmlns="http://schemas.openxmlformats.org/package/2006/relationships"><Relationship Id="rId2" Type="http://schemas.openxmlformats.org/officeDocument/2006/relationships/hyperlink" Target="http://www.loritatinelli.it/tag/vittime-di-sette/" TargetMode="External"/><Relationship Id="rId1" Type="http://schemas.openxmlformats.org/officeDocument/2006/relationships/image" Target="../media/image55.jpg"/></Relationships>
</file>

<file path=ppt/diagrams/_rels/drawing66.xml.rels><?xml version="1.0" encoding="UTF-8" standalone="yes"?>
<Relationships xmlns="http://schemas.openxmlformats.org/package/2006/relationships"><Relationship Id="rId2" Type="http://schemas.openxmlformats.org/officeDocument/2006/relationships/hyperlink" Target="http://www.loritatinelli.it/tag/vittime-di-sette/" TargetMode="External"/><Relationship Id="rId1" Type="http://schemas.openxmlformats.org/officeDocument/2006/relationships/image" Target="../media/image55.jpg"/></Relationships>
</file>

<file path=ppt/diagrams/_rels/drawing71.xml.rels><?xml version="1.0" encoding="UTF-8" standalone="yes"?>
<Relationships xmlns="http://schemas.openxmlformats.org/package/2006/relationships"><Relationship Id="rId2" Type="http://schemas.openxmlformats.org/officeDocument/2006/relationships/hyperlink" Target="http://www.loritatinelli.it/tag/vittime-di-sette/" TargetMode="External"/><Relationship Id="rId1" Type="http://schemas.openxmlformats.org/officeDocument/2006/relationships/image" Target="../media/image55.jpg"/></Relationships>
</file>

<file path=ppt/diagrams/_rels/drawing72.xml.rels><?xml version="1.0" encoding="UTF-8" standalone="yes"?>
<Relationships xmlns="http://schemas.openxmlformats.org/package/2006/relationships"><Relationship Id="rId2" Type="http://schemas.openxmlformats.org/officeDocument/2006/relationships/hyperlink" Target="http://www.loritatinelli.it/tag/vittime-di-sette/" TargetMode="External"/><Relationship Id="rId1" Type="http://schemas.openxmlformats.org/officeDocument/2006/relationships/image" Target="../media/image55.jpg"/></Relationships>
</file>

<file path=ppt/diagrams/_rels/drawing75.xml.rels><?xml version="1.0" encoding="UTF-8" standalone="yes"?>
<Relationships xmlns="http://schemas.openxmlformats.org/package/2006/relationships"><Relationship Id="rId2" Type="http://schemas.openxmlformats.org/officeDocument/2006/relationships/hyperlink" Target="http://www.loritatinelli.it/tag/vittime-di-sette/" TargetMode="External"/><Relationship Id="rId1" Type="http://schemas.openxmlformats.org/officeDocument/2006/relationships/image" Target="../media/image55.jpg"/></Relationships>
</file>

<file path=ppt/diagrams/_rels/drawing77.xml.rels><?xml version="1.0" encoding="UTF-8" standalone="yes"?>
<Relationships xmlns="http://schemas.openxmlformats.org/package/2006/relationships"><Relationship Id="rId2" Type="http://schemas.openxmlformats.org/officeDocument/2006/relationships/hyperlink" Target="http://www.loritatinelli.it/tag/vittime-di-sette/" TargetMode="External"/><Relationship Id="rId1" Type="http://schemas.openxmlformats.org/officeDocument/2006/relationships/image" Target="../media/image60.jpeg"/></Relationships>
</file>

<file path=ppt/diagrams/_rels/drawing79.xml.rels><?xml version="1.0" encoding="UTF-8" standalone="yes"?>
<Relationships xmlns="http://schemas.openxmlformats.org/package/2006/relationships"><Relationship Id="rId2" Type="http://schemas.openxmlformats.org/officeDocument/2006/relationships/hyperlink" Target="https://pxhere.com/en/photo/1452813" TargetMode="External"/><Relationship Id="rId1" Type="http://schemas.openxmlformats.org/officeDocument/2006/relationships/image" Target="../media/image61.jpeg"/></Relationships>
</file>

<file path=ppt/diagrams/_rels/drawing81.xml.rels><?xml version="1.0" encoding="UTF-8" standalone="yes"?>
<Relationships xmlns="http://schemas.openxmlformats.org/package/2006/relationships"><Relationship Id="rId2" Type="http://schemas.openxmlformats.org/officeDocument/2006/relationships/hyperlink" Target="https://pxhere.com/en/photo/1452813" TargetMode="External"/><Relationship Id="rId1" Type="http://schemas.openxmlformats.org/officeDocument/2006/relationships/image" Target="../media/image61.jpeg"/></Relationships>
</file>

<file path=ppt/diagrams/_rels/drawing84.xml.rels><?xml version="1.0" encoding="UTF-8" standalone="yes"?>
<Relationships xmlns="http://schemas.openxmlformats.org/package/2006/relationships"><Relationship Id="rId8" Type="http://schemas.openxmlformats.org/officeDocument/2006/relationships/hyperlink" Target="http://cute-pictures.blogspot.co.uk/2011/08/75-free-stock-images-3d-human-character.html" TargetMode="External"/><Relationship Id="rId13" Type="http://schemas.openxmlformats.org/officeDocument/2006/relationships/image" Target="../media/image69.jpeg"/><Relationship Id="rId3" Type="http://schemas.openxmlformats.org/officeDocument/2006/relationships/image" Target="../media/image64.jpeg"/><Relationship Id="rId7" Type="http://schemas.openxmlformats.org/officeDocument/2006/relationships/image" Target="../media/image66.jpeg"/><Relationship Id="rId12" Type="http://schemas.openxmlformats.org/officeDocument/2006/relationships/hyperlink" Target="https://handbook.pubpub.org/pub/dimensional-documentation" TargetMode="External"/><Relationship Id="rId2" Type="http://schemas.openxmlformats.org/officeDocument/2006/relationships/hyperlink" Target="https://www.peoplemattersglobal.com/article/talent-analytics/analytics-in-action-15548" TargetMode="External"/><Relationship Id="rId1" Type="http://schemas.openxmlformats.org/officeDocument/2006/relationships/image" Target="../media/image63.jpg"/><Relationship Id="rId6" Type="http://schemas.openxmlformats.org/officeDocument/2006/relationships/hyperlink" Target="http://www.pngall.com/team-png" TargetMode="External"/><Relationship Id="rId11" Type="http://schemas.openxmlformats.org/officeDocument/2006/relationships/image" Target="../media/image68.png"/><Relationship Id="rId5" Type="http://schemas.openxmlformats.org/officeDocument/2006/relationships/image" Target="../media/image65.png"/><Relationship Id="rId10" Type="http://schemas.openxmlformats.org/officeDocument/2006/relationships/hyperlink" Target="https://www.inwils.co.uk/dont-make-this-mistake/" TargetMode="External"/><Relationship Id="rId4" Type="http://schemas.openxmlformats.org/officeDocument/2006/relationships/hyperlink" Target="https://www.juku.it/great-analytics-makes-better-storage/" TargetMode="External"/><Relationship Id="rId9" Type="http://schemas.openxmlformats.org/officeDocument/2006/relationships/image" Target="../media/image67.jpeg"/><Relationship Id="rId14" Type="http://schemas.openxmlformats.org/officeDocument/2006/relationships/hyperlink" Target="https://pixabay.com/illustrations/information-info-message-embassy-1015297/" TargetMode="External"/></Relationships>
</file>

<file path=ppt/diagrams/_rels/drawing85.xml.rels><?xml version="1.0" encoding="UTF-8" standalone="yes"?>
<Relationships xmlns="http://schemas.openxmlformats.org/package/2006/relationships"><Relationship Id="rId2" Type="http://schemas.openxmlformats.org/officeDocument/2006/relationships/hyperlink" Target="https://www.peoplemattersglobal.com/article/talent-analytics/analytics-in-action-15548" TargetMode="External"/><Relationship Id="rId1" Type="http://schemas.openxmlformats.org/officeDocument/2006/relationships/image" Target="../media/image63.jpg"/></Relationships>
</file>

<file path=ppt/diagrams/_rels/drawing89.xml.rels><?xml version="1.0" encoding="UTF-8" standalone="yes"?>
<Relationships xmlns="http://schemas.openxmlformats.org/package/2006/relationships"><Relationship Id="rId2" Type="http://schemas.openxmlformats.org/officeDocument/2006/relationships/hyperlink" Target="https://www.peoplemattersglobal.com/article/talent-analytics/analytics-in-action-15548" TargetMode="External"/><Relationship Id="rId1" Type="http://schemas.openxmlformats.org/officeDocument/2006/relationships/image" Target="../media/image63.jpg"/></Relationships>
</file>

<file path=ppt/diagrams/_rels/drawing91.xml.rels><?xml version="1.0" encoding="UTF-8" standalone="yes"?>
<Relationships xmlns="http://schemas.openxmlformats.org/package/2006/relationships"><Relationship Id="rId2" Type="http://schemas.openxmlformats.org/officeDocument/2006/relationships/hyperlink" Target="https://www.peoplemattersglobal.com/article/talent-analytics/analytics-in-action-15548" TargetMode="External"/><Relationship Id="rId1" Type="http://schemas.openxmlformats.org/officeDocument/2006/relationships/image" Target="../media/image63.jpg"/></Relationships>
</file>

<file path=ppt/diagrams/_rels/drawing99.xml.rels><?xml version="1.0" encoding="UTF-8" standalone="yes"?>
<Relationships xmlns="http://schemas.openxmlformats.org/package/2006/relationships"><Relationship Id="rId2" Type="http://schemas.openxmlformats.org/officeDocument/2006/relationships/hyperlink" Target="https://pixabay.com/illustrations/information-info-message-embassy-1015297/" TargetMode="External"/><Relationship Id="rId1" Type="http://schemas.openxmlformats.org/officeDocument/2006/relationships/image" Target="../media/image72.jpe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CECABB-E946-4113-AA65-71E318C6598B}" type="doc">
      <dgm:prSet loTypeId="urn:microsoft.com/office/officeart/2005/8/layout/vList2" loCatId="list" qsTypeId="urn:microsoft.com/office/officeart/2005/8/quickstyle/simple1" qsCatId="simple" csTypeId="urn:microsoft.com/office/officeart/2005/8/colors/accent2_1" csCatId="accent2"/>
      <dgm:spPr/>
      <dgm:t>
        <a:bodyPr/>
        <a:lstStyle/>
        <a:p>
          <a:endParaRPr lang="ru-RU"/>
        </a:p>
      </dgm:t>
    </dgm:pt>
    <dgm:pt modelId="{52988A9E-F2C3-4459-ABE4-F98DE9C77552}">
      <dgm:prSet/>
      <dgm:spPr/>
      <dgm:t>
        <a:bodyPr/>
        <a:lstStyle/>
        <a:p>
          <a:pPr algn="ctr"/>
          <a:r>
            <a:rPr lang="ru-RU" dirty="0"/>
            <a:t>Разработаны</a:t>
          </a:r>
        </a:p>
      </dgm:t>
    </dgm:pt>
    <dgm:pt modelId="{B262A8FA-FECB-40CD-92CA-AF0FDC0AB0E9}" type="parTrans" cxnId="{E36649A5-7BC9-4C71-A1D2-873788E1CC02}">
      <dgm:prSet/>
      <dgm:spPr/>
      <dgm:t>
        <a:bodyPr/>
        <a:lstStyle/>
        <a:p>
          <a:pPr algn="ctr"/>
          <a:endParaRPr lang="ru-RU"/>
        </a:p>
      </dgm:t>
    </dgm:pt>
    <dgm:pt modelId="{B043D60A-C086-4B80-9E38-8077B956366C}" type="sibTrans" cxnId="{E36649A5-7BC9-4C71-A1D2-873788E1CC02}">
      <dgm:prSet/>
      <dgm:spPr/>
      <dgm:t>
        <a:bodyPr/>
        <a:lstStyle/>
        <a:p>
          <a:pPr algn="ctr"/>
          <a:endParaRPr lang="ru-RU"/>
        </a:p>
      </dgm:t>
    </dgm:pt>
    <dgm:pt modelId="{67BD5708-DCE5-449A-85C0-C02403EE3B85}">
      <dgm:prSet/>
      <dgm:spPr/>
      <dgm:t>
        <a:bodyPr/>
        <a:lstStyle/>
        <a:p>
          <a:pPr algn="ctr"/>
          <a:r>
            <a:rPr lang="ru-RU" dirty="0"/>
            <a:t>Утверждены</a:t>
          </a:r>
        </a:p>
      </dgm:t>
    </dgm:pt>
    <dgm:pt modelId="{9CEA040C-B153-43F7-91CE-AADD8CD9FB24}" type="parTrans" cxnId="{357D6599-8C7C-4782-A7D6-517B92097696}">
      <dgm:prSet/>
      <dgm:spPr/>
      <dgm:t>
        <a:bodyPr/>
        <a:lstStyle/>
        <a:p>
          <a:pPr algn="ctr"/>
          <a:endParaRPr lang="ru-RU"/>
        </a:p>
      </dgm:t>
    </dgm:pt>
    <dgm:pt modelId="{4B7E8B48-564C-46CE-9C6B-CF41CD726B48}" type="sibTrans" cxnId="{357D6599-8C7C-4782-A7D6-517B92097696}">
      <dgm:prSet/>
      <dgm:spPr/>
      <dgm:t>
        <a:bodyPr/>
        <a:lstStyle/>
        <a:p>
          <a:pPr algn="ctr"/>
          <a:endParaRPr lang="ru-RU"/>
        </a:p>
      </dgm:t>
    </dgm:pt>
    <dgm:pt modelId="{8370B71B-F784-493C-B51B-DAE8539D2446}">
      <dgm:prSet/>
      <dgm:spPr/>
      <dgm:t>
        <a:bodyPr/>
        <a:lstStyle/>
        <a:p>
          <a:pPr algn="ctr"/>
          <a:r>
            <a:rPr lang="ru-RU" dirty="0"/>
            <a:t>Применяются</a:t>
          </a:r>
        </a:p>
      </dgm:t>
    </dgm:pt>
    <dgm:pt modelId="{D202441F-092E-4E88-A107-A0567251CA56}" type="parTrans" cxnId="{9E1D5BC1-F194-40D0-8548-209FBE3D0745}">
      <dgm:prSet/>
      <dgm:spPr/>
      <dgm:t>
        <a:bodyPr/>
        <a:lstStyle/>
        <a:p>
          <a:pPr algn="ctr"/>
          <a:endParaRPr lang="ru-RU"/>
        </a:p>
      </dgm:t>
    </dgm:pt>
    <dgm:pt modelId="{F076A9E0-37FD-4FF9-91AF-9AD25FE3BF07}" type="sibTrans" cxnId="{9E1D5BC1-F194-40D0-8548-209FBE3D0745}">
      <dgm:prSet/>
      <dgm:spPr/>
      <dgm:t>
        <a:bodyPr/>
        <a:lstStyle/>
        <a:p>
          <a:pPr algn="ctr"/>
          <a:endParaRPr lang="ru-RU"/>
        </a:p>
      </dgm:t>
    </dgm:pt>
    <dgm:pt modelId="{02A49051-039A-4C5E-AF0B-F0850EE63011}" type="pres">
      <dgm:prSet presAssocID="{83CECABB-E946-4113-AA65-71E318C6598B}" presName="linear" presStyleCnt="0">
        <dgm:presLayoutVars>
          <dgm:animLvl val="lvl"/>
          <dgm:resizeHandles val="exact"/>
        </dgm:presLayoutVars>
      </dgm:prSet>
      <dgm:spPr/>
    </dgm:pt>
    <dgm:pt modelId="{BF251225-BD55-4BF5-8F72-6696A815A617}" type="pres">
      <dgm:prSet presAssocID="{52988A9E-F2C3-4459-ABE4-F98DE9C77552}" presName="parentText" presStyleLbl="node1" presStyleIdx="0" presStyleCnt="3">
        <dgm:presLayoutVars>
          <dgm:chMax val="0"/>
          <dgm:bulletEnabled val="1"/>
        </dgm:presLayoutVars>
      </dgm:prSet>
      <dgm:spPr/>
    </dgm:pt>
    <dgm:pt modelId="{7628C6B6-F4F1-470B-9DB2-C8C7EBC379D7}" type="pres">
      <dgm:prSet presAssocID="{B043D60A-C086-4B80-9E38-8077B956366C}" presName="spacer" presStyleCnt="0"/>
      <dgm:spPr/>
    </dgm:pt>
    <dgm:pt modelId="{B18948BF-2A04-49FA-8C14-B9FFFB21E1CA}" type="pres">
      <dgm:prSet presAssocID="{67BD5708-DCE5-449A-85C0-C02403EE3B85}" presName="parentText" presStyleLbl="node1" presStyleIdx="1" presStyleCnt="3">
        <dgm:presLayoutVars>
          <dgm:chMax val="0"/>
          <dgm:bulletEnabled val="1"/>
        </dgm:presLayoutVars>
      </dgm:prSet>
      <dgm:spPr/>
    </dgm:pt>
    <dgm:pt modelId="{5E2ECC3E-BF74-4612-A4F2-278D6C910BA8}" type="pres">
      <dgm:prSet presAssocID="{4B7E8B48-564C-46CE-9C6B-CF41CD726B48}" presName="spacer" presStyleCnt="0"/>
      <dgm:spPr/>
    </dgm:pt>
    <dgm:pt modelId="{0711089E-42E6-47B8-A379-CEA12DACD50E}" type="pres">
      <dgm:prSet presAssocID="{8370B71B-F784-493C-B51B-DAE8539D2446}" presName="parentText" presStyleLbl="node1" presStyleIdx="2" presStyleCnt="3">
        <dgm:presLayoutVars>
          <dgm:chMax val="0"/>
          <dgm:bulletEnabled val="1"/>
        </dgm:presLayoutVars>
      </dgm:prSet>
      <dgm:spPr/>
    </dgm:pt>
  </dgm:ptLst>
  <dgm:cxnLst>
    <dgm:cxn modelId="{E21E3818-1618-4D0D-9F96-7FE27D24A51C}" type="presOf" srcId="{52988A9E-F2C3-4459-ABE4-F98DE9C77552}" destId="{BF251225-BD55-4BF5-8F72-6696A815A617}" srcOrd="0" destOrd="0" presId="urn:microsoft.com/office/officeart/2005/8/layout/vList2"/>
    <dgm:cxn modelId="{C81D5A5F-1335-4EF5-9CCF-15E4155CD364}" type="presOf" srcId="{67BD5708-DCE5-449A-85C0-C02403EE3B85}" destId="{B18948BF-2A04-49FA-8C14-B9FFFB21E1CA}" srcOrd="0" destOrd="0" presId="urn:microsoft.com/office/officeart/2005/8/layout/vList2"/>
    <dgm:cxn modelId="{357D6599-8C7C-4782-A7D6-517B92097696}" srcId="{83CECABB-E946-4113-AA65-71E318C6598B}" destId="{67BD5708-DCE5-449A-85C0-C02403EE3B85}" srcOrd="1" destOrd="0" parTransId="{9CEA040C-B153-43F7-91CE-AADD8CD9FB24}" sibTransId="{4B7E8B48-564C-46CE-9C6B-CF41CD726B48}"/>
    <dgm:cxn modelId="{E36649A5-7BC9-4C71-A1D2-873788E1CC02}" srcId="{83CECABB-E946-4113-AA65-71E318C6598B}" destId="{52988A9E-F2C3-4459-ABE4-F98DE9C77552}" srcOrd="0" destOrd="0" parTransId="{B262A8FA-FECB-40CD-92CA-AF0FDC0AB0E9}" sibTransId="{B043D60A-C086-4B80-9E38-8077B956366C}"/>
    <dgm:cxn modelId="{9E1D5BC1-F194-40D0-8548-209FBE3D0745}" srcId="{83CECABB-E946-4113-AA65-71E318C6598B}" destId="{8370B71B-F784-493C-B51B-DAE8539D2446}" srcOrd="2" destOrd="0" parTransId="{D202441F-092E-4E88-A107-A0567251CA56}" sibTransId="{F076A9E0-37FD-4FF9-91AF-9AD25FE3BF07}"/>
    <dgm:cxn modelId="{662CE7D3-A022-4DF2-A7F6-A980E20FFC37}" type="presOf" srcId="{8370B71B-F784-493C-B51B-DAE8539D2446}" destId="{0711089E-42E6-47B8-A379-CEA12DACD50E}" srcOrd="0" destOrd="0" presId="urn:microsoft.com/office/officeart/2005/8/layout/vList2"/>
    <dgm:cxn modelId="{FB90D7EF-63DF-435C-AD49-38F2EFD11831}" type="presOf" srcId="{83CECABB-E946-4113-AA65-71E318C6598B}" destId="{02A49051-039A-4C5E-AF0B-F0850EE63011}" srcOrd="0" destOrd="0" presId="urn:microsoft.com/office/officeart/2005/8/layout/vList2"/>
    <dgm:cxn modelId="{82C2847F-A1A6-43E9-A55A-FE5B3647C3BD}" type="presParOf" srcId="{02A49051-039A-4C5E-AF0B-F0850EE63011}" destId="{BF251225-BD55-4BF5-8F72-6696A815A617}" srcOrd="0" destOrd="0" presId="urn:microsoft.com/office/officeart/2005/8/layout/vList2"/>
    <dgm:cxn modelId="{7D49B404-937C-453F-9AF7-76AAD93BA946}" type="presParOf" srcId="{02A49051-039A-4C5E-AF0B-F0850EE63011}" destId="{7628C6B6-F4F1-470B-9DB2-C8C7EBC379D7}" srcOrd="1" destOrd="0" presId="urn:microsoft.com/office/officeart/2005/8/layout/vList2"/>
    <dgm:cxn modelId="{894B140F-00D1-490C-8609-6ED6CDF88649}" type="presParOf" srcId="{02A49051-039A-4C5E-AF0B-F0850EE63011}" destId="{B18948BF-2A04-49FA-8C14-B9FFFB21E1CA}" srcOrd="2" destOrd="0" presId="urn:microsoft.com/office/officeart/2005/8/layout/vList2"/>
    <dgm:cxn modelId="{240B613F-A404-46A0-A441-9DE6EFCA160C}" type="presParOf" srcId="{02A49051-039A-4C5E-AF0B-F0850EE63011}" destId="{5E2ECC3E-BF74-4612-A4F2-278D6C910BA8}" srcOrd="3" destOrd="0" presId="urn:microsoft.com/office/officeart/2005/8/layout/vList2"/>
    <dgm:cxn modelId="{72F2768B-EF20-4AAE-B079-0AD378F56B18}" type="presParOf" srcId="{02A49051-039A-4C5E-AF0B-F0850EE63011}" destId="{0711089E-42E6-47B8-A379-CEA12DACD50E}"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F1B9439-0AA7-4022-A987-63A762B99F14}" type="doc">
      <dgm:prSet loTypeId="urn:microsoft.com/office/officeart/2005/8/layout/bProcess3" loCatId="process" qsTypeId="urn:microsoft.com/office/officeart/2005/8/quickstyle/simple2" qsCatId="simple" csTypeId="urn:microsoft.com/office/officeart/2005/8/colors/colorful2" csCatId="colorful" phldr="1"/>
      <dgm:spPr/>
      <dgm:t>
        <a:bodyPr/>
        <a:lstStyle/>
        <a:p>
          <a:endParaRPr lang="ru-RU"/>
        </a:p>
      </dgm:t>
    </dgm:pt>
    <dgm:pt modelId="{2CCDDB3A-8AB6-47E2-A2B1-13FDE2577474}">
      <dgm:prSet custT="1"/>
      <dgm:spPr/>
      <dgm:t>
        <a:bodyPr/>
        <a:lstStyle/>
        <a:p>
          <a:r>
            <a:rPr lang="ru-RU" sz="1100" b="1" i="1" dirty="0"/>
            <a:t>Путем включения обязательности соблюдения работниками политики внутренней оценки качества в их должностные инструкции</a:t>
          </a:r>
          <a:endParaRPr lang="ru-RU" sz="1100" b="1" dirty="0"/>
        </a:p>
      </dgm:t>
    </dgm:pt>
    <dgm:pt modelId="{558FF8F4-6255-4732-BABE-6DAD53C550A7}" type="parTrans" cxnId="{FE5D406D-008E-498A-AB31-24D06FB8CE02}">
      <dgm:prSet/>
      <dgm:spPr/>
      <dgm:t>
        <a:bodyPr/>
        <a:lstStyle/>
        <a:p>
          <a:endParaRPr lang="ru-RU" b="1"/>
        </a:p>
      </dgm:t>
    </dgm:pt>
    <dgm:pt modelId="{04F033B0-C61A-4DAE-9ED3-66782BAF52E4}" type="sibTrans" cxnId="{FE5D406D-008E-498A-AB31-24D06FB8CE02}">
      <dgm:prSet/>
      <dgm:spPr/>
      <dgm:t>
        <a:bodyPr/>
        <a:lstStyle/>
        <a:p>
          <a:endParaRPr lang="ru-RU" b="1" dirty="0"/>
        </a:p>
      </dgm:t>
    </dgm:pt>
    <dgm:pt modelId="{C72798EC-9ABE-46DE-858F-408B363908BC}">
      <dgm:prSet custT="1"/>
      <dgm:spPr/>
      <dgm:t>
        <a:bodyPr/>
        <a:lstStyle/>
        <a:p>
          <a:r>
            <a:rPr lang="ru-RU" sz="1100" b="1" i="1" dirty="0"/>
            <a:t>Предоставлением копий документов, устанавливающих принципы оценки качества, принятых в аудиторской организации, и процедур в отношении каждого элемента системы оценки качества; размещением их в открытом для работников доступе</a:t>
          </a:r>
          <a:endParaRPr lang="ru-RU" sz="1100" b="1" dirty="0"/>
        </a:p>
      </dgm:t>
    </dgm:pt>
    <dgm:pt modelId="{0A72C24C-F5CD-40A4-B392-6CD70623642D}" type="parTrans" cxnId="{13A3496D-38A0-4560-8D5F-66F31548EC6C}">
      <dgm:prSet/>
      <dgm:spPr/>
      <dgm:t>
        <a:bodyPr/>
        <a:lstStyle/>
        <a:p>
          <a:endParaRPr lang="ru-RU" b="1"/>
        </a:p>
      </dgm:t>
    </dgm:pt>
    <dgm:pt modelId="{EAB5E84B-BE33-4F2E-8893-0475F92B273E}" type="sibTrans" cxnId="{13A3496D-38A0-4560-8D5F-66F31548EC6C}">
      <dgm:prSet/>
      <dgm:spPr/>
      <dgm:t>
        <a:bodyPr/>
        <a:lstStyle/>
        <a:p>
          <a:endParaRPr lang="ru-RU" b="1" dirty="0"/>
        </a:p>
      </dgm:t>
    </dgm:pt>
    <dgm:pt modelId="{9EAF2F76-C646-43BD-A3AD-550DA2CB291F}">
      <dgm:prSet/>
      <dgm:spPr/>
      <dgm:t>
        <a:bodyPr/>
        <a:lstStyle/>
        <a:p>
          <a:r>
            <a:rPr lang="ru-RU" b="1" i="1" dirty="0"/>
            <a:t>Посредством проведения регулярных обучающих мероприятий и тестирования знаний установленных правил в области оценки качества</a:t>
          </a:r>
          <a:endParaRPr lang="ru-RU" b="1" dirty="0"/>
        </a:p>
      </dgm:t>
    </dgm:pt>
    <dgm:pt modelId="{7AC21491-2DE8-4CEC-963C-CEED6FB04567}" type="parTrans" cxnId="{924A1969-7931-43B3-881D-BA5AB174045D}">
      <dgm:prSet/>
      <dgm:spPr/>
      <dgm:t>
        <a:bodyPr/>
        <a:lstStyle/>
        <a:p>
          <a:endParaRPr lang="ru-RU" b="1"/>
        </a:p>
      </dgm:t>
    </dgm:pt>
    <dgm:pt modelId="{FA04B144-AA01-454A-A4D1-73A35B30D375}" type="sibTrans" cxnId="{924A1969-7931-43B3-881D-BA5AB174045D}">
      <dgm:prSet/>
      <dgm:spPr/>
      <dgm:t>
        <a:bodyPr/>
        <a:lstStyle/>
        <a:p>
          <a:endParaRPr lang="ru-RU" b="1" dirty="0"/>
        </a:p>
      </dgm:t>
    </dgm:pt>
    <dgm:pt modelId="{29E11A4A-37BA-4BDD-8EA7-7D1F3308A894}">
      <dgm:prSet/>
      <dgm:spPr/>
      <dgm:t>
        <a:bodyPr/>
        <a:lstStyle/>
        <a:p>
          <a:r>
            <a:rPr lang="ru-RU" b="1" i="1" dirty="0"/>
            <a:t>Путем обеспечения доступности консультаций с  руководителем по заданию, руководителем аудиторской группы,  более опытными членами аудиторской группы по вопросам, связанным с оценкой качества</a:t>
          </a:r>
          <a:endParaRPr lang="ru-RU" b="1" dirty="0"/>
        </a:p>
      </dgm:t>
    </dgm:pt>
    <dgm:pt modelId="{FA79F008-ED21-4A32-B0C9-D1735548339B}" type="parTrans" cxnId="{4DB5DA38-C99A-4E59-BB1B-DDD7423A6D40}">
      <dgm:prSet/>
      <dgm:spPr/>
      <dgm:t>
        <a:bodyPr/>
        <a:lstStyle/>
        <a:p>
          <a:endParaRPr lang="ru-RU" b="1"/>
        </a:p>
      </dgm:t>
    </dgm:pt>
    <dgm:pt modelId="{74D8430D-1DA2-4E6E-85D6-A005B4D42F07}" type="sibTrans" cxnId="{4DB5DA38-C99A-4E59-BB1B-DDD7423A6D40}">
      <dgm:prSet/>
      <dgm:spPr/>
      <dgm:t>
        <a:bodyPr/>
        <a:lstStyle/>
        <a:p>
          <a:endParaRPr lang="ru-RU" b="1" dirty="0"/>
        </a:p>
      </dgm:t>
    </dgm:pt>
    <dgm:pt modelId="{0BF86C85-DAF0-48BE-995F-9BEF7FCBB1FF}">
      <dgm:prSet/>
      <dgm:spPr/>
      <dgm:t>
        <a:bodyPr/>
        <a:lstStyle/>
        <a:p>
          <a:r>
            <a:rPr lang="ru-RU" b="1" i="1" dirty="0"/>
            <a:t>В ходе проведения оценки выполнения работником своих обязанностей и уровня его профессиональной компетентности и др.</a:t>
          </a:r>
          <a:endParaRPr lang="ru-RU" b="1" dirty="0"/>
        </a:p>
      </dgm:t>
    </dgm:pt>
    <dgm:pt modelId="{C654BC7F-6430-4631-B619-7ED99A319871}" type="parTrans" cxnId="{BF281DC3-8577-46F9-B3C7-07CE90807C5E}">
      <dgm:prSet/>
      <dgm:spPr/>
      <dgm:t>
        <a:bodyPr/>
        <a:lstStyle/>
        <a:p>
          <a:endParaRPr lang="ru-RU" b="1"/>
        </a:p>
      </dgm:t>
    </dgm:pt>
    <dgm:pt modelId="{F67BC8F1-C960-4ED8-AE62-6D15DD0C5AA1}" type="sibTrans" cxnId="{BF281DC3-8577-46F9-B3C7-07CE90807C5E}">
      <dgm:prSet/>
      <dgm:spPr/>
      <dgm:t>
        <a:bodyPr/>
        <a:lstStyle/>
        <a:p>
          <a:endParaRPr lang="ru-RU" b="1"/>
        </a:p>
      </dgm:t>
    </dgm:pt>
    <dgm:pt modelId="{909B9DBA-0A31-46C5-93C0-D5EEECD929E9}" type="pres">
      <dgm:prSet presAssocID="{DF1B9439-0AA7-4022-A987-63A762B99F14}" presName="Name0" presStyleCnt="0">
        <dgm:presLayoutVars>
          <dgm:dir/>
          <dgm:resizeHandles val="exact"/>
        </dgm:presLayoutVars>
      </dgm:prSet>
      <dgm:spPr/>
    </dgm:pt>
    <dgm:pt modelId="{10F4EAE1-29DD-4771-B6E6-7A2BFCD869C4}" type="pres">
      <dgm:prSet presAssocID="{2CCDDB3A-8AB6-47E2-A2B1-13FDE2577474}" presName="node" presStyleLbl="node1" presStyleIdx="0" presStyleCnt="5">
        <dgm:presLayoutVars>
          <dgm:bulletEnabled val="1"/>
        </dgm:presLayoutVars>
      </dgm:prSet>
      <dgm:spPr/>
    </dgm:pt>
    <dgm:pt modelId="{CF48316E-2534-48EF-9A2A-887DB4A1587A}" type="pres">
      <dgm:prSet presAssocID="{04F033B0-C61A-4DAE-9ED3-66782BAF52E4}" presName="sibTrans" presStyleLbl="sibTrans1D1" presStyleIdx="0" presStyleCnt="4"/>
      <dgm:spPr/>
    </dgm:pt>
    <dgm:pt modelId="{FD4D783C-BF98-4916-BE2D-0A89D426DAD9}" type="pres">
      <dgm:prSet presAssocID="{04F033B0-C61A-4DAE-9ED3-66782BAF52E4}" presName="connectorText" presStyleLbl="sibTrans1D1" presStyleIdx="0" presStyleCnt="4"/>
      <dgm:spPr/>
    </dgm:pt>
    <dgm:pt modelId="{325E0C15-F762-4006-B52A-19A200B5FA94}" type="pres">
      <dgm:prSet presAssocID="{C72798EC-9ABE-46DE-858F-408B363908BC}" presName="node" presStyleLbl="node1" presStyleIdx="1" presStyleCnt="5" custScaleX="121000" custScaleY="121000">
        <dgm:presLayoutVars>
          <dgm:bulletEnabled val="1"/>
        </dgm:presLayoutVars>
      </dgm:prSet>
      <dgm:spPr/>
    </dgm:pt>
    <dgm:pt modelId="{83187473-D48D-46D7-9A2B-4BB463A37E68}" type="pres">
      <dgm:prSet presAssocID="{EAB5E84B-BE33-4F2E-8893-0475F92B273E}" presName="sibTrans" presStyleLbl="sibTrans1D1" presStyleIdx="1" presStyleCnt="4"/>
      <dgm:spPr/>
    </dgm:pt>
    <dgm:pt modelId="{69EB54AC-DAC0-4BB9-8A42-81E20D4A8345}" type="pres">
      <dgm:prSet presAssocID="{EAB5E84B-BE33-4F2E-8893-0475F92B273E}" presName="connectorText" presStyleLbl="sibTrans1D1" presStyleIdx="1" presStyleCnt="4"/>
      <dgm:spPr/>
    </dgm:pt>
    <dgm:pt modelId="{3B47420F-9D43-4928-9151-27AE09CD61D4}" type="pres">
      <dgm:prSet presAssocID="{9EAF2F76-C646-43BD-A3AD-550DA2CB291F}" presName="node" presStyleLbl="node1" presStyleIdx="2" presStyleCnt="5">
        <dgm:presLayoutVars>
          <dgm:bulletEnabled val="1"/>
        </dgm:presLayoutVars>
      </dgm:prSet>
      <dgm:spPr/>
    </dgm:pt>
    <dgm:pt modelId="{395E0349-A1E1-4491-869E-9A95BB225826}" type="pres">
      <dgm:prSet presAssocID="{FA04B144-AA01-454A-A4D1-73A35B30D375}" presName="sibTrans" presStyleLbl="sibTrans1D1" presStyleIdx="2" presStyleCnt="4"/>
      <dgm:spPr/>
    </dgm:pt>
    <dgm:pt modelId="{421EF1B7-F4C9-4C4B-8450-50B44C411149}" type="pres">
      <dgm:prSet presAssocID="{FA04B144-AA01-454A-A4D1-73A35B30D375}" presName="connectorText" presStyleLbl="sibTrans1D1" presStyleIdx="2" presStyleCnt="4"/>
      <dgm:spPr/>
    </dgm:pt>
    <dgm:pt modelId="{2250BA37-C299-481C-A3BF-8B2BA680DBF5}" type="pres">
      <dgm:prSet presAssocID="{29E11A4A-37BA-4BDD-8EA7-7D1F3308A894}" presName="node" presStyleLbl="node1" presStyleIdx="3" presStyleCnt="5" custScaleX="162710">
        <dgm:presLayoutVars>
          <dgm:bulletEnabled val="1"/>
        </dgm:presLayoutVars>
      </dgm:prSet>
      <dgm:spPr/>
    </dgm:pt>
    <dgm:pt modelId="{0FDE8BDC-8E7A-414D-B797-96A3ACA81863}" type="pres">
      <dgm:prSet presAssocID="{74D8430D-1DA2-4E6E-85D6-A005B4D42F07}" presName="sibTrans" presStyleLbl="sibTrans1D1" presStyleIdx="3" presStyleCnt="4"/>
      <dgm:spPr/>
    </dgm:pt>
    <dgm:pt modelId="{0DDF9DC2-0DDC-43A1-AFF1-67B0DE8FCA9B}" type="pres">
      <dgm:prSet presAssocID="{74D8430D-1DA2-4E6E-85D6-A005B4D42F07}" presName="connectorText" presStyleLbl="sibTrans1D1" presStyleIdx="3" presStyleCnt="4"/>
      <dgm:spPr/>
    </dgm:pt>
    <dgm:pt modelId="{E651DBA2-07EF-4B78-9B46-B1871AF3B13A}" type="pres">
      <dgm:prSet presAssocID="{0BF86C85-DAF0-48BE-995F-9BEF7FCBB1FF}" presName="node" presStyleLbl="node1" presStyleIdx="4" presStyleCnt="5">
        <dgm:presLayoutVars>
          <dgm:bulletEnabled val="1"/>
        </dgm:presLayoutVars>
      </dgm:prSet>
      <dgm:spPr/>
    </dgm:pt>
  </dgm:ptLst>
  <dgm:cxnLst>
    <dgm:cxn modelId="{4DB5DA38-C99A-4E59-BB1B-DDD7423A6D40}" srcId="{DF1B9439-0AA7-4022-A987-63A762B99F14}" destId="{29E11A4A-37BA-4BDD-8EA7-7D1F3308A894}" srcOrd="3" destOrd="0" parTransId="{FA79F008-ED21-4A32-B0C9-D1735548339B}" sibTransId="{74D8430D-1DA2-4E6E-85D6-A005B4D42F07}"/>
    <dgm:cxn modelId="{924A1969-7931-43B3-881D-BA5AB174045D}" srcId="{DF1B9439-0AA7-4022-A987-63A762B99F14}" destId="{9EAF2F76-C646-43BD-A3AD-550DA2CB291F}" srcOrd="2" destOrd="0" parTransId="{7AC21491-2DE8-4CEC-963C-CEED6FB04567}" sibTransId="{FA04B144-AA01-454A-A4D1-73A35B30D375}"/>
    <dgm:cxn modelId="{FE5D406D-008E-498A-AB31-24D06FB8CE02}" srcId="{DF1B9439-0AA7-4022-A987-63A762B99F14}" destId="{2CCDDB3A-8AB6-47E2-A2B1-13FDE2577474}" srcOrd="0" destOrd="0" parTransId="{558FF8F4-6255-4732-BABE-6DAD53C550A7}" sibTransId="{04F033B0-C61A-4DAE-9ED3-66782BAF52E4}"/>
    <dgm:cxn modelId="{13A3496D-38A0-4560-8D5F-66F31548EC6C}" srcId="{DF1B9439-0AA7-4022-A987-63A762B99F14}" destId="{C72798EC-9ABE-46DE-858F-408B363908BC}" srcOrd="1" destOrd="0" parTransId="{0A72C24C-F5CD-40A4-B392-6CD70623642D}" sibTransId="{EAB5E84B-BE33-4F2E-8893-0475F92B273E}"/>
    <dgm:cxn modelId="{F7CBB753-B705-44F8-AA50-2656EEC0124B}" type="presOf" srcId="{C72798EC-9ABE-46DE-858F-408B363908BC}" destId="{325E0C15-F762-4006-B52A-19A200B5FA94}" srcOrd="0" destOrd="0" presId="urn:microsoft.com/office/officeart/2005/8/layout/bProcess3"/>
    <dgm:cxn modelId="{92567B7B-6CB1-407D-B7E9-70777E56ED56}" type="presOf" srcId="{04F033B0-C61A-4DAE-9ED3-66782BAF52E4}" destId="{FD4D783C-BF98-4916-BE2D-0A89D426DAD9}" srcOrd="1" destOrd="0" presId="urn:microsoft.com/office/officeart/2005/8/layout/bProcess3"/>
    <dgm:cxn modelId="{171FD57F-FDD1-45D3-A907-CC8FC0B88199}" type="presOf" srcId="{EAB5E84B-BE33-4F2E-8893-0475F92B273E}" destId="{83187473-D48D-46D7-9A2B-4BB463A37E68}" srcOrd="0" destOrd="0" presId="urn:microsoft.com/office/officeart/2005/8/layout/bProcess3"/>
    <dgm:cxn modelId="{32456A85-BC13-4B5C-9FC8-15C04A7315A9}" type="presOf" srcId="{0BF86C85-DAF0-48BE-995F-9BEF7FCBB1FF}" destId="{E651DBA2-07EF-4B78-9B46-B1871AF3B13A}" srcOrd="0" destOrd="0" presId="urn:microsoft.com/office/officeart/2005/8/layout/bProcess3"/>
    <dgm:cxn modelId="{B36ACDB6-5C93-4C77-B1F6-24DD488A6F0A}" type="presOf" srcId="{74D8430D-1DA2-4E6E-85D6-A005B4D42F07}" destId="{0DDF9DC2-0DDC-43A1-AFF1-67B0DE8FCA9B}" srcOrd="1" destOrd="0" presId="urn:microsoft.com/office/officeart/2005/8/layout/bProcess3"/>
    <dgm:cxn modelId="{D2BDB9BE-AD50-414F-A3CD-59666FF5C2A1}" type="presOf" srcId="{DF1B9439-0AA7-4022-A987-63A762B99F14}" destId="{909B9DBA-0A31-46C5-93C0-D5EEECD929E9}" srcOrd="0" destOrd="0" presId="urn:microsoft.com/office/officeart/2005/8/layout/bProcess3"/>
    <dgm:cxn modelId="{BF281DC3-8577-46F9-B3C7-07CE90807C5E}" srcId="{DF1B9439-0AA7-4022-A987-63A762B99F14}" destId="{0BF86C85-DAF0-48BE-995F-9BEF7FCBB1FF}" srcOrd="4" destOrd="0" parTransId="{C654BC7F-6430-4631-B619-7ED99A319871}" sibTransId="{F67BC8F1-C960-4ED8-AE62-6D15DD0C5AA1}"/>
    <dgm:cxn modelId="{FC1BCCC9-DB9C-40FF-85B1-7E818822844A}" type="presOf" srcId="{74D8430D-1DA2-4E6E-85D6-A005B4D42F07}" destId="{0FDE8BDC-8E7A-414D-B797-96A3ACA81863}" srcOrd="0" destOrd="0" presId="urn:microsoft.com/office/officeart/2005/8/layout/bProcess3"/>
    <dgm:cxn modelId="{75B8A1D6-16E1-475F-98AE-211F6A7632F4}" type="presOf" srcId="{FA04B144-AA01-454A-A4D1-73A35B30D375}" destId="{421EF1B7-F4C9-4C4B-8450-50B44C411149}" srcOrd="1" destOrd="0" presId="urn:microsoft.com/office/officeart/2005/8/layout/bProcess3"/>
    <dgm:cxn modelId="{5F078BD7-795B-443B-A00D-7333A22D40B9}" type="presOf" srcId="{FA04B144-AA01-454A-A4D1-73A35B30D375}" destId="{395E0349-A1E1-4491-869E-9A95BB225826}" srcOrd="0" destOrd="0" presId="urn:microsoft.com/office/officeart/2005/8/layout/bProcess3"/>
    <dgm:cxn modelId="{A16D2EDA-183B-4166-AD3F-E67DDFB4A35B}" type="presOf" srcId="{29E11A4A-37BA-4BDD-8EA7-7D1F3308A894}" destId="{2250BA37-C299-481C-A3BF-8B2BA680DBF5}" srcOrd="0" destOrd="0" presId="urn:microsoft.com/office/officeart/2005/8/layout/bProcess3"/>
    <dgm:cxn modelId="{461890DB-50DF-4727-8B36-3B593B58CE43}" type="presOf" srcId="{04F033B0-C61A-4DAE-9ED3-66782BAF52E4}" destId="{CF48316E-2534-48EF-9A2A-887DB4A1587A}" srcOrd="0" destOrd="0" presId="urn:microsoft.com/office/officeart/2005/8/layout/bProcess3"/>
    <dgm:cxn modelId="{25F097DE-2D3F-4313-8339-1DFAFD4FA1C0}" type="presOf" srcId="{2CCDDB3A-8AB6-47E2-A2B1-13FDE2577474}" destId="{10F4EAE1-29DD-4771-B6E6-7A2BFCD869C4}" srcOrd="0" destOrd="0" presId="urn:microsoft.com/office/officeart/2005/8/layout/bProcess3"/>
    <dgm:cxn modelId="{315C82F0-483B-4FFC-8FA8-51179B4E71CC}" type="presOf" srcId="{EAB5E84B-BE33-4F2E-8893-0475F92B273E}" destId="{69EB54AC-DAC0-4BB9-8A42-81E20D4A8345}" srcOrd="1" destOrd="0" presId="urn:microsoft.com/office/officeart/2005/8/layout/bProcess3"/>
    <dgm:cxn modelId="{742975FE-9B75-465B-9408-5DAAB1800F7C}" type="presOf" srcId="{9EAF2F76-C646-43BD-A3AD-550DA2CB291F}" destId="{3B47420F-9D43-4928-9151-27AE09CD61D4}" srcOrd="0" destOrd="0" presId="urn:microsoft.com/office/officeart/2005/8/layout/bProcess3"/>
    <dgm:cxn modelId="{975BF943-4DD2-4179-BE1B-5C3C24D2C55A}" type="presParOf" srcId="{909B9DBA-0A31-46C5-93C0-D5EEECD929E9}" destId="{10F4EAE1-29DD-4771-B6E6-7A2BFCD869C4}" srcOrd="0" destOrd="0" presId="urn:microsoft.com/office/officeart/2005/8/layout/bProcess3"/>
    <dgm:cxn modelId="{F43CE40D-CB10-4FBE-8B76-B37DDF3B4D0A}" type="presParOf" srcId="{909B9DBA-0A31-46C5-93C0-D5EEECD929E9}" destId="{CF48316E-2534-48EF-9A2A-887DB4A1587A}" srcOrd="1" destOrd="0" presId="urn:microsoft.com/office/officeart/2005/8/layout/bProcess3"/>
    <dgm:cxn modelId="{B79E3438-E39A-4F15-A9D8-8F7AB4DA1CAA}" type="presParOf" srcId="{CF48316E-2534-48EF-9A2A-887DB4A1587A}" destId="{FD4D783C-BF98-4916-BE2D-0A89D426DAD9}" srcOrd="0" destOrd="0" presId="urn:microsoft.com/office/officeart/2005/8/layout/bProcess3"/>
    <dgm:cxn modelId="{918C5002-6B16-4900-B4FE-2E08A6C09A28}" type="presParOf" srcId="{909B9DBA-0A31-46C5-93C0-D5EEECD929E9}" destId="{325E0C15-F762-4006-B52A-19A200B5FA94}" srcOrd="2" destOrd="0" presId="urn:microsoft.com/office/officeart/2005/8/layout/bProcess3"/>
    <dgm:cxn modelId="{35521A83-D4AD-4F0B-A284-210A3CF19EC9}" type="presParOf" srcId="{909B9DBA-0A31-46C5-93C0-D5EEECD929E9}" destId="{83187473-D48D-46D7-9A2B-4BB463A37E68}" srcOrd="3" destOrd="0" presId="urn:microsoft.com/office/officeart/2005/8/layout/bProcess3"/>
    <dgm:cxn modelId="{984C0600-B816-4541-93F0-397C97646189}" type="presParOf" srcId="{83187473-D48D-46D7-9A2B-4BB463A37E68}" destId="{69EB54AC-DAC0-4BB9-8A42-81E20D4A8345}" srcOrd="0" destOrd="0" presId="urn:microsoft.com/office/officeart/2005/8/layout/bProcess3"/>
    <dgm:cxn modelId="{BB836D37-818C-4753-97FD-D067041F279D}" type="presParOf" srcId="{909B9DBA-0A31-46C5-93C0-D5EEECD929E9}" destId="{3B47420F-9D43-4928-9151-27AE09CD61D4}" srcOrd="4" destOrd="0" presId="urn:microsoft.com/office/officeart/2005/8/layout/bProcess3"/>
    <dgm:cxn modelId="{04694D26-9E95-4447-9B25-3AB666065267}" type="presParOf" srcId="{909B9DBA-0A31-46C5-93C0-D5EEECD929E9}" destId="{395E0349-A1E1-4491-869E-9A95BB225826}" srcOrd="5" destOrd="0" presId="urn:microsoft.com/office/officeart/2005/8/layout/bProcess3"/>
    <dgm:cxn modelId="{D4F88D23-8CE3-4300-85CF-CCDB961E8DF2}" type="presParOf" srcId="{395E0349-A1E1-4491-869E-9A95BB225826}" destId="{421EF1B7-F4C9-4C4B-8450-50B44C411149}" srcOrd="0" destOrd="0" presId="urn:microsoft.com/office/officeart/2005/8/layout/bProcess3"/>
    <dgm:cxn modelId="{6E43907B-6515-47B2-97B5-B6D4B3CF7BE3}" type="presParOf" srcId="{909B9DBA-0A31-46C5-93C0-D5EEECD929E9}" destId="{2250BA37-C299-481C-A3BF-8B2BA680DBF5}" srcOrd="6" destOrd="0" presId="urn:microsoft.com/office/officeart/2005/8/layout/bProcess3"/>
    <dgm:cxn modelId="{86EF20AD-2F3D-4AE9-99AC-7049733A78FA}" type="presParOf" srcId="{909B9DBA-0A31-46C5-93C0-D5EEECD929E9}" destId="{0FDE8BDC-8E7A-414D-B797-96A3ACA81863}" srcOrd="7" destOrd="0" presId="urn:microsoft.com/office/officeart/2005/8/layout/bProcess3"/>
    <dgm:cxn modelId="{531F9323-5CFA-4FD6-B1A0-637FE36096E0}" type="presParOf" srcId="{0FDE8BDC-8E7A-414D-B797-96A3ACA81863}" destId="{0DDF9DC2-0DDC-43A1-AFF1-67B0DE8FCA9B}" srcOrd="0" destOrd="0" presId="urn:microsoft.com/office/officeart/2005/8/layout/bProcess3"/>
    <dgm:cxn modelId="{2E14F8C0-21E3-4045-BF1C-46FD3DAE5945}" type="presParOf" srcId="{909B9DBA-0A31-46C5-93C0-D5EEECD929E9}" destId="{E651DBA2-07EF-4B78-9B46-B1871AF3B13A}" srcOrd="8" destOrd="0" presId="urn:microsoft.com/office/officeart/2005/8/layout/bProcess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00.xml><?xml version="1.0" encoding="utf-8"?>
<dgm:dataModel xmlns:dgm="http://schemas.openxmlformats.org/drawingml/2006/diagram" xmlns:a="http://schemas.openxmlformats.org/drawingml/2006/main">
  <dgm:ptLst>
    <dgm:pt modelId="{8C06B2FB-201C-46C6-AE5B-55F823816542}" type="doc">
      <dgm:prSet loTypeId="urn:microsoft.com/office/officeart/2005/8/layout/orgChart1" loCatId="hierarchy" qsTypeId="urn:microsoft.com/office/officeart/2005/8/quickstyle/simple5" qsCatId="simple" csTypeId="urn:microsoft.com/office/officeart/2005/8/colors/accent0_2" csCatId="mainScheme" phldr="1"/>
      <dgm:spPr/>
      <dgm:t>
        <a:bodyPr/>
        <a:lstStyle/>
        <a:p>
          <a:endParaRPr lang="ru-RU"/>
        </a:p>
      </dgm:t>
    </dgm:pt>
    <dgm:pt modelId="{AACF620F-71AE-4189-B8FD-BB8F8D605E43}">
      <dgm:prSet custT="1"/>
      <dgm:spPr>
        <a:solidFill>
          <a:schemeClr val="accent5">
            <a:lumMod val="20000"/>
            <a:lumOff val="80000"/>
          </a:schemeClr>
        </a:solidFill>
      </dgm:spPr>
      <dgm:t>
        <a:bodyPr/>
        <a:lstStyle/>
        <a:p>
          <a:r>
            <a:rPr lang="ru-RU" sz="1200" b="1" dirty="0"/>
            <a:t>Мероприятия по устранению недостатков</a:t>
          </a:r>
        </a:p>
      </dgm:t>
    </dgm:pt>
    <dgm:pt modelId="{BD36523E-FDAA-4B23-A8B2-4187A80D14E1}" type="parTrans" cxnId="{0CF59EAC-3198-4992-967C-9F7306B5D158}">
      <dgm:prSet/>
      <dgm:spPr/>
      <dgm:t>
        <a:bodyPr/>
        <a:lstStyle/>
        <a:p>
          <a:endParaRPr lang="ru-RU" b="1"/>
        </a:p>
      </dgm:t>
    </dgm:pt>
    <dgm:pt modelId="{52B6A569-04FC-4C37-913D-964221B162C5}" type="sibTrans" cxnId="{0CF59EAC-3198-4992-967C-9F7306B5D158}">
      <dgm:prSet/>
      <dgm:spPr/>
      <dgm:t>
        <a:bodyPr/>
        <a:lstStyle/>
        <a:p>
          <a:endParaRPr lang="ru-RU" b="1"/>
        </a:p>
      </dgm:t>
    </dgm:pt>
    <dgm:pt modelId="{3660CDDF-3A95-49E1-A446-FB279831A54B}" type="pres">
      <dgm:prSet presAssocID="{8C06B2FB-201C-46C6-AE5B-55F823816542}" presName="hierChild1" presStyleCnt="0">
        <dgm:presLayoutVars>
          <dgm:orgChart val="1"/>
          <dgm:chPref val="1"/>
          <dgm:dir/>
          <dgm:animOne val="branch"/>
          <dgm:animLvl val="lvl"/>
          <dgm:resizeHandles/>
        </dgm:presLayoutVars>
      </dgm:prSet>
      <dgm:spPr/>
    </dgm:pt>
    <dgm:pt modelId="{7835E38E-D2F9-49F3-8EC3-A89553F21AA3}" type="pres">
      <dgm:prSet presAssocID="{AACF620F-71AE-4189-B8FD-BB8F8D605E43}" presName="hierRoot1" presStyleCnt="0">
        <dgm:presLayoutVars>
          <dgm:hierBranch val="init"/>
        </dgm:presLayoutVars>
      </dgm:prSet>
      <dgm:spPr/>
    </dgm:pt>
    <dgm:pt modelId="{C1C10B14-856D-4614-9256-53B87EC6E382}" type="pres">
      <dgm:prSet presAssocID="{AACF620F-71AE-4189-B8FD-BB8F8D605E43}" presName="rootComposite1" presStyleCnt="0"/>
      <dgm:spPr/>
    </dgm:pt>
    <dgm:pt modelId="{AA245EC0-93BE-4910-A02B-FFD45CBF65E0}" type="pres">
      <dgm:prSet presAssocID="{AACF620F-71AE-4189-B8FD-BB8F8D605E43}" presName="rootText1" presStyleLbl="node0" presStyleIdx="0" presStyleCnt="1">
        <dgm:presLayoutVars>
          <dgm:chPref val="3"/>
        </dgm:presLayoutVars>
      </dgm:prSet>
      <dgm:spPr/>
    </dgm:pt>
    <dgm:pt modelId="{297718FC-E9E5-439C-AC04-4F18BC17139C}" type="pres">
      <dgm:prSet presAssocID="{AACF620F-71AE-4189-B8FD-BB8F8D605E43}" presName="rootConnector1" presStyleLbl="node1" presStyleIdx="0" presStyleCnt="0"/>
      <dgm:spPr/>
    </dgm:pt>
    <dgm:pt modelId="{6D6FECD2-F051-4946-9961-63F53888A31A}" type="pres">
      <dgm:prSet presAssocID="{AACF620F-71AE-4189-B8FD-BB8F8D605E43}" presName="hierChild2" presStyleCnt="0"/>
      <dgm:spPr/>
    </dgm:pt>
    <dgm:pt modelId="{6CCAAB70-3006-41C3-BA58-4968F71E4167}" type="pres">
      <dgm:prSet presAssocID="{AACF620F-71AE-4189-B8FD-BB8F8D605E43}" presName="hierChild3" presStyleCnt="0"/>
      <dgm:spPr/>
    </dgm:pt>
  </dgm:ptLst>
  <dgm:cxnLst>
    <dgm:cxn modelId="{A5A33792-850F-44B0-BA95-FC31173F37F1}" type="presOf" srcId="{AACF620F-71AE-4189-B8FD-BB8F8D605E43}" destId="{297718FC-E9E5-439C-AC04-4F18BC17139C}" srcOrd="1" destOrd="0" presId="urn:microsoft.com/office/officeart/2005/8/layout/orgChart1"/>
    <dgm:cxn modelId="{0CF59EAC-3198-4992-967C-9F7306B5D158}" srcId="{8C06B2FB-201C-46C6-AE5B-55F823816542}" destId="{AACF620F-71AE-4189-B8FD-BB8F8D605E43}" srcOrd="0" destOrd="0" parTransId="{BD36523E-FDAA-4B23-A8B2-4187A80D14E1}" sibTransId="{52B6A569-04FC-4C37-913D-964221B162C5}"/>
    <dgm:cxn modelId="{8C23A5AD-98BF-42C2-B94B-573DFA58F749}" type="presOf" srcId="{8C06B2FB-201C-46C6-AE5B-55F823816542}" destId="{3660CDDF-3A95-49E1-A446-FB279831A54B}" srcOrd="0" destOrd="0" presId="urn:microsoft.com/office/officeart/2005/8/layout/orgChart1"/>
    <dgm:cxn modelId="{9E6749D9-D236-49B7-86EE-59E8D200A6F2}" type="presOf" srcId="{AACF620F-71AE-4189-B8FD-BB8F8D605E43}" destId="{AA245EC0-93BE-4910-A02B-FFD45CBF65E0}" srcOrd="0" destOrd="0" presId="urn:microsoft.com/office/officeart/2005/8/layout/orgChart1"/>
    <dgm:cxn modelId="{FEC6EC72-7025-469A-B42C-4355514B1719}" type="presParOf" srcId="{3660CDDF-3A95-49E1-A446-FB279831A54B}" destId="{7835E38E-D2F9-49F3-8EC3-A89553F21AA3}" srcOrd="0" destOrd="0" presId="urn:microsoft.com/office/officeart/2005/8/layout/orgChart1"/>
    <dgm:cxn modelId="{13A2D284-976D-4BB9-8DCE-4ED4F2BD3D21}" type="presParOf" srcId="{7835E38E-D2F9-49F3-8EC3-A89553F21AA3}" destId="{C1C10B14-856D-4614-9256-53B87EC6E382}" srcOrd="0" destOrd="0" presId="urn:microsoft.com/office/officeart/2005/8/layout/orgChart1"/>
    <dgm:cxn modelId="{5447E737-081E-4F19-9573-D68479CEDD56}" type="presParOf" srcId="{C1C10B14-856D-4614-9256-53B87EC6E382}" destId="{AA245EC0-93BE-4910-A02B-FFD45CBF65E0}" srcOrd="0" destOrd="0" presId="urn:microsoft.com/office/officeart/2005/8/layout/orgChart1"/>
    <dgm:cxn modelId="{6412F14E-1732-4119-BBF0-1F4F886A3E5C}" type="presParOf" srcId="{C1C10B14-856D-4614-9256-53B87EC6E382}" destId="{297718FC-E9E5-439C-AC04-4F18BC17139C}" srcOrd="1" destOrd="0" presId="urn:microsoft.com/office/officeart/2005/8/layout/orgChart1"/>
    <dgm:cxn modelId="{BFCE8933-D1E6-4250-8742-07332E106690}" type="presParOf" srcId="{7835E38E-D2F9-49F3-8EC3-A89553F21AA3}" destId="{6D6FECD2-F051-4946-9961-63F53888A31A}" srcOrd="1" destOrd="0" presId="urn:microsoft.com/office/officeart/2005/8/layout/orgChart1"/>
    <dgm:cxn modelId="{7C33CE05-DB41-47CC-AA6C-83A55DEC0D0C}" type="presParOf" srcId="{7835E38E-D2F9-49F3-8EC3-A89553F21AA3}" destId="{6CCAAB70-3006-41C3-BA58-4968F71E4167}" srcOrd="2" destOrd="0" presId="urn:microsoft.com/office/officeart/2005/8/layout/orgChar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01.xml><?xml version="1.0" encoding="utf-8"?>
<dgm:dataModel xmlns:dgm="http://schemas.openxmlformats.org/drawingml/2006/diagram" xmlns:a="http://schemas.openxmlformats.org/drawingml/2006/main">
  <dgm:ptLst>
    <dgm:pt modelId="{C62296D3-1A9D-4F5C-A10F-0A6C2B76BE99}" type="doc">
      <dgm:prSet loTypeId="urn:microsoft.com/office/officeart/2005/8/layout/hList1" loCatId="list" qsTypeId="urn:microsoft.com/office/officeart/2005/8/quickstyle/3d1" qsCatId="3D" csTypeId="urn:microsoft.com/office/officeart/2005/8/colors/colorful3" csCatId="colorful" phldr="1"/>
      <dgm:spPr/>
      <dgm:t>
        <a:bodyPr/>
        <a:lstStyle/>
        <a:p>
          <a:endParaRPr lang="ru-RU"/>
        </a:p>
      </dgm:t>
    </dgm:pt>
    <dgm:pt modelId="{D1C5017C-2ECB-4926-BFC5-6D9087207FCE}">
      <dgm:prSet/>
      <dgm:spPr/>
      <dgm:t>
        <a:bodyPr/>
        <a:lstStyle/>
        <a:p>
          <a:r>
            <a:rPr lang="ru-RU" dirty="0"/>
            <a:t>Дополнительное обучение  по вопросам, связанным с выявленными недостатками</a:t>
          </a:r>
        </a:p>
      </dgm:t>
    </dgm:pt>
    <dgm:pt modelId="{6A51C3BC-3213-4F54-96E5-8F1B7873D50F}" type="parTrans" cxnId="{5C115512-4DC7-41A1-8B8D-B4D9EF00B83A}">
      <dgm:prSet/>
      <dgm:spPr/>
      <dgm:t>
        <a:bodyPr/>
        <a:lstStyle/>
        <a:p>
          <a:endParaRPr lang="ru-RU"/>
        </a:p>
      </dgm:t>
    </dgm:pt>
    <dgm:pt modelId="{924CEEF0-3F23-44C4-A8A6-B55DAE692AC4}" type="sibTrans" cxnId="{5C115512-4DC7-41A1-8B8D-B4D9EF00B83A}">
      <dgm:prSet/>
      <dgm:spPr/>
      <dgm:t>
        <a:bodyPr/>
        <a:lstStyle/>
        <a:p>
          <a:endParaRPr lang="ru-RU"/>
        </a:p>
      </dgm:t>
    </dgm:pt>
    <dgm:pt modelId="{7909850A-8951-4611-9A85-2C16D2197139}">
      <dgm:prSet/>
      <dgm:spPr/>
      <dgm:t>
        <a:bodyPr/>
        <a:lstStyle/>
        <a:p>
          <a:r>
            <a:rPr lang="ru-RU" dirty="0"/>
            <a:t>Корректировка принципов и процедур системы внутренней оценки качества</a:t>
          </a:r>
        </a:p>
      </dgm:t>
    </dgm:pt>
    <dgm:pt modelId="{56A3A349-336F-4C69-B97C-95B6F1632D25}" type="parTrans" cxnId="{2EED3295-9BD9-4101-A422-D1EB4A229411}">
      <dgm:prSet/>
      <dgm:spPr/>
      <dgm:t>
        <a:bodyPr/>
        <a:lstStyle/>
        <a:p>
          <a:endParaRPr lang="ru-RU"/>
        </a:p>
      </dgm:t>
    </dgm:pt>
    <dgm:pt modelId="{8C98CAD2-3EFD-4958-A83A-10A0360A4652}" type="sibTrans" cxnId="{2EED3295-9BD9-4101-A422-D1EB4A229411}">
      <dgm:prSet/>
      <dgm:spPr/>
      <dgm:t>
        <a:bodyPr/>
        <a:lstStyle/>
        <a:p>
          <a:endParaRPr lang="ru-RU"/>
        </a:p>
      </dgm:t>
    </dgm:pt>
    <dgm:pt modelId="{81AEE391-9DE3-4D2A-9F98-583D22DD78C3}">
      <dgm:prSet/>
      <dgm:spPr/>
      <dgm:t>
        <a:bodyPr/>
        <a:lstStyle/>
        <a:p>
          <a:r>
            <a:rPr lang="ru-RU" dirty="0"/>
            <a:t>Применение мер дисциплинарного воздействия</a:t>
          </a:r>
        </a:p>
      </dgm:t>
    </dgm:pt>
    <dgm:pt modelId="{088FDF0B-41C2-4582-AD30-2BBCEB75447C}" type="parTrans" cxnId="{FEEC261C-A55F-4D83-9591-63BEA63BE23A}">
      <dgm:prSet/>
      <dgm:spPr/>
      <dgm:t>
        <a:bodyPr/>
        <a:lstStyle/>
        <a:p>
          <a:endParaRPr lang="ru-RU"/>
        </a:p>
      </dgm:t>
    </dgm:pt>
    <dgm:pt modelId="{03DBB52C-9372-4C8A-9E3E-E5C4C2BC7AD8}" type="sibTrans" cxnId="{FEEC261C-A55F-4D83-9591-63BEA63BE23A}">
      <dgm:prSet/>
      <dgm:spPr/>
      <dgm:t>
        <a:bodyPr/>
        <a:lstStyle/>
        <a:p>
          <a:endParaRPr lang="ru-RU"/>
        </a:p>
      </dgm:t>
    </dgm:pt>
    <dgm:pt modelId="{B923632C-60D0-4A62-AF17-F2085A70BB7B}" type="pres">
      <dgm:prSet presAssocID="{C62296D3-1A9D-4F5C-A10F-0A6C2B76BE99}" presName="Name0" presStyleCnt="0">
        <dgm:presLayoutVars>
          <dgm:dir/>
          <dgm:animLvl val="lvl"/>
          <dgm:resizeHandles val="exact"/>
        </dgm:presLayoutVars>
      </dgm:prSet>
      <dgm:spPr/>
    </dgm:pt>
    <dgm:pt modelId="{E2D77887-7EDA-4326-A690-294842E0FC12}" type="pres">
      <dgm:prSet presAssocID="{D1C5017C-2ECB-4926-BFC5-6D9087207FCE}" presName="composite" presStyleCnt="0"/>
      <dgm:spPr/>
    </dgm:pt>
    <dgm:pt modelId="{DA03FF29-7CE0-49C5-93E0-D23784492523}" type="pres">
      <dgm:prSet presAssocID="{D1C5017C-2ECB-4926-BFC5-6D9087207FCE}" presName="parTx" presStyleLbl="alignNode1" presStyleIdx="0" presStyleCnt="3">
        <dgm:presLayoutVars>
          <dgm:chMax val="0"/>
          <dgm:chPref val="0"/>
          <dgm:bulletEnabled val="1"/>
        </dgm:presLayoutVars>
      </dgm:prSet>
      <dgm:spPr/>
    </dgm:pt>
    <dgm:pt modelId="{74199D80-08A1-4B0C-83C1-76ACC08F0F0D}" type="pres">
      <dgm:prSet presAssocID="{D1C5017C-2ECB-4926-BFC5-6D9087207FCE}" presName="desTx" presStyleLbl="alignAccFollowNode1" presStyleIdx="0" presStyleCnt="3">
        <dgm:presLayoutVars>
          <dgm:bulletEnabled val="1"/>
        </dgm:presLayoutVars>
      </dgm:prSet>
      <dgm:spPr/>
    </dgm:pt>
    <dgm:pt modelId="{C7194E46-E474-4208-AF4E-9718CF22410E}" type="pres">
      <dgm:prSet presAssocID="{924CEEF0-3F23-44C4-A8A6-B55DAE692AC4}" presName="space" presStyleCnt="0"/>
      <dgm:spPr/>
    </dgm:pt>
    <dgm:pt modelId="{00344F2A-7DFD-433E-A9EC-E2AB06542686}" type="pres">
      <dgm:prSet presAssocID="{7909850A-8951-4611-9A85-2C16D2197139}" presName="composite" presStyleCnt="0"/>
      <dgm:spPr/>
    </dgm:pt>
    <dgm:pt modelId="{E3C1FBF7-E336-4310-A0B1-44FA069FD6B9}" type="pres">
      <dgm:prSet presAssocID="{7909850A-8951-4611-9A85-2C16D2197139}" presName="parTx" presStyleLbl="alignNode1" presStyleIdx="1" presStyleCnt="3">
        <dgm:presLayoutVars>
          <dgm:chMax val="0"/>
          <dgm:chPref val="0"/>
          <dgm:bulletEnabled val="1"/>
        </dgm:presLayoutVars>
      </dgm:prSet>
      <dgm:spPr/>
    </dgm:pt>
    <dgm:pt modelId="{0FCAF4DA-30DF-42B9-A1E5-EC3F4664F202}" type="pres">
      <dgm:prSet presAssocID="{7909850A-8951-4611-9A85-2C16D2197139}" presName="desTx" presStyleLbl="alignAccFollowNode1" presStyleIdx="1" presStyleCnt="3">
        <dgm:presLayoutVars>
          <dgm:bulletEnabled val="1"/>
        </dgm:presLayoutVars>
      </dgm:prSet>
      <dgm:spPr/>
    </dgm:pt>
    <dgm:pt modelId="{ED57B4EE-97C8-4B17-9C63-A0C00F14DAB3}" type="pres">
      <dgm:prSet presAssocID="{8C98CAD2-3EFD-4958-A83A-10A0360A4652}" presName="space" presStyleCnt="0"/>
      <dgm:spPr/>
    </dgm:pt>
    <dgm:pt modelId="{98BDD4EF-5315-4575-B17D-221E9008F051}" type="pres">
      <dgm:prSet presAssocID="{81AEE391-9DE3-4D2A-9F98-583D22DD78C3}" presName="composite" presStyleCnt="0"/>
      <dgm:spPr/>
    </dgm:pt>
    <dgm:pt modelId="{E164723A-1C4A-4A00-B54C-E5DDA7425BBB}" type="pres">
      <dgm:prSet presAssocID="{81AEE391-9DE3-4D2A-9F98-583D22DD78C3}" presName="parTx" presStyleLbl="alignNode1" presStyleIdx="2" presStyleCnt="3">
        <dgm:presLayoutVars>
          <dgm:chMax val="0"/>
          <dgm:chPref val="0"/>
          <dgm:bulletEnabled val="1"/>
        </dgm:presLayoutVars>
      </dgm:prSet>
      <dgm:spPr/>
    </dgm:pt>
    <dgm:pt modelId="{CCEFD0EC-6508-49AB-9B25-A71261310ED9}" type="pres">
      <dgm:prSet presAssocID="{81AEE391-9DE3-4D2A-9F98-583D22DD78C3}" presName="desTx" presStyleLbl="alignAccFollowNode1" presStyleIdx="2" presStyleCnt="3">
        <dgm:presLayoutVars>
          <dgm:bulletEnabled val="1"/>
        </dgm:presLayoutVars>
      </dgm:prSet>
      <dgm:spPr/>
    </dgm:pt>
  </dgm:ptLst>
  <dgm:cxnLst>
    <dgm:cxn modelId="{5C115512-4DC7-41A1-8B8D-B4D9EF00B83A}" srcId="{C62296D3-1A9D-4F5C-A10F-0A6C2B76BE99}" destId="{D1C5017C-2ECB-4926-BFC5-6D9087207FCE}" srcOrd="0" destOrd="0" parTransId="{6A51C3BC-3213-4F54-96E5-8F1B7873D50F}" sibTransId="{924CEEF0-3F23-44C4-A8A6-B55DAE692AC4}"/>
    <dgm:cxn modelId="{5AD65013-45EB-42EF-8C07-A03DA0110349}" type="presOf" srcId="{7909850A-8951-4611-9A85-2C16D2197139}" destId="{E3C1FBF7-E336-4310-A0B1-44FA069FD6B9}" srcOrd="0" destOrd="0" presId="urn:microsoft.com/office/officeart/2005/8/layout/hList1"/>
    <dgm:cxn modelId="{FEEC261C-A55F-4D83-9591-63BEA63BE23A}" srcId="{C62296D3-1A9D-4F5C-A10F-0A6C2B76BE99}" destId="{81AEE391-9DE3-4D2A-9F98-583D22DD78C3}" srcOrd="2" destOrd="0" parTransId="{088FDF0B-41C2-4582-AD30-2BBCEB75447C}" sibTransId="{03DBB52C-9372-4C8A-9E3E-E5C4C2BC7AD8}"/>
    <dgm:cxn modelId="{2EED3295-9BD9-4101-A422-D1EB4A229411}" srcId="{C62296D3-1A9D-4F5C-A10F-0A6C2B76BE99}" destId="{7909850A-8951-4611-9A85-2C16D2197139}" srcOrd="1" destOrd="0" parTransId="{56A3A349-336F-4C69-B97C-95B6F1632D25}" sibTransId="{8C98CAD2-3EFD-4958-A83A-10A0360A4652}"/>
    <dgm:cxn modelId="{BF91AFDF-AD66-4B1B-A9C4-627F38DACF73}" type="presOf" srcId="{81AEE391-9DE3-4D2A-9F98-583D22DD78C3}" destId="{E164723A-1C4A-4A00-B54C-E5DDA7425BBB}" srcOrd="0" destOrd="0" presId="urn:microsoft.com/office/officeart/2005/8/layout/hList1"/>
    <dgm:cxn modelId="{9176EEF8-FD4E-410F-9D94-E9C66B23FEA7}" type="presOf" srcId="{D1C5017C-2ECB-4926-BFC5-6D9087207FCE}" destId="{DA03FF29-7CE0-49C5-93E0-D23784492523}" srcOrd="0" destOrd="0" presId="urn:microsoft.com/office/officeart/2005/8/layout/hList1"/>
    <dgm:cxn modelId="{017B41FF-2E54-4929-B6A4-4EC47E2A2098}" type="presOf" srcId="{C62296D3-1A9D-4F5C-A10F-0A6C2B76BE99}" destId="{B923632C-60D0-4A62-AF17-F2085A70BB7B}" srcOrd="0" destOrd="0" presId="urn:microsoft.com/office/officeart/2005/8/layout/hList1"/>
    <dgm:cxn modelId="{6F3AE0DB-6FFA-4DCA-81AE-179B83F05A21}" type="presParOf" srcId="{B923632C-60D0-4A62-AF17-F2085A70BB7B}" destId="{E2D77887-7EDA-4326-A690-294842E0FC12}" srcOrd="0" destOrd="0" presId="urn:microsoft.com/office/officeart/2005/8/layout/hList1"/>
    <dgm:cxn modelId="{1B5C80D0-C740-41F6-B48F-E88121B9083D}" type="presParOf" srcId="{E2D77887-7EDA-4326-A690-294842E0FC12}" destId="{DA03FF29-7CE0-49C5-93E0-D23784492523}" srcOrd="0" destOrd="0" presId="urn:microsoft.com/office/officeart/2005/8/layout/hList1"/>
    <dgm:cxn modelId="{1CCDEFD9-750B-4188-9EF9-11FAA6C2CCF3}" type="presParOf" srcId="{E2D77887-7EDA-4326-A690-294842E0FC12}" destId="{74199D80-08A1-4B0C-83C1-76ACC08F0F0D}" srcOrd="1" destOrd="0" presId="urn:microsoft.com/office/officeart/2005/8/layout/hList1"/>
    <dgm:cxn modelId="{17A2494E-BF92-43BA-A002-A08B1B8796B9}" type="presParOf" srcId="{B923632C-60D0-4A62-AF17-F2085A70BB7B}" destId="{C7194E46-E474-4208-AF4E-9718CF22410E}" srcOrd="1" destOrd="0" presId="urn:microsoft.com/office/officeart/2005/8/layout/hList1"/>
    <dgm:cxn modelId="{FB298B3D-E83D-4E17-8CB9-BCD8C5F21549}" type="presParOf" srcId="{B923632C-60D0-4A62-AF17-F2085A70BB7B}" destId="{00344F2A-7DFD-433E-A9EC-E2AB06542686}" srcOrd="2" destOrd="0" presId="urn:microsoft.com/office/officeart/2005/8/layout/hList1"/>
    <dgm:cxn modelId="{24349075-C324-4F3B-9826-1E3A892C4664}" type="presParOf" srcId="{00344F2A-7DFD-433E-A9EC-E2AB06542686}" destId="{E3C1FBF7-E336-4310-A0B1-44FA069FD6B9}" srcOrd="0" destOrd="0" presId="urn:microsoft.com/office/officeart/2005/8/layout/hList1"/>
    <dgm:cxn modelId="{53D06C0C-96BC-4ADB-8C8F-B7AFBBEFD1B5}" type="presParOf" srcId="{00344F2A-7DFD-433E-A9EC-E2AB06542686}" destId="{0FCAF4DA-30DF-42B9-A1E5-EC3F4664F202}" srcOrd="1" destOrd="0" presId="urn:microsoft.com/office/officeart/2005/8/layout/hList1"/>
    <dgm:cxn modelId="{068988C5-4FDB-4229-ACFD-295B647AEE68}" type="presParOf" srcId="{B923632C-60D0-4A62-AF17-F2085A70BB7B}" destId="{ED57B4EE-97C8-4B17-9C63-A0C00F14DAB3}" srcOrd="3" destOrd="0" presId="urn:microsoft.com/office/officeart/2005/8/layout/hList1"/>
    <dgm:cxn modelId="{D20E5520-C042-49B3-844B-F3A5EB9E89EA}" type="presParOf" srcId="{B923632C-60D0-4A62-AF17-F2085A70BB7B}" destId="{98BDD4EF-5315-4575-B17D-221E9008F051}" srcOrd="4" destOrd="0" presId="urn:microsoft.com/office/officeart/2005/8/layout/hList1"/>
    <dgm:cxn modelId="{0D47F67F-69E0-4F70-8EAF-7DCB02E2D70A}" type="presParOf" srcId="{98BDD4EF-5315-4575-B17D-221E9008F051}" destId="{E164723A-1C4A-4A00-B54C-E5DDA7425BBB}" srcOrd="0" destOrd="0" presId="urn:microsoft.com/office/officeart/2005/8/layout/hList1"/>
    <dgm:cxn modelId="{3EDABEFC-75EF-4778-BF0D-6EDEA3D848DD}" type="presParOf" srcId="{98BDD4EF-5315-4575-B17D-221E9008F051}" destId="{CCEFD0EC-6508-49AB-9B25-A71261310ED9}" srcOrd="1" destOrd="0" presId="urn:microsoft.com/office/officeart/2005/8/layout/hList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102.xml><?xml version="1.0" encoding="utf-8"?>
<dgm:dataModel xmlns:dgm="http://schemas.openxmlformats.org/drawingml/2006/diagram" xmlns:a="http://schemas.openxmlformats.org/drawingml/2006/main">
  <dgm:ptLst>
    <dgm:pt modelId="{31E4DAB5-1166-4C8C-A164-EEB9997DA0D3}" type="doc">
      <dgm:prSet loTypeId="urn:microsoft.com/office/officeart/2005/8/layout/pList2" loCatId="list" qsTypeId="urn:microsoft.com/office/officeart/2005/8/quickstyle/3d1" qsCatId="3D" csTypeId="urn:microsoft.com/office/officeart/2005/8/colors/accent0_3" csCatId="mainScheme" phldr="1"/>
      <dgm:spPr/>
      <dgm:t>
        <a:bodyPr/>
        <a:lstStyle/>
        <a:p>
          <a:endParaRPr lang="ru-RU"/>
        </a:p>
      </dgm:t>
    </dgm:pt>
    <dgm:pt modelId="{C734C3CF-57B2-40AA-885A-0219FE9BEA11}">
      <dgm:prSet custT="1"/>
      <dgm:spPr/>
      <dgm:t>
        <a:bodyPr/>
        <a:lstStyle/>
        <a:p>
          <a:r>
            <a:rPr lang="ru-RU" sz="1000" dirty="0"/>
            <a:t>оценка последствий недостатков, выявленных в результате процесса внутреннего мониторинга</a:t>
          </a:r>
        </a:p>
      </dgm:t>
    </dgm:pt>
    <dgm:pt modelId="{2FC7BCC1-814D-4318-AAD3-40BB8C8B7FFD}" type="parTrans" cxnId="{D219DA9E-CBB7-4B1E-95DA-A07B2229B06B}">
      <dgm:prSet/>
      <dgm:spPr/>
      <dgm:t>
        <a:bodyPr/>
        <a:lstStyle/>
        <a:p>
          <a:endParaRPr lang="ru-RU" sz="1100"/>
        </a:p>
      </dgm:t>
    </dgm:pt>
    <dgm:pt modelId="{0AD83330-9792-4D97-9418-2A0EFFADDA36}" type="sibTrans" cxnId="{D219DA9E-CBB7-4B1E-95DA-A07B2229B06B}">
      <dgm:prSet/>
      <dgm:spPr/>
      <dgm:t>
        <a:bodyPr/>
        <a:lstStyle/>
        <a:p>
          <a:endParaRPr lang="ru-RU" sz="1100"/>
        </a:p>
      </dgm:t>
    </dgm:pt>
    <dgm:pt modelId="{BCCF0D90-1CFF-488E-A3FA-7CF8B05AB060}" type="pres">
      <dgm:prSet presAssocID="{31E4DAB5-1166-4C8C-A164-EEB9997DA0D3}" presName="Name0" presStyleCnt="0">
        <dgm:presLayoutVars>
          <dgm:dir/>
          <dgm:resizeHandles val="exact"/>
        </dgm:presLayoutVars>
      </dgm:prSet>
      <dgm:spPr/>
    </dgm:pt>
    <dgm:pt modelId="{8F34E00E-3BA9-406C-8614-0D64975B0CA1}" type="pres">
      <dgm:prSet presAssocID="{31E4DAB5-1166-4C8C-A164-EEB9997DA0D3}" presName="bkgdShp" presStyleLbl="alignAccFollowNode1" presStyleIdx="0" presStyleCnt="1"/>
      <dgm:spPr/>
    </dgm:pt>
    <dgm:pt modelId="{740AC997-B787-4F30-935E-44381FB04933}" type="pres">
      <dgm:prSet presAssocID="{31E4DAB5-1166-4C8C-A164-EEB9997DA0D3}" presName="linComp" presStyleCnt="0"/>
      <dgm:spPr/>
    </dgm:pt>
    <dgm:pt modelId="{9FA81A4C-3BD7-47DC-B780-58F54DF19D1A}" type="pres">
      <dgm:prSet presAssocID="{C734C3CF-57B2-40AA-885A-0219FE9BEA11}" presName="compNode" presStyleCnt="0"/>
      <dgm:spPr/>
    </dgm:pt>
    <dgm:pt modelId="{E5E3B28A-5537-4764-98F1-A9DFEA82EBBD}" type="pres">
      <dgm:prSet presAssocID="{C734C3CF-57B2-40AA-885A-0219FE9BEA11}" presName="node" presStyleLbl="node1" presStyleIdx="0" presStyleCnt="1">
        <dgm:presLayoutVars>
          <dgm:bulletEnabled val="1"/>
        </dgm:presLayoutVars>
      </dgm:prSet>
      <dgm:spPr/>
    </dgm:pt>
    <dgm:pt modelId="{5D93DFCB-A69B-4A6F-80F9-B6638F9E9771}" type="pres">
      <dgm:prSet presAssocID="{C734C3CF-57B2-40AA-885A-0219FE9BEA11}" presName="invisiNode" presStyleLbl="node1" presStyleIdx="0" presStyleCnt="1"/>
      <dgm:spPr/>
    </dgm:pt>
    <dgm:pt modelId="{1EAABD4A-3A7D-46C3-A638-018C7B4C094B}" type="pres">
      <dgm:prSet presAssocID="{C734C3CF-57B2-40AA-885A-0219FE9BEA11}" presName="imagNode"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23000" r="-23000"/>
          </a:stretch>
        </a:blipFill>
      </dgm:spPr>
    </dgm:pt>
  </dgm:ptLst>
  <dgm:cxnLst>
    <dgm:cxn modelId="{698EAF1C-03C2-443D-9981-48321069B4AC}" type="presOf" srcId="{31E4DAB5-1166-4C8C-A164-EEB9997DA0D3}" destId="{BCCF0D90-1CFF-488E-A3FA-7CF8B05AB060}" srcOrd="0" destOrd="0" presId="urn:microsoft.com/office/officeart/2005/8/layout/pList2"/>
    <dgm:cxn modelId="{B10CD526-64E3-4357-BB1E-3863E4649487}" type="presOf" srcId="{C734C3CF-57B2-40AA-885A-0219FE9BEA11}" destId="{E5E3B28A-5537-4764-98F1-A9DFEA82EBBD}" srcOrd="0" destOrd="0" presId="urn:microsoft.com/office/officeart/2005/8/layout/pList2"/>
    <dgm:cxn modelId="{D219DA9E-CBB7-4B1E-95DA-A07B2229B06B}" srcId="{31E4DAB5-1166-4C8C-A164-EEB9997DA0D3}" destId="{C734C3CF-57B2-40AA-885A-0219FE9BEA11}" srcOrd="0" destOrd="0" parTransId="{2FC7BCC1-814D-4318-AAD3-40BB8C8B7FFD}" sibTransId="{0AD83330-9792-4D97-9418-2A0EFFADDA36}"/>
    <dgm:cxn modelId="{F6A3636C-6A9C-40CF-A42B-9A623E0F5BF5}" type="presParOf" srcId="{BCCF0D90-1CFF-488E-A3FA-7CF8B05AB060}" destId="{8F34E00E-3BA9-406C-8614-0D64975B0CA1}" srcOrd="0" destOrd="0" presId="urn:microsoft.com/office/officeart/2005/8/layout/pList2"/>
    <dgm:cxn modelId="{93EF416E-F5A6-48AB-83FA-6F4C90E0A949}" type="presParOf" srcId="{BCCF0D90-1CFF-488E-A3FA-7CF8B05AB060}" destId="{740AC997-B787-4F30-935E-44381FB04933}" srcOrd="1" destOrd="0" presId="urn:microsoft.com/office/officeart/2005/8/layout/pList2"/>
    <dgm:cxn modelId="{B6FAF5AE-0899-4666-9205-7DE17483C44A}" type="presParOf" srcId="{740AC997-B787-4F30-935E-44381FB04933}" destId="{9FA81A4C-3BD7-47DC-B780-58F54DF19D1A}" srcOrd="0" destOrd="0" presId="urn:microsoft.com/office/officeart/2005/8/layout/pList2"/>
    <dgm:cxn modelId="{06F33E71-60C8-4C01-8DF9-B609D58E57A3}" type="presParOf" srcId="{9FA81A4C-3BD7-47DC-B780-58F54DF19D1A}" destId="{E5E3B28A-5537-4764-98F1-A9DFEA82EBBD}" srcOrd="0" destOrd="0" presId="urn:microsoft.com/office/officeart/2005/8/layout/pList2"/>
    <dgm:cxn modelId="{60C44D41-6C12-4BC7-8B5E-9213AB5DA61D}" type="presParOf" srcId="{9FA81A4C-3BD7-47DC-B780-58F54DF19D1A}" destId="{5D93DFCB-A69B-4A6F-80F9-B6638F9E9771}" srcOrd="1" destOrd="0" presId="urn:microsoft.com/office/officeart/2005/8/layout/pList2"/>
    <dgm:cxn modelId="{8A37CFAF-502E-4BD8-873B-821E2F18489D}" type="presParOf" srcId="{9FA81A4C-3BD7-47DC-B780-58F54DF19D1A}" destId="{1EAABD4A-3A7D-46C3-A638-018C7B4C094B}" srcOrd="2" destOrd="0" presId="urn:microsoft.com/office/officeart/2005/8/layout/pList2"/>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103.xml><?xml version="1.0" encoding="utf-8"?>
<dgm:dataModel xmlns:dgm="http://schemas.openxmlformats.org/drawingml/2006/diagram" xmlns:a="http://schemas.openxmlformats.org/drawingml/2006/main">
  <dgm:ptLst>
    <dgm:pt modelId="{8C06B2FB-201C-46C6-AE5B-55F823816542}" type="doc">
      <dgm:prSet loTypeId="urn:microsoft.com/office/officeart/2005/8/layout/orgChart1" loCatId="hierarchy" qsTypeId="urn:microsoft.com/office/officeart/2005/8/quickstyle/simple5" qsCatId="simple" csTypeId="urn:microsoft.com/office/officeart/2005/8/colors/accent0_2" csCatId="mainScheme" phldr="1"/>
      <dgm:spPr/>
      <dgm:t>
        <a:bodyPr/>
        <a:lstStyle/>
        <a:p>
          <a:endParaRPr lang="ru-RU"/>
        </a:p>
      </dgm:t>
    </dgm:pt>
    <dgm:pt modelId="{AACF620F-71AE-4189-B8FD-BB8F8D605E43}">
      <dgm:prSet custT="1"/>
      <dgm:spPr>
        <a:solidFill>
          <a:schemeClr val="accent5">
            <a:lumMod val="20000"/>
            <a:lumOff val="80000"/>
          </a:schemeClr>
        </a:solidFill>
      </dgm:spPr>
      <dgm:t>
        <a:bodyPr/>
        <a:lstStyle/>
        <a:p>
          <a:r>
            <a:rPr lang="ru-RU" sz="1200" b="1" dirty="0"/>
            <a:t>Жалобы и заявления о несоответствии требованиям, о несоблюдении требований</a:t>
          </a:r>
        </a:p>
      </dgm:t>
    </dgm:pt>
    <dgm:pt modelId="{BD36523E-FDAA-4B23-A8B2-4187A80D14E1}" type="parTrans" cxnId="{0CF59EAC-3198-4992-967C-9F7306B5D158}">
      <dgm:prSet/>
      <dgm:spPr/>
      <dgm:t>
        <a:bodyPr/>
        <a:lstStyle/>
        <a:p>
          <a:endParaRPr lang="ru-RU" b="1"/>
        </a:p>
      </dgm:t>
    </dgm:pt>
    <dgm:pt modelId="{52B6A569-04FC-4C37-913D-964221B162C5}" type="sibTrans" cxnId="{0CF59EAC-3198-4992-967C-9F7306B5D158}">
      <dgm:prSet/>
      <dgm:spPr/>
      <dgm:t>
        <a:bodyPr/>
        <a:lstStyle/>
        <a:p>
          <a:endParaRPr lang="ru-RU" b="1"/>
        </a:p>
      </dgm:t>
    </dgm:pt>
    <dgm:pt modelId="{3660CDDF-3A95-49E1-A446-FB279831A54B}" type="pres">
      <dgm:prSet presAssocID="{8C06B2FB-201C-46C6-AE5B-55F823816542}" presName="hierChild1" presStyleCnt="0">
        <dgm:presLayoutVars>
          <dgm:orgChart val="1"/>
          <dgm:chPref val="1"/>
          <dgm:dir/>
          <dgm:animOne val="branch"/>
          <dgm:animLvl val="lvl"/>
          <dgm:resizeHandles/>
        </dgm:presLayoutVars>
      </dgm:prSet>
      <dgm:spPr/>
    </dgm:pt>
    <dgm:pt modelId="{7835E38E-D2F9-49F3-8EC3-A89553F21AA3}" type="pres">
      <dgm:prSet presAssocID="{AACF620F-71AE-4189-B8FD-BB8F8D605E43}" presName="hierRoot1" presStyleCnt="0">
        <dgm:presLayoutVars>
          <dgm:hierBranch val="init"/>
        </dgm:presLayoutVars>
      </dgm:prSet>
      <dgm:spPr/>
    </dgm:pt>
    <dgm:pt modelId="{C1C10B14-856D-4614-9256-53B87EC6E382}" type="pres">
      <dgm:prSet presAssocID="{AACF620F-71AE-4189-B8FD-BB8F8D605E43}" presName="rootComposite1" presStyleCnt="0"/>
      <dgm:spPr/>
    </dgm:pt>
    <dgm:pt modelId="{AA245EC0-93BE-4910-A02B-FFD45CBF65E0}" type="pres">
      <dgm:prSet presAssocID="{AACF620F-71AE-4189-B8FD-BB8F8D605E43}" presName="rootText1" presStyleLbl="node0" presStyleIdx="0" presStyleCnt="1">
        <dgm:presLayoutVars>
          <dgm:chPref val="3"/>
        </dgm:presLayoutVars>
      </dgm:prSet>
      <dgm:spPr/>
    </dgm:pt>
    <dgm:pt modelId="{297718FC-E9E5-439C-AC04-4F18BC17139C}" type="pres">
      <dgm:prSet presAssocID="{AACF620F-71AE-4189-B8FD-BB8F8D605E43}" presName="rootConnector1" presStyleLbl="node1" presStyleIdx="0" presStyleCnt="0"/>
      <dgm:spPr/>
    </dgm:pt>
    <dgm:pt modelId="{6D6FECD2-F051-4946-9961-63F53888A31A}" type="pres">
      <dgm:prSet presAssocID="{AACF620F-71AE-4189-B8FD-BB8F8D605E43}" presName="hierChild2" presStyleCnt="0"/>
      <dgm:spPr/>
    </dgm:pt>
    <dgm:pt modelId="{6CCAAB70-3006-41C3-BA58-4968F71E4167}" type="pres">
      <dgm:prSet presAssocID="{AACF620F-71AE-4189-B8FD-BB8F8D605E43}" presName="hierChild3" presStyleCnt="0"/>
      <dgm:spPr/>
    </dgm:pt>
  </dgm:ptLst>
  <dgm:cxnLst>
    <dgm:cxn modelId="{A5A33792-850F-44B0-BA95-FC31173F37F1}" type="presOf" srcId="{AACF620F-71AE-4189-B8FD-BB8F8D605E43}" destId="{297718FC-E9E5-439C-AC04-4F18BC17139C}" srcOrd="1" destOrd="0" presId="urn:microsoft.com/office/officeart/2005/8/layout/orgChart1"/>
    <dgm:cxn modelId="{0CF59EAC-3198-4992-967C-9F7306B5D158}" srcId="{8C06B2FB-201C-46C6-AE5B-55F823816542}" destId="{AACF620F-71AE-4189-B8FD-BB8F8D605E43}" srcOrd="0" destOrd="0" parTransId="{BD36523E-FDAA-4B23-A8B2-4187A80D14E1}" sibTransId="{52B6A569-04FC-4C37-913D-964221B162C5}"/>
    <dgm:cxn modelId="{8C23A5AD-98BF-42C2-B94B-573DFA58F749}" type="presOf" srcId="{8C06B2FB-201C-46C6-AE5B-55F823816542}" destId="{3660CDDF-3A95-49E1-A446-FB279831A54B}" srcOrd="0" destOrd="0" presId="urn:microsoft.com/office/officeart/2005/8/layout/orgChart1"/>
    <dgm:cxn modelId="{9E6749D9-D236-49B7-86EE-59E8D200A6F2}" type="presOf" srcId="{AACF620F-71AE-4189-B8FD-BB8F8D605E43}" destId="{AA245EC0-93BE-4910-A02B-FFD45CBF65E0}" srcOrd="0" destOrd="0" presId="urn:microsoft.com/office/officeart/2005/8/layout/orgChart1"/>
    <dgm:cxn modelId="{FEC6EC72-7025-469A-B42C-4355514B1719}" type="presParOf" srcId="{3660CDDF-3A95-49E1-A446-FB279831A54B}" destId="{7835E38E-D2F9-49F3-8EC3-A89553F21AA3}" srcOrd="0" destOrd="0" presId="urn:microsoft.com/office/officeart/2005/8/layout/orgChart1"/>
    <dgm:cxn modelId="{13A2D284-976D-4BB9-8DCE-4ED4F2BD3D21}" type="presParOf" srcId="{7835E38E-D2F9-49F3-8EC3-A89553F21AA3}" destId="{C1C10B14-856D-4614-9256-53B87EC6E382}" srcOrd="0" destOrd="0" presId="urn:microsoft.com/office/officeart/2005/8/layout/orgChart1"/>
    <dgm:cxn modelId="{5447E737-081E-4F19-9573-D68479CEDD56}" type="presParOf" srcId="{C1C10B14-856D-4614-9256-53B87EC6E382}" destId="{AA245EC0-93BE-4910-A02B-FFD45CBF65E0}" srcOrd="0" destOrd="0" presId="urn:microsoft.com/office/officeart/2005/8/layout/orgChart1"/>
    <dgm:cxn modelId="{6412F14E-1732-4119-BBF0-1F4F886A3E5C}" type="presParOf" srcId="{C1C10B14-856D-4614-9256-53B87EC6E382}" destId="{297718FC-E9E5-439C-AC04-4F18BC17139C}" srcOrd="1" destOrd="0" presId="urn:microsoft.com/office/officeart/2005/8/layout/orgChart1"/>
    <dgm:cxn modelId="{BFCE8933-D1E6-4250-8742-07332E106690}" type="presParOf" srcId="{7835E38E-D2F9-49F3-8EC3-A89553F21AA3}" destId="{6D6FECD2-F051-4946-9961-63F53888A31A}" srcOrd="1" destOrd="0" presId="urn:microsoft.com/office/officeart/2005/8/layout/orgChart1"/>
    <dgm:cxn modelId="{7C33CE05-DB41-47CC-AA6C-83A55DEC0D0C}" type="presParOf" srcId="{7835E38E-D2F9-49F3-8EC3-A89553F21AA3}" destId="{6CCAAB70-3006-41C3-BA58-4968F71E4167}" srcOrd="2" destOrd="0" presId="urn:microsoft.com/office/officeart/2005/8/layout/orgChar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04.xml><?xml version="1.0" encoding="utf-8"?>
<dgm:dataModel xmlns:dgm="http://schemas.openxmlformats.org/drawingml/2006/diagram" xmlns:a="http://schemas.openxmlformats.org/drawingml/2006/main">
  <dgm:ptLst>
    <dgm:pt modelId="{B4AF73E0-9367-458D-B251-CEFB13FFAB98}" type="doc">
      <dgm:prSet loTypeId="urn:microsoft.com/office/officeart/2005/8/layout/cycle6" loCatId="relationship" qsTypeId="urn:microsoft.com/office/officeart/2005/8/quickstyle/simple5" qsCatId="simple" csTypeId="urn:microsoft.com/office/officeart/2005/8/colors/colorful3" csCatId="colorful" phldr="1"/>
      <dgm:spPr/>
      <dgm:t>
        <a:bodyPr/>
        <a:lstStyle/>
        <a:p>
          <a:endParaRPr lang="ru-RU"/>
        </a:p>
      </dgm:t>
    </dgm:pt>
    <dgm:pt modelId="{71BAE7BC-2F74-4891-A221-1F85E3F679C9}">
      <dgm:prSet custT="1"/>
      <dgm:spPr/>
      <dgm:t>
        <a:bodyPr/>
        <a:lstStyle/>
        <a:p>
          <a:r>
            <a:rPr lang="ru-RU" sz="1800" b="1" dirty="0"/>
            <a:t>от работников</a:t>
          </a:r>
        </a:p>
      </dgm:t>
    </dgm:pt>
    <dgm:pt modelId="{D96D1701-558E-41A6-BD92-6CEE71BDEF63}" type="parTrans" cxnId="{92ADFAA0-C701-4B57-98D9-1B981594A16A}">
      <dgm:prSet/>
      <dgm:spPr/>
      <dgm:t>
        <a:bodyPr/>
        <a:lstStyle/>
        <a:p>
          <a:endParaRPr lang="ru-RU" sz="1800" b="1"/>
        </a:p>
      </dgm:t>
    </dgm:pt>
    <dgm:pt modelId="{6F2E955F-77A8-458C-8A9F-C2E27FC6BB60}" type="sibTrans" cxnId="{92ADFAA0-C701-4B57-98D9-1B981594A16A}">
      <dgm:prSet/>
      <dgm:spPr/>
      <dgm:t>
        <a:bodyPr/>
        <a:lstStyle/>
        <a:p>
          <a:endParaRPr lang="ru-RU" sz="1800" b="1"/>
        </a:p>
      </dgm:t>
    </dgm:pt>
    <dgm:pt modelId="{82222512-E944-4D14-B204-610729402FDD}">
      <dgm:prSet custT="1"/>
      <dgm:spPr/>
      <dgm:t>
        <a:bodyPr/>
        <a:lstStyle/>
        <a:p>
          <a:r>
            <a:rPr lang="ru-RU" sz="1800" b="1"/>
            <a:t>от клиентов</a:t>
          </a:r>
        </a:p>
      </dgm:t>
    </dgm:pt>
    <dgm:pt modelId="{66B37B04-6E22-4CC7-8D86-71354BD7D355}" type="parTrans" cxnId="{97CCE3B9-C5C4-4F48-B9A0-C088E81CE8F8}">
      <dgm:prSet/>
      <dgm:spPr/>
      <dgm:t>
        <a:bodyPr/>
        <a:lstStyle/>
        <a:p>
          <a:endParaRPr lang="ru-RU" sz="1800" b="1"/>
        </a:p>
      </dgm:t>
    </dgm:pt>
    <dgm:pt modelId="{2EA8978C-25BA-41C9-B666-36DBA25AC56C}" type="sibTrans" cxnId="{97CCE3B9-C5C4-4F48-B9A0-C088E81CE8F8}">
      <dgm:prSet/>
      <dgm:spPr/>
      <dgm:t>
        <a:bodyPr/>
        <a:lstStyle/>
        <a:p>
          <a:endParaRPr lang="ru-RU" sz="1800" b="1"/>
        </a:p>
      </dgm:t>
    </dgm:pt>
    <dgm:pt modelId="{2DD69A53-6A27-418C-A360-5B24F4E66B6F}">
      <dgm:prSet custT="1"/>
      <dgm:spPr/>
      <dgm:t>
        <a:bodyPr/>
        <a:lstStyle/>
        <a:p>
          <a:r>
            <a:rPr lang="ru-RU" sz="1800" b="1"/>
            <a:t>от иных третьих лиц</a:t>
          </a:r>
        </a:p>
      </dgm:t>
    </dgm:pt>
    <dgm:pt modelId="{222DBBC8-EF6B-4471-8345-B057247164F0}" type="parTrans" cxnId="{5EB8CB82-5D9B-4051-817B-BBE4134BE3D8}">
      <dgm:prSet/>
      <dgm:spPr/>
      <dgm:t>
        <a:bodyPr/>
        <a:lstStyle/>
        <a:p>
          <a:endParaRPr lang="ru-RU" sz="1800" b="1"/>
        </a:p>
      </dgm:t>
    </dgm:pt>
    <dgm:pt modelId="{ADA9DE73-1F45-4BAA-AFDC-16CE761CD8D2}" type="sibTrans" cxnId="{5EB8CB82-5D9B-4051-817B-BBE4134BE3D8}">
      <dgm:prSet/>
      <dgm:spPr/>
      <dgm:t>
        <a:bodyPr/>
        <a:lstStyle/>
        <a:p>
          <a:endParaRPr lang="ru-RU" sz="1800" b="1"/>
        </a:p>
      </dgm:t>
    </dgm:pt>
    <dgm:pt modelId="{4D73AC5D-9259-4527-B9F2-33674CD9636A}" type="pres">
      <dgm:prSet presAssocID="{B4AF73E0-9367-458D-B251-CEFB13FFAB98}" presName="cycle" presStyleCnt="0">
        <dgm:presLayoutVars>
          <dgm:dir/>
          <dgm:resizeHandles val="exact"/>
        </dgm:presLayoutVars>
      </dgm:prSet>
      <dgm:spPr/>
    </dgm:pt>
    <dgm:pt modelId="{FB39A418-782E-4561-97EF-9D76EBF635EF}" type="pres">
      <dgm:prSet presAssocID="{71BAE7BC-2F74-4891-A221-1F85E3F679C9}" presName="node" presStyleLbl="node1" presStyleIdx="0" presStyleCnt="3">
        <dgm:presLayoutVars>
          <dgm:bulletEnabled val="1"/>
        </dgm:presLayoutVars>
      </dgm:prSet>
      <dgm:spPr/>
    </dgm:pt>
    <dgm:pt modelId="{1C6C200A-BA28-45CE-927D-3ED8B8BF6FA0}" type="pres">
      <dgm:prSet presAssocID="{71BAE7BC-2F74-4891-A221-1F85E3F679C9}" presName="spNode" presStyleCnt="0"/>
      <dgm:spPr/>
    </dgm:pt>
    <dgm:pt modelId="{605A060E-2081-4A06-91F1-D622710736CB}" type="pres">
      <dgm:prSet presAssocID="{6F2E955F-77A8-458C-8A9F-C2E27FC6BB60}" presName="sibTrans" presStyleLbl="sibTrans1D1" presStyleIdx="0" presStyleCnt="3"/>
      <dgm:spPr/>
    </dgm:pt>
    <dgm:pt modelId="{00B782F2-2BC2-45C1-A2FB-57B27FA2EDE3}" type="pres">
      <dgm:prSet presAssocID="{82222512-E944-4D14-B204-610729402FDD}" presName="node" presStyleLbl="node1" presStyleIdx="1" presStyleCnt="3">
        <dgm:presLayoutVars>
          <dgm:bulletEnabled val="1"/>
        </dgm:presLayoutVars>
      </dgm:prSet>
      <dgm:spPr/>
    </dgm:pt>
    <dgm:pt modelId="{8BA542DB-5DC8-4916-923A-A6F01D2B2532}" type="pres">
      <dgm:prSet presAssocID="{82222512-E944-4D14-B204-610729402FDD}" presName="spNode" presStyleCnt="0"/>
      <dgm:spPr/>
    </dgm:pt>
    <dgm:pt modelId="{F36D0B7A-ACAA-4E9D-8099-AE4E957D4A99}" type="pres">
      <dgm:prSet presAssocID="{2EA8978C-25BA-41C9-B666-36DBA25AC56C}" presName="sibTrans" presStyleLbl="sibTrans1D1" presStyleIdx="1" presStyleCnt="3"/>
      <dgm:spPr/>
    </dgm:pt>
    <dgm:pt modelId="{3169FC55-9CCB-45ED-B800-3FF025FF0E67}" type="pres">
      <dgm:prSet presAssocID="{2DD69A53-6A27-418C-A360-5B24F4E66B6F}" presName="node" presStyleLbl="node1" presStyleIdx="2" presStyleCnt="3">
        <dgm:presLayoutVars>
          <dgm:bulletEnabled val="1"/>
        </dgm:presLayoutVars>
      </dgm:prSet>
      <dgm:spPr/>
    </dgm:pt>
    <dgm:pt modelId="{39D037AD-E942-472D-9960-C546495C93E8}" type="pres">
      <dgm:prSet presAssocID="{2DD69A53-6A27-418C-A360-5B24F4E66B6F}" presName="spNode" presStyleCnt="0"/>
      <dgm:spPr/>
    </dgm:pt>
    <dgm:pt modelId="{A8269A2B-CA27-4851-9B14-964CE7F97765}" type="pres">
      <dgm:prSet presAssocID="{ADA9DE73-1F45-4BAA-AFDC-16CE761CD8D2}" presName="sibTrans" presStyleLbl="sibTrans1D1" presStyleIdx="2" presStyleCnt="3"/>
      <dgm:spPr/>
    </dgm:pt>
  </dgm:ptLst>
  <dgm:cxnLst>
    <dgm:cxn modelId="{850BD305-D498-473F-957F-12B96A2798FB}" type="presOf" srcId="{71BAE7BC-2F74-4891-A221-1F85E3F679C9}" destId="{FB39A418-782E-4561-97EF-9D76EBF635EF}" srcOrd="0" destOrd="0" presId="urn:microsoft.com/office/officeart/2005/8/layout/cycle6"/>
    <dgm:cxn modelId="{856C4C26-1D4A-4281-A549-C6476135605D}" type="presOf" srcId="{ADA9DE73-1F45-4BAA-AFDC-16CE761CD8D2}" destId="{A8269A2B-CA27-4851-9B14-964CE7F97765}" srcOrd="0" destOrd="0" presId="urn:microsoft.com/office/officeart/2005/8/layout/cycle6"/>
    <dgm:cxn modelId="{524FE343-C268-464D-8F3F-219669314B06}" type="presOf" srcId="{2EA8978C-25BA-41C9-B666-36DBA25AC56C}" destId="{F36D0B7A-ACAA-4E9D-8099-AE4E957D4A99}" srcOrd="0" destOrd="0" presId="urn:microsoft.com/office/officeart/2005/8/layout/cycle6"/>
    <dgm:cxn modelId="{499BB253-1567-4865-81B5-6F919551ADB5}" type="presOf" srcId="{2DD69A53-6A27-418C-A360-5B24F4E66B6F}" destId="{3169FC55-9CCB-45ED-B800-3FF025FF0E67}" srcOrd="0" destOrd="0" presId="urn:microsoft.com/office/officeart/2005/8/layout/cycle6"/>
    <dgm:cxn modelId="{5EB8CB82-5D9B-4051-817B-BBE4134BE3D8}" srcId="{B4AF73E0-9367-458D-B251-CEFB13FFAB98}" destId="{2DD69A53-6A27-418C-A360-5B24F4E66B6F}" srcOrd="2" destOrd="0" parTransId="{222DBBC8-EF6B-4471-8345-B057247164F0}" sibTransId="{ADA9DE73-1F45-4BAA-AFDC-16CE761CD8D2}"/>
    <dgm:cxn modelId="{92ADFAA0-C701-4B57-98D9-1B981594A16A}" srcId="{B4AF73E0-9367-458D-B251-CEFB13FFAB98}" destId="{71BAE7BC-2F74-4891-A221-1F85E3F679C9}" srcOrd="0" destOrd="0" parTransId="{D96D1701-558E-41A6-BD92-6CEE71BDEF63}" sibTransId="{6F2E955F-77A8-458C-8A9F-C2E27FC6BB60}"/>
    <dgm:cxn modelId="{DFD5DCB3-C645-426E-A312-B72FFD84076A}" type="presOf" srcId="{B4AF73E0-9367-458D-B251-CEFB13FFAB98}" destId="{4D73AC5D-9259-4527-B9F2-33674CD9636A}" srcOrd="0" destOrd="0" presId="urn:microsoft.com/office/officeart/2005/8/layout/cycle6"/>
    <dgm:cxn modelId="{97CCE3B9-C5C4-4F48-B9A0-C088E81CE8F8}" srcId="{B4AF73E0-9367-458D-B251-CEFB13FFAB98}" destId="{82222512-E944-4D14-B204-610729402FDD}" srcOrd="1" destOrd="0" parTransId="{66B37B04-6E22-4CC7-8D86-71354BD7D355}" sibTransId="{2EA8978C-25BA-41C9-B666-36DBA25AC56C}"/>
    <dgm:cxn modelId="{E481BEC5-6F71-4551-9F49-DFD4204C2658}" type="presOf" srcId="{6F2E955F-77A8-458C-8A9F-C2E27FC6BB60}" destId="{605A060E-2081-4A06-91F1-D622710736CB}" srcOrd="0" destOrd="0" presId="urn:microsoft.com/office/officeart/2005/8/layout/cycle6"/>
    <dgm:cxn modelId="{0353EACE-2E99-4574-AACF-5AE8D997AC80}" type="presOf" srcId="{82222512-E944-4D14-B204-610729402FDD}" destId="{00B782F2-2BC2-45C1-A2FB-57B27FA2EDE3}" srcOrd="0" destOrd="0" presId="urn:microsoft.com/office/officeart/2005/8/layout/cycle6"/>
    <dgm:cxn modelId="{260E97FF-068B-4C3B-8237-29E1D6186D23}" type="presParOf" srcId="{4D73AC5D-9259-4527-B9F2-33674CD9636A}" destId="{FB39A418-782E-4561-97EF-9D76EBF635EF}" srcOrd="0" destOrd="0" presId="urn:microsoft.com/office/officeart/2005/8/layout/cycle6"/>
    <dgm:cxn modelId="{FB23A6B7-E27D-49FB-9038-E937F5D40E13}" type="presParOf" srcId="{4D73AC5D-9259-4527-B9F2-33674CD9636A}" destId="{1C6C200A-BA28-45CE-927D-3ED8B8BF6FA0}" srcOrd="1" destOrd="0" presId="urn:microsoft.com/office/officeart/2005/8/layout/cycle6"/>
    <dgm:cxn modelId="{CD1CFDD7-F687-4441-B60C-53D18A6B8A93}" type="presParOf" srcId="{4D73AC5D-9259-4527-B9F2-33674CD9636A}" destId="{605A060E-2081-4A06-91F1-D622710736CB}" srcOrd="2" destOrd="0" presId="urn:microsoft.com/office/officeart/2005/8/layout/cycle6"/>
    <dgm:cxn modelId="{8127244A-498B-4A50-9148-EF15AB2430B0}" type="presParOf" srcId="{4D73AC5D-9259-4527-B9F2-33674CD9636A}" destId="{00B782F2-2BC2-45C1-A2FB-57B27FA2EDE3}" srcOrd="3" destOrd="0" presId="urn:microsoft.com/office/officeart/2005/8/layout/cycle6"/>
    <dgm:cxn modelId="{8213A4F8-F7EB-464F-B0E1-FA10260C91D3}" type="presParOf" srcId="{4D73AC5D-9259-4527-B9F2-33674CD9636A}" destId="{8BA542DB-5DC8-4916-923A-A6F01D2B2532}" srcOrd="4" destOrd="0" presId="urn:microsoft.com/office/officeart/2005/8/layout/cycle6"/>
    <dgm:cxn modelId="{A5C1FBB5-FEE9-4A7E-8ED6-3A8278DB566C}" type="presParOf" srcId="{4D73AC5D-9259-4527-B9F2-33674CD9636A}" destId="{F36D0B7A-ACAA-4E9D-8099-AE4E957D4A99}" srcOrd="5" destOrd="0" presId="urn:microsoft.com/office/officeart/2005/8/layout/cycle6"/>
    <dgm:cxn modelId="{823F1D97-046B-4A20-AA55-F761F35D9871}" type="presParOf" srcId="{4D73AC5D-9259-4527-B9F2-33674CD9636A}" destId="{3169FC55-9CCB-45ED-B800-3FF025FF0E67}" srcOrd="6" destOrd="0" presId="urn:microsoft.com/office/officeart/2005/8/layout/cycle6"/>
    <dgm:cxn modelId="{F6B9BA53-A269-42CD-A98C-C163E03F3AA4}" type="presParOf" srcId="{4D73AC5D-9259-4527-B9F2-33674CD9636A}" destId="{39D037AD-E942-472D-9960-C546495C93E8}" srcOrd="7" destOrd="0" presId="urn:microsoft.com/office/officeart/2005/8/layout/cycle6"/>
    <dgm:cxn modelId="{DFBD7E9E-B07A-4219-B8F7-ECC0567BD7AA}" type="presParOf" srcId="{4D73AC5D-9259-4527-B9F2-33674CD9636A}" destId="{A8269A2B-CA27-4851-9B14-964CE7F97765}" srcOrd="8" destOrd="0" presId="urn:microsoft.com/office/officeart/2005/8/layout/cycle6"/>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105.xml><?xml version="1.0" encoding="utf-8"?>
<dgm:dataModel xmlns:dgm="http://schemas.openxmlformats.org/drawingml/2006/diagram" xmlns:a="http://schemas.openxmlformats.org/drawingml/2006/main">
  <dgm:ptLst>
    <dgm:pt modelId="{F86A5C90-4EC4-4C8F-8360-9C991353FCDA}" type="doc">
      <dgm:prSet loTypeId="urn:microsoft.com/office/officeart/2005/8/layout/equation1" loCatId="process" qsTypeId="urn:microsoft.com/office/officeart/2005/8/quickstyle/simple5" qsCatId="simple" csTypeId="urn:microsoft.com/office/officeart/2005/8/colors/accent0_2" csCatId="mainScheme" phldr="1"/>
      <dgm:spPr/>
      <dgm:t>
        <a:bodyPr/>
        <a:lstStyle/>
        <a:p>
          <a:endParaRPr lang="ru-RU"/>
        </a:p>
      </dgm:t>
    </dgm:pt>
    <dgm:pt modelId="{F4AC77E0-51A5-4BB7-A20E-1EF66318C758}">
      <dgm:prSet/>
      <dgm:spPr/>
      <dgm:t>
        <a:bodyPr/>
        <a:lstStyle/>
        <a:p>
          <a:r>
            <a:rPr lang="ru-RU" b="1" dirty="0"/>
            <a:t>НЕ входил в аудиторскую группу при выполнении данного задания</a:t>
          </a:r>
        </a:p>
      </dgm:t>
    </dgm:pt>
    <dgm:pt modelId="{98077DFD-6ECA-4044-96F7-A0C902612D0D}" type="parTrans" cxnId="{3CAEBBEE-6B39-45A3-8982-DEC84114D5DC}">
      <dgm:prSet/>
      <dgm:spPr/>
      <dgm:t>
        <a:bodyPr/>
        <a:lstStyle/>
        <a:p>
          <a:endParaRPr lang="ru-RU" b="1"/>
        </a:p>
      </dgm:t>
    </dgm:pt>
    <dgm:pt modelId="{0F4C8DBC-E246-451F-8F63-0F1B35CF8055}" type="sibTrans" cxnId="{3CAEBBEE-6B39-45A3-8982-DEC84114D5DC}">
      <dgm:prSet/>
      <dgm:spPr/>
      <dgm:t>
        <a:bodyPr/>
        <a:lstStyle/>
        <a:p>
          <a:endParaRPr lang="ru-RU" b="1"/>
        </a:p>
      </dgm:t>
    </dgm:pt>
    <dgm:pt modelId="{39684458-1147-4B83-92DD-4AC4E45446D9}">
      <dgm:prSet/>
      <dgm:spPr/>
      <dgm:t>
        <a:bodyPr/>
        <a:lstStyle/>
        <a:p>
          <a:r>
            <a:rPr lang="ru-RU" b="1" dirty="0"/>
            <a:t>Имеет достаточный опыт и квалификацию</a:t>
          </a:r>
        </a:p>
      </dgm:t>
    </dgm:pt>
    <dgm:pt modelId="{F62F863E-C5E3-4254-A500-CCFA10CC92A3}" type="parTrans" cxnId="{12CE175D-E066-46FB-9F19-9391FE12E383}">
      <dgm:prSet/>
      <dgm:spPr/>
      <dgm:t>
        <a:bodyPr/>
        <a:lstStyle/>
        <a:p>
          <a:endParaRPr lang="ru-RU" b="1"/>
        </a:p>
      </dgm:t>
    </dgm:pt>
    <dgm:pt modelId="{3C4A875D-0F9F-4483-8FA2-78B89B862334}" type="sibTrans" cxnId="{12CE175D-E066-46FB-9F19-9391FE12E383}">
      <dgm:prSet/>
      <dgm:spPr/>
      <dgm:t>
        <a:bodyPr/>
        <a:lstStyle/>
        <a:p>
          <a:endParaRPr lang="ru-RU" b="1"/>
        </a:p>
      </dgm:t>
    </dgm:pt>
    <dgm:pt modelId="{3B1D3E18-5ECA-4D5E-8653-26CF60B1C24E}">
      <dgm:prSet/>
      <dgm:spPr/>
      <dgm:t>
        <a:bodyPr/>
        <a:lstStyle/>
        <a:p>
          <a:r>
            <a:rPr lang="ru-RU" b="1" dirty="0"/>
            <a:t>Работник, ответственный за рассмотрение жалоб и заявлений</a:t>
          </a:r>
        </a:p>
      </dgm:t>
    </dgm:pt>
    <dgm:pt modelId="{8C1E9F7E-8FE1-4A29-A60A-8BC572E9B61E}" type="parTrans" cxnId="{46122B45-8C51-4D97-A8C7-740E979DF6AB}">
      <dgm:prSet/>
      <dgm:spPr/>
      <dgm:t>
        <a:bodyPr/>
        <a:lstStyle/>
        <a:p>
          <a:endParaRPr lang="ru-RU" b="1"/>
        </a:p>
      </dgm:t>
    </dgm:pt>
    <dgm:pt modelId="{EB013767-A73E-4D4F-AF9D-181C4903F5F5}" type="sibTrans" cxnId="{46122B45-8C51-4D97-A8C7-740E979DF6AB}">
      <dgm:prSet/>
      <dgm:spPr/>
      <dgm:t>
        <a:bodyPr/>
        <a:lstStyle/>
        <a:p>
          <a:endParaRPr lang="ru-RU" b="1"/>
        </a:p>
      </dgm:t>
    </dgm:pt>
    <dgm:pt modelId="{942F06C4-987A-4712-BB50-F30B4B9EADF1}" type="pres">
      <dgm:prSet presAssocID="{F86A5C90-4EC4-4C8F-8360-9C991353FCDA}" presName="linearFlow" presStyleCnt="0">
        <dgm:presLayoutVars>
          <dgm:dir val="rev"/>
          <dgm:resizeHandles val="exact"/>
        </dgm:presLayoutVars>
      </dgm:prSet>
      <dgm:spPr/>
    </dgm:pt>
    <dgm:pt modelId="{D922D812-71A3-426B-9CD1-72F0B569AD5A}" type="pres">
      <dgm:prSet presAssocID="{F4AC77E0-51A5-4BB7-A20E-1EF66318C758}" presName="node" presStyleLbl="node1" presStyleIdx="0" presStyleCnt="3">
        <dgm:presLayoutVars>
          <dgm:bulletEnabled val="1"/>
        </dgm:presLayoutVars>
      </dgm:prSet>
      <dgm:spPr/>
    </dgm:pt>
    <dgm:pt modelId="{B017FA84-83A7-49D0-8A69-A70D85268458}" type="pres">
      <dgm:prSet presAssocID="{0F4C8DBC-E246-451F-8F63-0F1B35CF8055}" presName="spacerL" presStyleCnt="0"/>
      <dgm:spPr/>
    </dgm:pt>
    <dgm:pt modelId="{E8DE1679-8FDA-4797-90EF-9FDAA010DF4C}" type="pres">
      <dgm:prSet presAssocID="{0F4C8DBC-E246-451F-8F63-0F1B35CF8055}" presName="sibTrans" presStyleLbl="sibTrans2D1" presStyleIdx="0" presStyleCnt="2"/>
      <dgm:spPr/>
    </dgm:pt>
    <dgm:pt modelId="{A2DEA6E6-6C3F-4BFE-ADB1-6AF13FE3C1FA}" type="pres">
      <dgm:prSet presAssocID="{0F4C8DBC-E246-451F-8F63-0F1B35CF8055}" presName="spacerR" presStyleCnt="0"/>
      <dgm:spPr/>
    </dgm:pt>
    <dgm:pt modelId="{F92FABBD-49BD-483F-A64E-D7DD6E48143C}" type="pres">
      <dgm:prSet presAssocID="{39684458-1147-4B83-92DD-4AC4E45446D9}" presName="node" presStyleLbl="node1" presStyleIdx="1" presStyleCnt="3">
        <dgm:presLayoutVars>
          <dgm:bulletEnabled val="1"/>
        </dgm:presLayoutVars>
      </dgm:prSet>
      <dgm:spPr/>
    </dgm:pt>
    <dgm:pt modelId="{90960E4E-1D20-41FA-82D7-D3D8ED8A8782}" type="pres">
      <dgm:prSet presAssocID="{3C4A875D-0F9F-4483-8FA2-78B89B862334}" presName="spacerL" presStyleCnt="0"/>
      <dgm:spPr/>
    </dgm:pt>
    <dgm:pt modelId="{FA47BA8B-B9E1-478C-B30B-719635D6036F}" type="pres">
      <dgm:prSet presAssocID="{3C4A875D-0F9F-4483-8FA2-78B89B862334}" presName="sibTrans" presStyleLbl="sibTrans2D1" presStyleIdx="1" presStyleCnt="2"/>
      <dgm:spPr/>
    </dgm:pt>
    <dgm:pt modelId="{16D9087B-057E-4C1C-81CF-F46A25F09B9A}" type="pres">
      <dgm:prSet presAssocID="{3C4A875D-0F9F-4483-8FA2-78B89B862334}" presName="spacerR" presStyleCnt="0"/>
      <dgm:spPr/>
    </dgm:pt>
    <dgm:pt modelId="{B2057F61-3038-4945-9730-E2311679B993}" type="pres">
      <dgm:prSet presAssocID="{3B1D3E18-5ECA-4D5E-8653-26CF60B1C24E}" presName="node" presStyleLbl="node1" presStyleIdx="2" presStyleCnt="3">
        <dgm:presLayoutVars>
          <dgm:bulletEnabled val="1"/>
        </dgm:presLayoutVars>
      </dgm:prSet>
      <dgm:spPr/>
    </dgm:pt>
  </dgm:ptLst>
  <dgm:cxnLst>
    <dgm:cxn modelId="{14A86F07-29E1-4CA7-B703-B14A400EB35D}" type="presOf" srcId="{3B1D3E18-5ECA-4D5E-8653-26CF60B1C24E}" destId="{B2057F61-3038-4945-9730-E2311679B993}" srcOrd="0" destOrd="0" presId="urn:microsoft.com/office/officeart/2005/8/layout/equation1"/>
    <dgm:cxn modelId="{12CE175D-E066-46FB-9F19-9391FE12E383}" srcId="{F86A5C90-4EC4-4C8F-8360-9C991353FCDA}" destId="{39684458-1147-4B83-92DD-4AC4E45446D9}" srcOrd="1" destOrd="0" parTransId="{F62F863E-C5E3-4254-A500-CCFA10CC92A3}" sibTransId="{3C4A875D-0F9F-4483-8FA2-78B89B862334}"/>
    <dgm:cxn modelId="{46122B45-8C51-4D97-A8C7-740E979DF6AB}" srcId="{F86A5C90-4EC4-4C8F-8360-9C991353FCDA}" destId="{3B1D3E18-5ECA-4D5E-8653-26CF60B1C24E}" srcOrd="2" destOrd="0" parTransId="{8C1E9F7E-8FE1-4A29-A60A-8BC572E9B61E}" sibTransId="{EB013767-A73E-4D4F-AF9D-181C4903F5F5}"/>
    <dgm:cxn modelId="{75C0A293-B0F0-40BC-B97A-444D67D438CC}" type="presOf" srcId="{39684458-1147-4B83-92DD-4AC4E45446D9}" destId="{F92FABBD-49BD-483F-A64E-D7DD6E48143C}" srcOrd="0" destOrd="0" presId="urn:microsoft.com/office/officeart/2005/8/layout/equation1"/>
    <dgm:cxn modelId="{4EE747C2-7EEA-4C12-A302-6A772FE21E7D}" type="presOf" srcId="{0F4C8DBC-E246-451F-8F63-0F1B35CF8055}" destId="{E8DE1679-8FDA-4797-90EF-9FDAA010DF4C}" srcOrd="0" destOrd="0" presId="urn:microsoft.com/office/officeart/2005/8/layout/equation1"/>
    <dgm:cxn modelId="{8CDEC4CE-2CAD-4637-BB11-2823864EF25B}" type="presOf" srcId="{F86A5C90-4EC4-4C8F-8360-9C991353FCDA}" destId="{942F06C4-987A-4712-BB50-F30B4B9EADF1}" srcOrd="0" destOrd="0" presId="urn:microsoft.com/office/officeart/2005/8/layout/equation1"/>
    <dgm:cxn modelId="{118F57CF-4897-42A3-83EE-8831F57AB558}" type="presOf" srcId="{F4AC77E0-51A5-4BB7-A20E-1EF66318C758}" destId="{D922D812-71A3-426B-9CD1-72F0B569AD5A}" srcOrd="0" destOrd="0" presId="urn:microsoft.com/office/officeart/2005/8/layout/equation1"/>
    <dgm:cxn modelId="{BDBFD3D4-00EB-4E62-B92F-CC8A08B9C400}" type="presOf" srcId="{3C4A875D-0F9F-4483-8FA2-78B89B862334}" destId="{FA47BA8B-B9E1-478C-B30B-719635D6036F}" srcOrd="0" destOrd="0" presId="urn:microsoft.com/office/officeart/2005/8/layout/equation1"/>
    <dgm:cxn modelId="{3CAEBBEE-6B39-45A3-8982-DEC84114D5DC}" srcId="{F86A5C90-4EC4-4C8F-8360-9C991353FCDA}" destId="{F4AC77E0-51A5-4BB7-A20E-1EF66318C758}" srcOrd="0" destOrd="0" parTransId="{98077DFD-6ECA-4044-96F7-A0C902612D0D}" sibTransId="{0F4C8DBC-E246-451F-8F63-0F1B35CF8055}"/>
    <dgm:cxn modelId="{D49A380D-E9E6-4C48-9D5B-56F9EDC47A26}" type="presParOf" srcId="{942F06C4-987A-4712-BB50-F30B4B9EADF1}" destId="{D922D812-71A3-426B-9CD1-72F0B569AD5A}" srcOrd="0" destOrd="0" presId="urn:microsoft.com/office/officeart/2005/8/layout/equation1"/>
    <dgm:cxn modelId="{7A48FC52-A0C3-4D2C-B3AE-20BA8A08CCAF}" type="presParOf" srcId="{942F06C4-987A-4712-BB50-F30B4B9EADF1}" destId="{B017FA84-83A7-49D0-8A69-A70D85268458}" srcOrd="1" destOrd="0" presId="urn:microsoft.com/office/officeart/2005/8/layout/equation1"/>
    <dgm:cxn modelId="{E1B5E631-0D9B-4694-93E5-0A8E7EC17848}" type="presParOf" srcId="{942F06C4-987A-4712-BB50-F30B4B9EADF1}" destId="{E8DE1679-8FDA-4797-90EF-9FDAA010DF4C}" srcOrd="2" destOrd="0" presId="urn:microsoft.com/office/officeart/2005/8/layout/equation1"/>
    <dgm:cxn modelId="{55E2525D-15D1-44D1-87C0-57FC705F1BBB}" type="presParOf" srcId="{942F06C4-987A-4712-BB50-F30B4B9EADF1}" destId="{A2DEA6E6-6C3F-4BFE-ADB1-6AF13FE3C1FA}" srcOrd="3" destOrd="0" presId="urn:microsoft.com/office/officeart/2005/8/layout/equation1"/>
    <dgm:cxn modelId="{3290D2E9-B393-4E0D-8FAB-2E709BCDC3F6}" type="presParOf" srcId="{942F06C4-987A-4712-BB50-F30B4B9EADF1}" destId="{F92FABBD-49BD-483F-A64E-D7DD6E48143C}" srcOrd="4" destOrd="0" presId="urn:microsoft.com/office/officeart/2005/8/layout/equation1"/>
    <dgm:cxn modelId="{1A293BF6-7CF0-43D9-948A-C817A1A73012}" type="presParOf" srcId="{942F06C4-987A-4712-BB50-F30B4B9EADF1}" destId="{90960E4E-1D20-41FA-82D7-D3D8ED8A8782}" srcOrd="5" destOrd="0" presId="urn:microsoft.com/office/officeart/2005/8/layout/equation1"/>
    <dgm:cxn modelId="{07A3ADD2-863F-4D27-BE77-1573D4038C8B}" type="presParOf" srcId="{942F06C4-987A-4712-BB50-F30B4B9EADF1}" destId="{FA47BA8B-B9E1-478C-B30B-719635D6036F}" srcOrd="6" destOrd="0" presId="urn:microsoft.com/office/officeart/2005/8/layout/equation1"/>
    <dgm:cxn modelId="{B56BCC22-E5F5-40D0-A9AD-3A1E804ADD6C}" type="presParOf" srcId="{942F06C4-987A-4712-BB50-F30B4B9EADF1}" destId="{16D9087B-057E-4C1C-81CF-F46A25F09B9A}" srcOrd="7" destOrd="0" presId="urn:microsoft.com/office/officeart/2005/8/layout/equation1"/>
    <dgm:cxn modelId="{B5A21956-3009-4D72-9375-50F0D4F4E6D7}" type="presParOf" srcId="{942F06C4-987A-4712-BB50-F30B4B9EADF1}" destId="{B2057F61-3038-4945-9730-E2311679B993}" srcOrd="8" destOrd="0" presId="urn:microsoft.com/office/officeart/2005/8/layout/equation1"/>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106.xml><?xml version="1.0" encoding="utf-8"?>
<dgm:dataModel xmlns:dgm="http://schemas.openxmlformats.org/drawingml/2006/diagram" xmlns:a="http://schemas.openxmlformats.org/drawingml/2006/main">
  <dgm:ptLst>
    <dgm:pt modelId="{795A2BD8-7782-448A-A8DE-25DA2E0B176B}"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ru-RU"/>
        </a:p>
      </dgm:t>
    </dgm:pt>
    <dgm:pt modelId="{F63BE561-1A40-49F0-9239-319BC5BE5506}">
      <dgm:prSet/>
      <dgm:spPr/>
      <dgm:t>
        <a:bodyPr/>
        <a:lstStyle/>
        <a:p>
          <a:r>
            <a:rPr lang="ru-RU" dirty="0"/>
            <a:t>Процедуры внутреннего мониторинга</a:t>
          </a:r>
        </a:p>
      </dgm:t>
    </dgm:pt>
    <dgm:pt modelId="{0807F057-C41E-42D8-A1F7-D5E2C47EAB41}" type="parTrans" cxnId="{6AA14C25-682F-4139-B8F3-4F2415F1164C}">
      <dgm:prSet/>
      <dgm:spPr/>
      <dgm:t>
        <a:bodyPr/>
        <a:lstStyle/>
        <a:p>
          <a:endParaRPr lang="ru-RU"/>
        </a:p>
      </dgm:t>
    </dgm:pt>
    <dgm:pt modelId="{12C28337-814D-4B23-91C2-30F843C4B34F}" type="sibTrans" cxnId="{6AA14C25-682F-4139-B8F3-4F2415F1164C}">
      <dgm:prSet/>
      <dgm:spPr/>
      <dgm:t>
        <a:bodyPr/>
        <a:lstStyle/>
        <a:p>
          <a:endParaRPr lang="ru-RU"/>
        </a:p>
      </dgm:t>
    </dgm:pt>
    <dgm:pt modelId="{0A127BBB-7A45-4FA7-AD97-20D0C2CE559C}">
      <dgm:prSet/>
      <dgm:spPr/>
      <dgm:t>
        <a:bodyPr/>
        <a:lstStyle/>
        <a:p>
          <a:r>
            <a:rPr lang="ru-RU" dirty="0"/>
            <a:t>Процесс отбора аудиторских заданий для проведения внутреннего инспектирования</a:t>
          </a:r>
        </a:p>
      </dgm:t>
    </dgm:pt>
    <dgm:pt modelId="{241000CB-8454-4113-AFA6-2E72DB557E7B}" type="parTrans" cxnId="{A5C2EBE0-A3BE-4726-B6F5-910538B07C61}">
      <dgm:prSet/>
      <dgm:spPr/>
      <dgm:t>
        <a:bodyPr/>
        <a:lstStyle/>
        <a:p>
          <a:endParaRPr lang="ru-RU"/>
        </a:p>
      </dgm:t>
    </dgm:pt>
    <dgm:pt modelId="{0BBEA995-FE0D-414D-ACD4-CDBB4BA60AE8}" type="sibTrans" cxnId="{A5C2EBE0-A3BE-4726-B6F5-910538B07C61}">
      <dgm:prSet/>
      <dgm:spPr/>
      <dgm:t>
        <a:bodyPr/>
        <a:lstStyle/>
        <a:p>
          <a:endParaRPr lang="ru-RU"/>
        </a:p>
      </dgm:t>
    </dgm:pt>
    <dgm:pt modelId="{237CE1F4-8956-4B50-913D-E1A322CEAA0B}">
      <dgm:prSet/>
      <dgm:spPr/>
      <dgm:t>
        <a:bodyPr/>
        <a:lstStyle/>
        <a:p>
          <a:r>
            <a:rPr lang="ru-RU" dirty="0"/>
            <a:t>Результат оценки соблюдения этических требований и требований законодательства об аудиторской деятельности</a:t>
          </a:r>
        </a:p>
      </dgm:t>
    </dgm:pt>
    <dgm:pt modelId="{82842940-2D09-43DE-84AC-CC8522249155}" type="parTrans" cxnId="{F620CE0D-E2C3-4C55-A6D8-F390EC7B5FE5}">
      <dgm:prSet/>
      <dgm:spPr/>
      <dgm:t>
        <a:bodyPr/>
        <a:lstStyle/>
        <a:p>
          <a:endParaRPr lang="ru-RU"/>
        </a:p>
      </dgm:t>
    </dgm:pt>
    <dgm:pt modelId="{8C5DEC2B-31A0-4A42-BEE1-C04E477AB811}" type="sibTrans" cxnId="{F620CE0D-E2C3-4C55-A6D8-F390EC7B5FE5}">
      <dgm:prSet/>
      <dgm:spPr/>
      <dgm:t>
        <a:bodyPr/>
        <a:lstStyle/>
        <a:p>
          <a:endParaRPr lang="ru-RU"/>
        </a:p>
      </dgm:t>
    </dgm:pt>
    <dgm:pt modelId="{8A1D5B21-C34D-4704-A8D7-0E156AC02252}">
      <dgm:prSet/>
      <dgm:spPr/>
      <dgm:t>
        <a:bodyPr/>
        <a:lstStyle/>
        <a:p>
          <a:r>
            <a:rPr lang="ru-RU"/>
            <a:t>Вывод о соответствии и эффективности системы внутренней оценки качества</a:t>
          </a:r>
        </a:p>
      </dgm:t>
    </dgm:pt>
    <dgm:pt modelId="{316B8FED-64B2-471A-81E7-F65B064B0F98}" type="parTrans" cxnId="{4C7C453D-26E8-4EEF-B8D4-544521194499}">
      <dgm:prSet/>
      <dgm:spPr/>
      <dgm:t>
        <a:bodyPr/>
        <a:lstStyle/>
        <a:p>
          <a:endParaRPr lang="ru-RU"/>
        </a:p>
      </dgm:t>
    </dgm:pt>
    <dgm:pt modelId="{1EAAB513-5B26-4B04-AF8D-CD726BED3A5E}" type="sibTrans" cxnId="{4C7C453D-26E8-4EEF-B8D4-544521194499}">
      <dgm:prSet/>
      <dgm:spPr/>
      <dgm:t>
        <a:bodyPr/>
        <a:lstStyle/>
        <a:p>
          <a:endParaRPr lang="ru-RU"/>
        </a:p>
      </dgm:t>
    </dgm:pt>
    <dgm:pt modelId="{A46E1F63-9DA6-4FA4-9290-A29D8B5467E8}">
      <dgm:prSet/>
      <dgm:spPr/>
      <dgm:t>
        <a:bodyPr/>
        <a:lstStyle/>
        <a:p>
          <a:r>
            <a:rPr lang="ru-RU"/>
            <a:t>Оценка применения принципов и процедур системы внутренней оценки качества;</a:t>
          </a:r>
        </a:p>
      </dgm:t>
    </dgm:pt>
    <dgm:pt modelId="{3A66F099-BF67-4980-8F6A-1CEF5169583B}" type="parTrans" cxnId="{6CAEDF20-CECB-41E2-BA4F-C349491DFC86}">
      <dgm:prSet/>
      <dgm:spPr/>
      <dgm:t>
        <a:bodyPr/>
        <a:lstStyle/>
        <a:p>
          <a:endParaRPr lang="ru-RU"/>
        </a:p>
      </dgm:t>
    </dgm:pt>
    <dgm:pt modelId="{39B03AD2-BF99-479D-A758-A5165DDB7CEA}" type="sibTrans" cxnId="{6CAEDF20-CECB-41E2-BA4F-C349491DFC86}">
      <dgm:prSet/>
      <dgm:spPr/>
      <dgm:t>
        <a:bodyPr/>
        <a:lstStyle/>
        <a:p>
          <a:endParaRPr lang="ru-RU"/>
        </a:p>
      </dgm:t>
    </dgm:pt>
    <dgm:pt modelId="{A925135A-21DF-443A-86B2-BAE4D73C873F}">
      <dgm:prSet/>
      <dgm:spPr/>
      <dgm:t>
        <a:bodyPr/>
        <a:lstStyle/>
        <a:p>
          <a:r>
            <a:rPr lang="ru-RU" dirty="0"/>
            <a:t>Описание выявленных недостатков, оценка их последствий и требования по их устранению</a:t>
          </a:r>
        </a:p>
      </dgm:t>
    </dgm:pt>
    <dgm:pt modelId="{8B9CB443-517B-43F7-8314-9B79B0697701}" type="parTrans" cxnId="{C013A309-5D52-42DF-8B3C-09AAE46D426B}">
      <dgm:prSet/>
      <dgm:spPr/>
      <dgm:t>
        <a:bodyPr/>
        <a:lstStyle/>
        <a:p>
          <a:endParaRPr lang="ru-RU"/>
        </a:p>
      </dgm:t>
    </dgm:pt>
    <dgm:pt modelId="{7A51F0E4-47A4-4FE6-A86A-A1D94B4838A5}" type="sibTrans" cxnId="{C013A309-5D52-42DF-8B3C-09AAE46D426B}">
      <dgm:prSet/>
      <dgm:spPr/>
      <dgm:t>
        <a:bodyPr/>
        <a:lstStyle/>
        <a:p>
          <a:endParaRPr lang="ru-RU"/>
        </a:p>
      </dgm:t>
    </dgm:pt>
    <dgm:pt modelId="{CB374EEF-9961-4F3C-B7B9-3FD7EA7D551C}" type="pres">
      <dgm:prSet presAssocID="{795A2BD8-7782-448A-A8DE-25DA2E0B176B}" presName="vert0" presStyleCnt="0">
        <dgm:presLayoutVars>
          <dgm:dir/>
          <dgm:animOne val="branch"/>
          <dgm:animLvl val="lvl"/>
        </dgm:presLayoutVars>
      </dgm:prSet>
      <dgm:spPr/>
    </dgm:pt>
    <dgm:pt modelId="{F72BC13D-563A-4077-9A8D-BE6E2D66ED7F}" type="pres">
      <dgm:prSet presAssocID="{F63BE561-1A40-49F0-9239-319BC5BE5506}" presName="thickLine" presStyleLbl="alignNode1" presStyleIdx="0" presStyleCnt="6"/>
      <dgm:spPr/>
    </dgm:pt>
    <dgm:pt modelId="{58AB9A0A-DDBD-4678-9C7E-6904AFDF0DE5}" type="pres">
      <dgm:prSet presAssocID="{F63BE561-1A40-49F0-9239-319BC5BE5506}" presName="horz1" presStyleCnt="0"/>
      <dgm:spPr/>
    </dgm:pt>
    <dgm:pt modelId="{4E1292EC-6739-419D-A73F-AEEF872F363B}" type="pres">
      <dgm:prSet presAssocID="{F63BE561-1A40-49F0-9239-319BC5BE5506}" presName="tx1" presStyleLbl="revTx" presStyleIdx="0" presStyleCnt="6"/>
      <dgm:spPr/>
    </dgm:pt>
    <dgm:pt modelId="{0ADBB2F1-C8F6-49EC-8324-0A05E02F9EDC}" type="pres">
      <dgm:prSet presAssocID="{F63BE561-1A40-49F0-9239-319BC5BE5506}" presName="vert1" presStyleCnt="0"/>
      <dgm:spPr/>
    </dgm:pt>
    <dgm:pt modelId="{B7E89144-408A-4C2F-949A-0C03B6865098}" type="pres">
      <dgm:prSet presAssocID="{0A127BBB-7A45-4FA7-AD97-20D0C2CE559C}" presName="thickLine" presStyleLbl="alignNode1" presStyleIdx="1" presStyleCnt="6"/>
      <dgm:spPr/>
    </dgm:pt>
    <dgm:pt modelId="{17577929-FB04-4ECE-88D5-E1D66EA3E1C8}" type="pres">
      <dgm:prSet presAssocID="{0A127BBB-7A45-4FA7-AD97-20D0C2CE559C}" presName="horz1" presStyleCnt="0"/>
      <dgm:spPr/>
    </dgm:pt>
    <dgm:pt modelId="{7A2792C7-824B-4757-A1CF-A4869142CF9A}" type="pres">
      <dgm:prSet presAssocID="{0A127BBB-7A45-4FA7-AD97-20D0C2CE559C}" presName="tx1" presStyleLbl="revTx" presStyleIdx="1" presStyleCnt="6"/>
      <dgm:spPr/>
    </dgm:pt>
    <dgm:pt modelId="{C73A72EC-3E52-441A-973C-EBF36BDDBBB0}" type="pres">
      <dgm:prSet presAssocID="{0A127BBB-7A45-4FA7-AD97-20D0C2CE559C}" presName="vert1" presStyleCnt="0"/>
      <dgm:spPr/>
    </dgm:pt>
    <dgm:pt modelId="{1A36E3BE-8887-4B21-A2E9-4FC05DEB3A56}" type="pres">
      <dgm:prSet presAssocID="{237CE1F4-8956-4B50-913D-E1A322CEAA0B}" presName="thickLine" presStyleLbl="alignNode1" presStyleIdx="2" presStyleCnt="6"/>
      <dgm:spPr/>
    </dgm:pt>
    <dgm:pt modelId="{22D4F6E1-5045-465D-9EB4-A3B0583AED62}" type="pres">
      <dgm:prSet presAssocID="{237CE1F4-8956-4B50-913D-E1A322CEAA0B}" presName="horz1" presStyleCnt="0"/>
      <dgm:spPr/>
    </dgm:pt>
    <dgm:pt modelId="{CEF62987-A1D8-4C4D-9516-B5BB563A27E7}" type="pres">
      <dgm:prSet presAssocID="{237CE1F4-8956-4B50-913D-E1A322CEAA0B}" presName="tx1" presStyleLbl="revTx" presStyleIdx="2" presStyleCnt="6"/>
      <dgm:spPr/>
    </dgm:pt>
    <dgm:pt modelId="{E87846DA-E9F6-40A5-8F93-B9157110D90B}" type="pres">
      <dgm:prSet presAssocID="{237CE1F4-8956-4B50-913D-E1A322CEAA0B}" presName="vert1" presStyleCnt="0"/>
      <dgm:spPr/>
    </dgm:pt>
    <dgm:pt modelId="{B3DA0FE4-F7C2-4690-8737-30C66C775D6A}" type="pres">
      <dgm:prSet presAssocID="{8A1D5B21-C34D-4704-A8D7-0E156AC02252}" presName="thickLine" presStyleLbl="alignNode1" presStyleIdx="3" presStyleCnt="6"/>
      <dgm:spPr/>
    </dgm:pt>
    <dgm:pt modelId="{041C41C7-1082-43D0-A413-65FFCA17832A}" type="pres">
      <dgm:prSet presAssocID="{8A1D5B21-C34D-4704-A8D7-0E156AC02252}" presName="horz1" presStyleCnt="0"/>
      <dgm:spPr/>
    </dgm:pt>
    <dgm:pt modelId="{84FD156A-26F8-4402-B7A8-E0335AFBBD2F}" type="pres">
      <dgm:prSet presAssocID="{8A1D5B21-C34D-4704-A8D7-0E156AC02252}" presName="tx1" presStyleLbl="revTx" presStyleIdx="3" presStyleCnt="6"/>
      <dgm:spPr/>
    </dgm:pt>
    <dgm:pt modelId="{C5FFE4BC-6E9C-4716-A7E5-6F08507F3CDC}" type="pres">
      <dgm:prSet presAssocID="{8A1D5B21-C34D-4704-A8D7-0E156AC02252}" presName="vert1" presStyleCnt="0"/>
      <dgm:spPr/>
    </dgm:pt>
    <dgm:pt modelId="{3D2E1BEC-309D-43EB-A314-FBBC26CE7AC9}" type="pres">
      <dgm:prSet presAssocID="{A46E1F63-9DA6-4FA4-9290-A29D8B5467E8}" presName="thickLine" presStyleLbl="alignNode1" presStyleIdx="4" presStyleCnt="6"/>
      <dgm:spPr/>
    </dgm:pt>
    <dgm:pt modelId="{8CEB490F-3FD2-4A75-9EEE-71B9546D61F7}" type="pres">
      <dgm:prSet presAssocID="{A46E1F63-9DA6-4FA4-9290-A29D8B5467E8}" presName="horz1" presStyleCnt="0"/>
      <dgm:spPr/>
    </dgm:pt>
    <dgm:pt modelId="{ED225811-167F-49E5-B665-DA0BD10CA161}" type="pres">
      <dgm:prSet presAssocID="{A46E1F63-9DA6-4FA4-9290-A29D8B5467E8}" presName="tx1" presStyleLbl="revTx" presStyleIdx="4" presStyleCnt="6"/>
      <dgm:spPr/>
    </dgm:pt>
    <dgm:pt modelId="{564654C2-64DE-4E07-BEBA-E9C5683B01FD}" type="pres">
      <dgm:prSet presAssocID="{A46E1F63-9DA6-4FA4-9290-A29D8B5467E8}" presName="vert1" presStyleCnt="0"/>
      <dgm:spPr/>
    </dgm:pt>
    <dgm:pt modelId="{A899A1BD-6B91-4E9D-82C4-20EC0DCE0337}" type="pres">
      <dgm:prSet presAssocID="{A925135A-21DF-443A-86B2-BAE4D73C873F}" presName="thickLine" presStyleLbl="alignNode1" presStyleIdx="5" presStyleCnt="6"/>
      <dgm:spPr/>
    </dgm:pt>
    <dgm:pt modelId="{8947A866-C765-4E79-A97B-4C07C1CF9D2C}" type="pres">
      <dgm:prSet presAssocID="{A925135A-21DF-443A-86B2-BAE4D73C873F}" presName="horz1" presStyleCnt="0"/>
      <dgm:spPr/>
    </dgm:pt>
    <dgm:pt modelId="{17960892-8DF9-4E5D-AE36-0E5F95FA34C0}" type="pres">
      <dgm:prSet presAssocID="{A925135A-21DF-443A-86B2-BAE4D73C873F}" presName="tx1" presStyleLbl="revTx" presStyleIdx="5" presStyleCnt="6"/>
      <dgm:spPr/>
    </dgm:pt>
    <dgm:pt modelId="{090CA674-AC91-4B1E-BCDB-8E7121C9A113}" type="pres">
      <dgm:prSet presAssocID="{A925135A-21DF-443A-86B2-BAE4D73C873F}" presName="vert1" presStyleCnt="0"/>
      <dgm:spPr/>
    </dgm:pt>
  </dgm:ptLst>
  <dgm:cxnLst>
    <dgm:cxn modelId="{C013A309-5D52-42DF-8B3C-09AAE46D426B}" srcId="{795A2BD8-7782-448A-A8DE-25DA2E0B176B}" destId="{A925135A-21DF-443A-86B2-BAE4D73C873F}" srcOrd="5" destOrd="0" parTransId="{8B9CB443-517B-43F7-8314-9B79B0697701}" sibTransId="{7A51F0E4-47A4-4FE6-A86A-A1D94B4838A5}"/>
    <dgm:cxn modelId="{F620CE0D-E2C3-4C55-A6D8-F390EC7B5FE5}" srcId="{795A2BD8-7782-448A-A8DE-25DA2E0B176B}" destId="{237CE1F4-8956-4B50-913D-E1A322CEAA0B}" srcOrd="2" destOrd="0" parTransId="{82842940-2D09-43DE-84AC-CC8522249155}" sibTransId="{8C5DEC2B-31A0-4A42-BEE1-C04E477AB811}"/>
    <dgm:cxn modelId="{6CAEDF20-CECB-41E2-BA4F-C349491DFC86}" srcId="{795A2BD8-7782-448A-A8DE-25DA2E0B176B}" destId="{A46E1F63-9DA6-4FA4-9290-A29D8B5467E8}" srcOrd="4" destOrd="0" parTransId="{3A66F099-BF67-4980-8F6A-1CEF5169583B}" sibTransId="{39B03AD2-BF99-479D-A758-A5165DDB7CEA}"/>
    <dgm:cxn modelId="{A3003E23-34E4-4340-9EF0-277A08F17E09}" type="presOf" srcId="{237CE1F4-8956-4B50-913D-E1A322CEAA0B}" destId="{CEF62987-A1D8-4C4D-9516-B5BB563A27E7}" srcOrd="0" destOrd="0" presId="urn:microsoft.com/office/officeart/2008/layout/LinedList"/>
    <dgm:cxn modelId="{6AA14C25-682F-4139-B8F3-4F2415F1164C}" srcId="{795A2BD8-7782-448A-A8DE-25DA2E0B176B}" destId="{F63BE561-1A40-49F0-9239-319BC5BE5506}" srcOrd="0" destOrd="0" parTransId="{0807F057-C41E-42D8-A1F7-D5E2C47EAB41}" sibTransId="{12C28337-814D-4B23-91C2-30F843C4B34F}"/>
    <dgm:cxn modelId="{4C7C453D-26E8-4EEF-B8D4-544521194499}" srcId="{795A2BD8-7782-448A-A8DE-25DA2E0B176B}" destId="{8A1D5B21-C34D-4704-A8D7-0E156AC02252}" srcOrd="3" destOrd="0" parTransId="{316B8FED-64B2-471A-81E7-F65B064B0F98}" sibTransId="{1EAAB513-5B26-4B04-AF8D-CD726BED3A5E}"/>
    <dgm:cxn modelId="{54C2CA46-24D2-4EDE-8DD7-88F8365AD817}" type="presOf" srcId="{8A1D5B21-C34D-4704-A8D7-0E156AC02252}" destId="{84FD156A-26F8-4402-B7A8-E0335AFBBD2F}" srcOrd="0" destOrd="0" presId="urn:microsoft.com/office/officeart/2008/layout/LinedList"/>
    <dgm:cxn modelId="{18FFAC7C-4398-48D5-BCB3-5C4AAE3D42F0}" type="presOf" srcId="{F63BE561-1A40-49F0-9239-319BC5BE5506}" destId="{4E1292EC-6739-419D-A73F-AEEF872F363B}" srcOrd="0" destOrd="0" presId="urn:microsoft.com/office/officeart/2008/layout/LinedList"/>
    <dgm:cxn modelId="{92A28F93-181D-46AD-8B89-92A943C9E9CD}" type="presOf" srcId="{A46E1F63-9DA6-4FA4-9290-A29D8B5467E8}" destId="{ED225811-167F-49E5-B665-DA0BD10CA161}" srcOrd="0" destOrd="0" presId="urn:microsoft.com/office/officeart/2008/layout/LinedList"/>
    <dgm:cxn modelId="{42931E9E-2402-4A47-AE9B-8322CE441E56}" type="presOf" srcId="{A925135A-21DF-443A-86B2-BAE4D73C873F}" destId="{17960892-8DF9-4E5D-AE36-0E5F95FA34C0}" srcOrd="0" destOrd="0" presId="urn:microsoft.com/office/officeart/2008/layout/LinedList"/>
    <dgm:cxn modelId="{EEF5EDD8-5E58-424C-A2D7-AE434A1C75AB}" type="presOf" srcId="{795A2BD8-7782-448A-A8DE-25DA2E0B176B}" destId="{CB374EEF-9961-4F3C-B7B9-3FD7EA7D551C}" srcOrd="0" destOrd="0" presId="urn:microsoft.com/office/officeart/2008/layout/LinedList"/>
    <dgm:cxn modelId="{A5C2EBE0-A3BE-4726-B6F5-910538B07C61}" srcId="{795A2BD8-7782-448A-A8DE-25DA2E0B176B}" destId="{0A127BBB-7A45-4FA7-AD97-20D0C2CE559C}" srcOrd="1" destOrd="0" parTransId="{241000CB-8454-4113-AFA6-2E72DB557E7B}" sibTransId="{0BBEA995-FE0D-414D-ACD4-CDBB4BA60AE8}"/>
    <dgm:cxn modelId="{909331EA-997C-4D3B-9134-661D3FB80FBA}" type="presOf" srcId="{0A127BBB-7A45-4FA7-AD97-20D0C2CE559C}" destId="{7A2792C7-824B-4757-A1CF-A4869142CF9A}" srcOrd="0" destOrd="0" presId="urn:microsoft.com/office/officeart/2008/layout/LinedList"/>
    <dgm:cxn modelId="{40AF6E15-C5E1-4B0B-9530-A433C7941960}" type="presParOf" srcId="{CB374EEF-9961-4F3C-B7B9-3FD7EA7D551C}" destId="{F72BC13D-563A-4077-9A8D-BE6E2D66ED7F}" srcOrd="0" destOrd="0" presId="urn:microsoft.com/office/officeart/2008/layout/LinedList"/>
    <dgm:cxn modelId="{2804B2C1-2C93-4957-B120-1D9B432A1132}" type="presParOf" srcId="{CB374EEF-9961-4F3C-B7B9-3FD7EA7D551C}" destId="{58AB9A0A-DDBD-4678-9C7E-6904AFDF0DE5}" srcOrd="1" destOrd="0" presId="urn:microsoft.com/office/officeart/2008/layout/LinedList"/>
    <dgm:cxn modelId="{28B9FED6-E76E-488C-BEBB-E8698ABFC7D8}" type="presParOf" srcId="{58AB9A0A-DDBD-4678-9C7E-6904AFDF0DE5}" destId="{4E1292EC-6739-419D-A73F-AEEF872F363B}" srcOrd="0" destOrd="0" presId="urn:microsoft.com/office/officeart/2008/layout/LinedList"/>
    <dgm:cxn modelId="{E147B278-3540-4A40-BFAB-C516202F0DF3}" type="presParOf" srcId="{58AB9A0A-DDBD-4678-9C7E-6904AFDF0DE5}" destId="{0ADBB2F1-C8F6-49EC-8324-0A05E02F9EDC}" srcOrd="1" destOrd="0" presId="urn:microsoft.com/office/officeart/2008/layout/LinedList"/>
    <dgm:cxn modelId="{4AF96C41-C625-4751-A6C4-C8F6FF7D606C}" type="presParOf" srcId="{CB374EEF-9961-4F3C-B7B9-3FD7EA7D551C}" destId="{B7E89144-408A-4C2F-949A-0C03B6865098}" srcOrd="2" destOrd="0" presId="urn:microsoft.com/office/officeart/2008/layout/LinedList"/>
    <dgm:cxn modelId="{345968B2-4940-4201-90E5-95B0837E1E4B}" type="presParOf" srcId="{CB374EEF-9961-4F3C-B7B9-3FD7EA7D551C}" destId="{17577929-FB04-4ECE-88D5-E1D66EA3E1C8}" srcOrd="3" destOrd="0" presId="urn:microsoft.com/office/officeart/2008/layout/LinedList"/>
    <dgm:cxn modelId="{99405BB8-CE40-4F6E-8E8E-17EA29313217}" type="presParOf" srcId="{17577929-FB04-4ECE-88D5-E1D66EA3E1C8}" destId="{7A2792C7-824B-4757-A1CF-A4869142CF9A}" srcOrd="0" destOrd="0" presId="urn:microsoft.com/office/officeart/2008/layout/LinedList"/>
    <dgm:cxn modelId="{88D191CA-EA31-4CFE-A779-D07DEB43FFF3}" type="presParOf" srcId="{17577929-FB04-4ECE-88D5-E1D66EA3E1C8}" destId="{C73A72EC-3E52-441A-973C-EBF36BDDBBB0}" srcOrd="1" destOrd="0" presId="urn:microsoft.com/office/officeart/2008/layout/LinedList"/>
    <dgm:cxn modelId="{465160A8-09C2-45F6-962A-23D8384B0DD2}" type="presParOf" srcId="{CB374EEF-9961-4F3C-B7B9-3FD7EA7D551C}" destId="{1A36E3BE-8887-4B21-A2E9-4FC05DEB3A56}" srcOrd="4" destOrd="0" presId="urn:microsoft.com/office/officeart/2008/layout/LinedList"/>
    <dgm:cxn modelId="{4237E996-0A66-4C01-84DF-B9C6AEFAE163}" type="presParOf" srcId="{CB374EEF-9961-4F3C-B7B9-3FD7EA7D551C}" destId="{22D4F6E1-5045-465D-9EB4-A3B0583AED62}" srcOrd="5" destOrd="0" presId="urn:microsoft.com/office/officeart/2008/layout/LinedList"/>
    <dgm:cxn modelId="{CE3B09A1-3354-4D51-9801-2A00467639E3}" type="presParOf" srcId="{22D4F6E1-5045-465D-9EB4-A3B0583AED62}" destId="{CEF62987-A1D8-4C4D-9516-B5BB563A27E7}" srcOrd="0" destOrd="0" presId="urn:microsoft.com/office/officeart/2008/layout/LinedList"/>
    <dgm:cxn modelId="{42BEAE3E-A8BB-43F4-91D1-A978AAB9BCE2}" type="presParOf" srcId="{22D4F6E1-5045-465D-9EB4-A3B0583AED62}" destId="{E87846DA-E9F6-40A5-8F93-B9157110D90B}" srcOrd="1" destOrd="0" presId="urn:microsoft.com/office/officeart/2008/layout/LinedList"/>
    <dgm:cxn modelId="{7574671F-E27F-4E3D-8DAD-595B1375266F}" type="presParOf" srcId="{CB374EEF-9961-4F3C-B7B9-3FD7EA7D551C}" destId="{B3DA0FE4-F7C2-4690-8737-30C66C775D6A}" srcOrd="6" destOrd="0" presId="urn:microsoft.com/office/officeart/2008/layout/LinedList"/>
    <dgm:cxn modelId="{5F3A1EBE-9D58-42EE-867D-A3813A687D43}" type="presParOf" srcId="{CB374EEF-9961-4F3C-B7B9-3FD7EA7D551C}" destId="{041C41C7-1082-43D0-A413-65FFCA17832A}" srcOrd="7" destOrd="0" presId="urn:microsoft.com/office/officeart/2008/layout/LinedList"/>
    <dgm:cxn modelId="{CCE93E96-5B95-4D0A-960C-A8635E0C433C}" type="presParOf" srcId="{041C41C7-1082-43D0-A413-65FFCA17832A}" destId="{84FD156A-26F8-4402-B7A8-E0335AFBBD2F}" srcOrd="0" destOrd="0" presId="urn:microsoft.com/office/officeart/2008/layout/LinedList"/>
    <dgm:cxn modelId="{AB7A5213-29B8-4AB2-884D-4115F2C12FBB}" type="presParOf" srcId="{041C41C7-1082-43D0-A413-65FFCA17832A}" destId="{C5FFE4BC-6E9C-4716-A7E5-6F08507F3CDC}" srcOrd="1" destOrd="0" presId="urn:microsoft.com/office/officeart/2008/layout/LinedList"/>
    <dgm:cxn modelId="{D2897F06-4EA3-474A-AC81-A6FF89676E5E}" type="presParOf" srcId="{CB374EEF-9961-4F3C-B7B9-3FD7EA7D551C}" destId="{3D2E1BEC-309D-43EB-A314-FBBC26CE7AC9}" srcOrd="8" destOrd="0" presId="urn:microsoft.com/office/officeart/2008/layout/LinedList"/>
    <dgm:cxn modelId="{70E021D7-962F-4FE7-B636-65C3EA2D5D40}" type="presParOf" srcId="{CB374EEF-9961-4F3C-B7B9-3FD7EA7D551C}" destId="{8CEB490F-3FD2-4A75-9EEE-71B9546D61F7}" srcOrd="9" destOrd="0" presId="urn:microsoft.com/office/officeart/2008/layout/LinedList"/>
    <dgm:cxn modelId="{954E7251-E376-4C49-86E9-966DB1D3B3C6}" type="presParOf" srcId="{8CEB490F-3FD2-4A75-9EEE-71B9546D61F7}" destId="{ED225811-167F-49E5-B665-DA0BD10CA161}" srcOrd="0" destOrd="0" presId="urn:microsoft.com/office/officeart/2008/layout/LinedList"/>
    <dgm:cxn modelId="{F11E2FB1-1353-4414-A0FB-FDF36E0C4096}" type="presParOf" srcId="{8CEB490F-3FD2-4A75-9EEE-71B9546D61F7}" destId="{564654C2-64DE-4E07-BEBA-E9C5683B01FD}" srcOrd="1" destOrd="0" presId="urn:microsoft.com/office/officeart/2008/layout/LinedList"/>
    <dgm:cxn modelId="{4F0194A0-A72A-474F-A378-B036AC1DABC8}" type="presParOf" srcId="{CB374EEF-9961-4F3C-B7B9-3FD7EA7D551C}" destId="{A899A1BD-6B91-4E9D-82C4-20EC0DCE0337}" srcOrd="10" destOrd="0" presId="urn:microsoft.com/office/officeart/2008/layout/LinedList"/>
    <dgm:cxn modelId="{35531E54-E649-48D4-85A5-B33AC40B6E68}" type="presParOf" srcId="{CB374EEF-9961-4F3C-B7B9-3FD7EA7D551C}" destId="{8947A866-C765-4E79-A97B-4C07C1CF9D2C}" srcOrd="11" destOrd="0" presId="urn:microsoft.com/office/officeart/2008/layout/LinedList"/>
    <dgm:cxn modelId="{9907AAD9-3C35-4D6C-AA28-53DF7063380A}" type="presParOf" srcId="{8947A866-C765-4E79-A97B-4C07C1CF9D2C}" destId="{17960892-8DF9-4E5D-AE36-0E5F95FA34C0}" srcOrd="0" destOrd="0" presId="urn:microsoft.com/office/officeart/2008/layout/LinedList"/>
    <dgm:cxn modelId="{4AA97648-A233-4F6B-9A39-7F3144DC24C1}" type="presParOf" srcId="{8947A866-C765-4E79-A97B-4C07C1CF9D2C}" destId="{090CA674-AC91-4B1E-BCDB-8E7121C9A113}" srcOrd="1"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07.xml><?xml version="1.0" encoding="utf-8"?>
<dgm:dataModel xmlns:dgm="http://schemas.openxmlformats.org/drawingml/2006/diagram" xmlns:a="http://schemas.openxmlformats.org/drawingml/2006/main">
  <dgm:ptLst>
    <dgm:pt modelId="{8FD4DBF2-C76F-428D-B389-CEF755461381}" type="doc">
      <dgm:prSet loTypeId="urn:microsoft.com/office/officeart/2005/8/layout/hList6" loCatId="list" qsTypeId="urn:microsoft.com/office/officeart/2005/8/quickstyle/simple5" qsCatId="simple" csTypeId="urn:microsoft.com/office/officeart/2005/8/colors/colorful5" csCatId="colorful"/>
      <dgm:spPr/>
      <dgm:t>
        <a:bodyPr/>
        <a:lstStyle/>
        <a:p>
          <a:endParaRPr lang="ru-RU"/>
        </a:p>
      </dgm:t>
    </dgm:pt>
    <dgm:pt modelId="{FB1B1C11-7A18-49AA-B962-A536A038BD73}">
      <dgm:prSet/>
      <dgm:spPr/>
      <dgm:t>
        <a:bodyPr/>
        <a:lstStyle/>
        <a:p>
          <a:r>
            <a:rPr lang="ru-RU" dirty="0"/>
            <a:t>План мероприятий по устранению выявленных недостатков системы внутренней оценки качества и по недопущению аналогичных недостатков в будущем.</a:t>
          </a:r>
        </a:p>
      </dgm:t>
    </dgm:pt>
    <dgm:pt modelId="{A0A68627-03F1-40EF-AF61-9F078DE9288A}" type="parTrans" cxnId="{0A4A1C20-D819-4D3F-9435-260109E6B360}">
      <dgm:prSet/>
      <dgm:spPr/>
      <dgm:t>
        <a:bodyPr/>
        <a:lstStyle/>
        <a:p>
          <a:endParaRPr lang="ru-RU"/>
        </a:p>
      </dgm:t>
    </dgm:pt>
    <dgm:pt modelId="{EA9D70DE-31E4-44FF-8266-ACB5CCCB16EC}" type="sibTrans" cxnId="{0A4A1C20-D819-4D3F-9435-260109E6B360}">
      <dgm:prSet/>
      <dgm:spPr/>
      <dgm:t>
        <a:bodyPr/>
        <a:lstStyle/>
        <a:p>
          <a:endParaRPr lang="ru-RU"/>
        </a:p>
      </dgm:t>
    </dgm:pt>
    <dgm:pt modelId="{A41FF12E-E30A-42EB-8D40-7AEEB1B8509E}">
      <dgm:prSet/>
      <dgm:spPr/>
      <dgm:t>
        <a:bodyPr/>
        <a:lstStyle/>
        <a:p>
          <a:r>
            <a:rPr lang="ru-RU" dirty="0"/>
            <a:t>Обеспечить хранение отчета о внутреннем мониторинге до завершения внешней оценки качества соответствующего периода, проводимой Аудиторской палатой.</a:t>
          </a:r>
        </a:p>
      </dgm:t>
    </dgm:pt>
    <dgm:pt modelId="{C4F148EE-D28F-4A28-B2D2-31BD46937F3B}" type="parTrans" cxnId="{2AEAE871-00B2-4425-9AD7-A6ED1B3D70CE}">
      <dgm:prSet/>
      <dgm:spPr/>
      <dgm:t>
        <a:bodyPr/>
        <a:lstStyle/>
        <a:p>
          <a:endParaRPr lang="ru-RU"/>
        </a:p>
      </dgm:t>
    </dgm:pt>
    <dgm:pt modelId="{1C9B1CAF-888D-4414-B517-1269D987A100}" type="sibTrans" cxnId="{2AEAE871-00B2-4425-9AD7-A6ED1B3D70CE}">
      <dgm:prSet/>
      <dgm:spPr/>
      <dgm:t>
        <a:bodyPr/>
        <a:lstStyle/>
        <a:p>
          <a:endParaRPr lang="ru-RU"/>
        </a:p>
      </dgm:t>
    </dgm:pt>
    <dgm:pt modelId="{ADBEFBF3-7491-4E20-863A-B3D3B3A972A7}" type="pres">
      <dgm:prSet presAssocID="{8FD4DBF2-C76F-428D-B389-CEF755461381}" presName="Name0" presStyleCnt="0">
        <dgm:presLayoutVars>
          <dgm:dir/>
          <dgm:resizeHandles val="exact"/>
        </dgm:presLayoutVars>
      </dgm:prSet>
      <dgm:spPr/>
    </dgm:pt>
    <dgm:pt modelId="{8465773F-F1F8-4424-839B-E953B02800BC}" type="pres">
      <dgm:prSet presAssocID="{FB1B1C11-7A18-49AA-B962-A536A038BD73}" presName="node" presStyleLbl="node1" presStyleIdx="0" presStyleCnt="2">
        <dgm:presLayoutVars>
          <dgm:bulletEnabled val="1"/>
        </dgm:presLayoutVars>
      </dgm:prSet>
      <dgm:spPr/>
    </dgm:pt>
    <dgm:pt modelId="{5D864E5C-C8BD-48AB-8A54-61AC02C46039}" type="pres">
      <dgm:prSet presAssocID="{EA9D70DE-31E4-44FF-8266-ACB5CCCB16EC}" presName="sibTrans" presStyleCnt="0"/>
      <dgm:spPr/>
    </dgm:pt>
    <dgm:pt modelId="{CF471EE5-ABC6-4395-8DE5-86A9DCFF4C38}" type="pres">
      <dgm:prSet presAssocID="{A41FF12E-E30A-42EB-8D40-7AEEB1B8509E}" presName="node" presStyleLbl="node1" presStyleIdx="1" presStyleCnt="2">
        <dgm:presLayoutVars>
          <dgm:bulletEnabled val="1"/>
        </dgm:presLayoutVars>
      </dgm:prSet>
      <dgm:spPr/>
    </dgm:pt>
  </dgm:ptLst>
  <dgm:cxnLst>
    <dgm:cxn modelId="{0A4A1C20-D819-4D3F-9435-260109E6B360}" srcId="{8FD4DBF2-C76F-428D-B389-CEF755461381}" destId="{FB1B1C11-7A18-49AA-B962-A536A038BD73}" srcOrd="0" destOrd="0" parTransId="{A0A68627-03F1-40EF-AF61-9F078DE9288A}" sibTransId="{EA9D70DE-31E4-44FF-8266-ACB5CCCB16EC}"/>
    <dgm:cxn modelId="{2AEAE871-00B2-4425-9AD7-A6ED1B3D70CE}" srcId="{8FD4DBF2-C76F-428D-B389-CEF755461381}" destId="{A41FF12E-E30A-42EB-8D40-7AEEB1B8509E}" srcOrd="1" destOrd="0" parTransId="{C4F148EE-D28F-4A28-B2D2-31BD46937F3B}" sibTransId="{1C9B1CAF-888D-4414-B517-1269D987A100}"/>
    <dgm:cxn modelId="{F21A8DAD-3BA8-4537-AD1D-BD7CA5B7E156}" type="presOf" srcId="{8FD4DBF2-C76F-428D-B389-CEF755461381}" destId="{ADBEFBF3-7491-4E20-863A-B3D3B3A972A7}" srcOrd="0" destOrd="0" presId="urn:microsoft.com/office/officeart/2005/8/layout/hList6"/>
    <dgm:cxn modelId="{20C3FCB1-DAB9-49E4-BFA4-80DC826E921C}" type="presOf" srcId="{A41FF12E-E30A-42EB-8D40-7AEEB1B8509E}" destId="{CF471EE5-ABC6-4395-8DE5-86A9DCFF4C38}" srcOrd="0" destOrd="0" presId="urn:microsoft.com/office/officeart/2005/8/layout/hList6"/>
    <dgm:cxn modelId="{02F3A7E4-E6F5-4F33-A7A6-6553377DFBFE}" type="presOf" srcId="{FB1B1C11-7A18-49AA-B962-A536A038BD73}" destId="{8465773F-F1F8-4424-839B-E953B02800BC}" srcOrd="0" destOrd="0" presId="urn:microsoft.com/office/officeart/2005/8/layout/hList6"/>
    <dgm:cxn modelId="{9AF10B9C-5C76-42E3-B45B-447E47880C99}" type="presParOf" srcId="{ADBEFBF3-7491-4E20-863A-B3D3B3A972A7}" destId="{8465773F-F1F8-4424-839B-E953B02800BC}" srcOrd="0" destOrd="0" presId="urn:microsoft.com/office/officeart/2005/8/layout/hList6"/>
    <dgm:cxn modelId="{AC5C9CBE-E6E9-409E-A357-F27A78473111}" type="presParOf" srcId="{ADBEFBF3-7491-4E20-863A-B3D3B3A972A7}" destId="{5D864E5C-C8BD-48AB-8A54-61AC02C46039}" srcOrd="1" destOrd="0" presId="urn:microsoft.com/office/officeart/2005/8/layout/hList6"/>
    <dgm:cxn modelId="{C5635FCF-EAD6-4616-8D54-EF45600A2401}" type="presParOf" srcId="{ADBEFBF3-7491-4E20-863A-B3D3B3A972A7}" destId="{CF471EE5-ABC6-4395-8DE5-86A9DCFF4C38}" srcOrd="2" destOrd="0" presId="urn:microsoft.com/office/officeart/2005/8/layout/hList6"/>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108.xml><?xml version="1.0" encoding="utf-8"?>
<dgm:dataModel xmlns:dgm="http://schemas.openxmlformats.org/drawingml/2006/diagram" xmlns:a="http://schemas.openxmlformats.org/drawingml/2006/main">
  <dgm:ptLst>
    <dgm:pt modelId="{31E4DAB5-1166-4C8C-A164-EEB9997DA0D3}" type="doc">
      <dgm:prSet loTypeId="urn:microsoft.com/office/officeart/2005/8/layout/pList2" loCatId="list" qsTypeId="urn:microsoft.com/office/officeart/2005/8/quickstyle/3d1" qsCatId="3D" csTypeId="urn:microsoft.com/office/officeart/2005/8/colors/accent0_3" csCatId="mainScheme" phldr="1"/>
      <dgm:spPr/>
      <dgm:t>
        <a:bodyPr/>
        <a:lstStyle/>
        <a:p>
          <a:endParaRPr lang="ru-RU"/>
        </a:p>
      </dgm:t>
    </dgm:pt>
    <dgm:pt modelId="{03737FC7-2F33-4F49-B086-1397AD36B9D7}">
      <dgm:prSet custT="1"/>
      <dgm:spPr/>
      <dgm:t>
        <a:bodyPr/>
        <a:lstStyle/>
        <a:p>
          <a:r>
            <a:rPr lang="ru-RU" sz="900" dirty="0"/>
            <a:t>документирование процесса внутреннего мониторинга</a:t>
          </a:r>
        </a:p>
      </dgm:t>
    </dgm:pt>
    <dgm:pt modelId="{E3F962BD-4E25-4647-A8D0-99BC8A577F97}" type="parTrans" cxnId="{4C1EB3A0-5A47-4B6F-AA26-73445D7ED23B}">
      <dgm:prSet/>
      <dgm:spPr/>
      <dgm:t>
        <a:bodyPr/>
        <a:lstStyle/>
        <a:p>
          <a:endParaRPr lang="ru-RU" sz="1100"/>
        </a:p>
      </dgm:t>
    </dgm:pt>
    <dgm:pt modelId="{3165AC2A-22A9-4FBF-8A6F-30BF09546F9F}" type="sibTrans" cxnId="{4C1EB3A0-5A47-4B6F-AA26-73445D7ED23B}">
      <dgm:prSet/>
      <dgm:spPr/>
      <dgm:t>
        <a:bodyPr/>
        <a:lstStyle/>
        <a:p>
          <a:endParaRPr lang="ru-RU" sz="1100"/>
        </a:p>
      </dgm:t>
    </dgm:pt>
    <dgm:pt modelId="{BCCF0D90-1CFF-488E-A3FA-7CF8B05AB060}" type="pres">
      <dgm:prSet presAssocID="{31E4DAB5-1166-4C8C-A164-EEB9997DA0D3}" presName="Name0" presStyleCnt="0">
        <dgm:presLayoutVars>
          <dgm:dir/>
          <dgm:resizeHandles val="exact"/>
        </dgm:presLayoutVars>
      </dgm:prSet>
      <dgm:spPr/>
    </dgm:pt>
    <dgm:pt modelId="{8F34E00E-3BA9-406C-8614-0D64975B0CA1}" type="pres">
      <dgm:prSet presAssocID="{31E4DAB5-1166-4C8C-A164-EEB9997DA0D3}" presName="bkgdShp" presStyleLbl="alignAccFollowNode1" presStyleIdx="0" presStyleCnt="1"/>
      <dgm:spPr/>
    </dgm:pt>
    <dgm:pt modelId="{740AC997-B787-4F30-935E-44381FB04933}" type="pres">
      <dgm:prSet presAssocID="{31E4DAB5-1166-4C8C-A164-EEB9997DA0D3}" presName="linComp" presStyleCnt="0"/>
      <dgm:spPr/>
    </dgm:pt>
    <dgm:pt modelId="{B9616CD9-1FB5-43F3-8BAC-4F094278CB6D}" type="pres">
      <dgm:prSet presAssocID="{03737FC7-2F33-4F49-B086-1397AD36B9D7}" presName="compNode" presStyleCnt="0"/>
      <dgm:spPr/>
    </dgm:pt>
    <dgm:pt modelId="{35380835-3755-4D6F-B949-53088096A936}" type="pres">
      <dgm:prSet presAssocID="{03737FC7-2F33-4F49-B086-1397AD36B9D7}" presName="node" presStyleLbl="node1" presStyleIdx="0" presStyleCnt="1" custScaleX="110000" custScaleY="100847">
        <dgm:presLayoutVars>
          <dgm:bulletEnabled val="1"/>
        </dgm:presLayoutVars>
      </dgm:prSet>
      <dgm:spPr/>
    </dgm:pt>
    <dgm:pt modelId="{1C4621A6-ACBF-4074-86D2-A428FFDB7444}" type="pres">
      <dgm:prSet presAssocID="{03737FC7-2F33-4F49-B086-1397AD36B9D7}" presName="invisiNode" presStyleLbl="node1" presStyleIdx="0" presStyleCnt="1"/>
      <dgm:spPr/>
    </dgm:pt>
    <dgm:pt modelId="{F4353F46-3398-45EE-8BC8-08AE8D0270B4}" type="pres">
      <dgm:prSet presAssocID="{03737FC7-2F33-4F49-B086-1397AD36B9D7}" presName="imagNode"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25000" r="-25000"/>
          </a:stretch>
        </a:blipFill>
      </dgm:spPr>
    </dgm:pt>
  </dgm:ptLst>
  <dgm:cxnLst>
    <dgm:cxn modelId="{698EAF1C-03C2-443D-9981-48321069B4AC}" type="presOf" srcId="{31E4DAB5-1166-4C8C-A164-EEB9997DA0D3}" destId="{BCCF0D90-1CFF-488E-A3FA-7CF8B05AB060}" srcOrd="0" destOrd="0" presId="urn:microsoft.com/office/officeart/2005/8/layout/pList2"/>
    <dgm:cxn modelId="{99831681-2ECA-4530-96F7-0D5FD4B5C7F3}" type="presOf" srcId="{03737FC7-2F33-4F49-B086-1397AD36B9D7}" destId="{35380835-3755-4D6F-B949-53088096A936}" srcOrd="0" destOrd="0" presId="urn:microsoft.com/office/officeart/2005/8/layout/pList2"/>
    <dgm:cxn modelId="{4C1EB3A0-5A47-4B6F-AA26-73445D7ED23B}" srcId="{31E4DAB5-1166-4C8C-A164-EEB9997DA0D3}" destId="{03737FC7-2F33-4F49-B086-1397AD36B9D7}" srcOrd="0" destOrd="0" parTransId="{E3F962BD-4E25-4647-A8D0-99BC8A577F97}" sibTransId="{3165AC2A-22A9-4FBF-8A6F-30BF09546F9F}"/>
    <dgm:cxn modelId="{F6A3636C-6A9C-40CF-A42B-9A623E0F5BF5}" type="presParOf" srcId="{BCCF0D90-1CFF-488E-A3FA-7CF8B05AB060}" destId="{8F34E00E-3BA9-406C-8614-0D64975B0CA1}" srcOrd="0" destOrd="0" presId="urn:microsoft.com/office/officeart/2005/8/layout/pList2"/>
    <dgm:cxn modelId="{93EF416E-F5A6-48AB-83FA-6F4C90E0A949}" type="presParOf" srcId="{BCCF0D90-1CFF-488E-A3FA-7CF8B05AB060}" destId="{740AC997-B787-4F30-935E-44381FB04933}" srcOrd="1" destOrd="0" presId="urn:microsoft.com/office/officeart/2005/8/layout/pList2"/>
    <dgm:cxn modelId="{3305ABD3-2C83-4B22-8AB2-6D194AE9C28E}" type="presParOf" srcId="{740AC997-B787-4F30-935E-44381FB04933}" destId="{B9616CD9-1FB5-43F3-8BAC-4F094278CB6D}" srcOrd="0" destOrd="0" presId="urn:microsoft.com/office/officeart/2005/8/layout/pList2"/>
    <dgm:cxn modelId="{B2B33E1C-3543-49D3-8DD3-44385D48B86E}" type="presParOf" srcId="{B9616CD9-1FB5-43F3-8BAC-4F094278CB6D}" destId="{35380835-3755-4D6F-B949-53088096A936}" srcOrd="0" destOrd="0" presId="urn:microsoft.com/office/officeart/2005/8/layout/pList2"/>
    <dgm:cxn modelId="{C56675C8-BD7F-48FB-8019-3D884199D854}" type="presParOf" srcId="{B9616CD9-1FB5-43F3-8BAC-4F094278CB6D}" destId="{1C4621A6-ACBF-4074-86D2-A428FFDB7444}" srcOrd="1" destOrd="0" presId="urn:microsoft.com/office/officeart/2005/8/layout/pList2"/>
    <dgm:cxn modelId="{93883449-0413-4F07-8F54-4F83643D75B3}" type="presParOf" srcId="{B9616CD9-1FB5-43F3-8BAC-4F094278CB6D}" destId="{F4353F46-3398-45EE-8BC8-08AE8D0270B4}" srcOrd="2" destOrd="0" presId="urn:microsoft.com/office/officeart/2005/8/layout/pList2"/>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F11ADE1-F339-4672-9213-0A42DFA2EE76}" type="doc">
      <dgm:prSet loTypeId="urn:microsoft.com/office/officeart/2005/8/layout/equation1" loCatId="process" qsTypeId="urn:microsoft.com/office/officeart/2005/8/quickstyle/simple5" qsCatId="simple" csTypeId="urn:microsoft.com/office/officeart/2005/8/colors/accent0_2" csCatId="mainScheme" phldr="1"/>
      <dgm:spPr>
        <a:scene3d>
          <a:camera prst="orthographicFront">
            <a:rot lat="0" lon="0" rev="0"/>
          </a:camera>
          <a:lightRig rig="balanced" dir="t">
            <a:rot lat="0" lon="0" rev="8700000"/>
          </a:lightRig>
        </a:scene3d>
      </dgm:spPr>
      <dgm:t>
        <a:bodyPr/>
        <a:lstStyle/>
        <a:p>
          <a:endParaRPr lang="ru-RU"/>
        </a:p>
      </dgm:t>
    </dgm:pt>
    <dgm:pt modelId="{69E2891B-2ABC-4B75-A824-BAC8E0DB786D}">
      <dgm:prSet custT="1"/>
      <dgm:spPr>
        <a:solidFill>
          <a:srgbClr val="FF00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ru-RU" sz="1400" b="0" dirty="0">
              <a:solidFill>
                <a:schemeClr val="bg1"/>
              </a:solidFill>
              <a:latin typeface="Bahnschrift Light Condensed" panose="020B0502040204020203" pitchFamily="34" charset="0"/>
            </a:rPr>
            <a:t>ОСОБЕННОСТИ ИП</a:t>
          </a:r>
        </a:p>
      </dgm:t>
    </dgm:pt>
    <dgm:pt modelId="{2371713C-318C-4EAC-A1DF-FA1503F66D80}" type="parTrans" cxnId="{CEAA823D-790F-4049-8764-67821855033E}">
      <dgm:prSet/>
      <dgm:spPr/>
      <dgm:t>
        <a:bodyPr/>
        <a:lstStyle/>
        <a:p>
          <a:endParaRPr lang="ru-RU"/>
        </a:p>
      </dgm:t>
    </dgm:pt>
    <dgm:pt modelId="{95CA1C2C-D232-4C06-ADEE-48A9DE120E3E}" type="sibTrans" cxnId="{CEAA823D-790F-4049-8764-67821855033E}">
      <dgm:prSet/>
      <dgm:spPr/>
      <dgm:t>
        <a:bodyPr/>
        <a:lstStyle/>
        <a:p>
          <a:endParaRPr lang="ru-RU"/>
        </a:p>
      </dgm:t>
    </dgm:pt>
    <dgm:pt modelId="{5DF6015A-6587-49BD-A4FF-1C9AC5C61847}" type="pres">
      <dgm:prSet presAssocID="{2F11ADE1-F339-4672-9213-0A42DFA2EE76}" presName="linearFlow" presStyleCnt="0">
        <dgm:presLayoutVars>
          <dgm:dir/>
          <dgm:resizeHandles val="exact"/>
        </dgm:presLayoutVars>
      </dgm:prSet>
      <dgm:spPr/>
    </dgm:pt>
    <dgm:pt modelId="{FB74679C-D986-449B-A362-2373681D5B82}" type="pres">
      <dgm:prSet presAssocID="{69E2891B-2ABC-4B75-A824-BAC8E0DB786D}" presName="node" presStyleLbl="node1" presStyleIdx="0" presStyleCnt="1">
        <dgm:presLayoutVars>
          <dgm:bulletEnabled val="1"/>
        </dgm:presLayoutVars>
      </dgm:prSet>
      <dgm:spPr/>
    </dgm:pt>
  </dgm:ptLst>
  <dgm:cxnLst>
    <dgm:cxn modelId="{CEAA823D-790F-4049-8764-67821855033E}" srcId="{2F11ADE1-F339-4672-9213-0A42DFA2EE76}" destId="{69E2891B-2ABC-4B75-A824-BAC8E0DB786D}" srcOrd="0" destOrd="0" parTransId="{2371713C-318C-4EAC-A1DF-FA1503F66D80}" sibTransId="{95CA1C2C-D232-4C06-ADEE-48A9DE120E3E}"/>
    <dgm:cxn modelId="{064D9896-21B5-463F-B4A2-BB7BCFB4F8D9}" type="presOf" srcId="{69E2891B-2ABC-4B75-A824-BAC8E0DB786D}" destId="{FB74679C-D986-449B-A362-2373681D5B82}" srcOrd="0" destOrd="0" presId="urn:microsoft.com/office/officeart/2005/8/layout/equation1"/>
    <dgm:cxn modelId="{E2E67199-201A-49DB-948D-CBDF462AE948}" type="presOf" srcId="{2F11ADE1-F339-4672-9213-0A42DFA2EE76}" destId="{5DF6015A-6587-49BD-A4FF-1C9AC5C61847}" srcOrd="0" destOrd="0" presId="urn:microsoft.com/office/officeart/2005/8/layout/equation1"/>
    <dgm:cxn modelId="{3B790ED8-6E9E-4457-80D3-2C8DCFBCAD8F}" type="presParOf" srcId="{5DF6015A-6587-49BD-A4FF-1C9AC5C61847}" destId="{FB74679C-D986-449B-A362-2373681D5B82}" srcOrd="0" destOrd="0" presId="urn:microsoft.com/office/officeart/2005/8/layout/equation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83C8D3D-25A4-4871-9F8D-59013B47B1C5}" type="doc">
      <dgm:prSet loTypeId="urn:microsoft.com/office/officeart/2005/8/layout/pList2" loCatId="list" qsTypeId="urn:microsoft.com/office/officeart/2005/8/quickstyle/3d1" qsCatId="3D" csTypeId="urn:microsoft.com/office/officeart/2005/8/colors/accent0_3" csCatId="mainScheme" phldr="1"/>
      <dgm:spPr/>
      <dgm:t>
        <a:bodyPr/>
        <a:lstStyle/>
        <a:p>
          <a:endParaRPr lang="ru-RU"/>
        </a:p>
      </dgm:t>
    </dgm:pt>
    <dgm:pt modelId="{24323EA6-71EA-4354-817F-28F5D99E18E4}">
      <dgm:prSet/>
      <dgm:spPr/>
      <dgm:t>
        <a:bodyPr/>
        <a:lstStyle/>
        <a:p>
          <a:r>
            <a:rPr lang="ru-RU" dirty="0"/>
            <a:t>Формирование корпоративной культуры, ориентированной на повышение качества оказываемых аудиторских услуг</a:t>
          </a:r>
        </a:p>
      </dgm:t>
    </dgm:pt>
    <dgm:pt modelId="{F2FCC187-56FE-4594-9B10-50F9825E98B3}" type="parTrans" cxnId="{550FBA6F-B202-499D-AC61-07EDF67B8EE9}">
      <dgm:prSet/>
      <dgm:spPr/>
      <dgm:t>
        <a:bodyPr/>
        <a:lstStyle/>
        <a:p>
          <a:endParaRPr lang="ru-RU"/>
        </a:p>
      </dgm:t>
    </dgm:pt>
    <dgm:pt modelId="{73C84404-D130-44C1-8CE3-F4F6E4BBA8D4}" type="sibTrans" cxnId="{550FBA6F-B202-499D-AC61-07EDF67B8EE9}">
      <dgm:prSet/>
      <dgm:spPr/>
      <dgm:t>
        <a:bodyPr/>
        <a:lstStyle/>
        <a:p>
          <a:endParaRPr lang="ru-RU"/>
        </a:p>
      </dgm:t>
    </dgm:pt>
    <dgm:pt modelId="{89DCAA8D-9D7A-44D3-8809-5B2ACB2C249B}">
      <dgm:prSet/>
      <dgm:spPr/>
      <dgm:t>
        <a:bodyPr/>
        <a:lstStyle/>
        <a:p>
          <a:r>
            <a:rPr lang="ru-RU" dirty="0"/>
            <a:t>Руководство аудиторской организации,                                      аудитор - индивидуальный предприниматель принимает на себя ответственность за создание, разработку, внедрение и эффективное функционирование системы внутренней оценки качества</a:t>
          </a:r>
        </a:p>
      </dgm:t>
    </dgm:pt>
    <dgm:pt modelId="{CE91888F-7454-4186-8AB0-894D3436CFA1}" type="parTrans" cxnId="{BD7A610A-77F9-4FEE-A79C-CBD55EF3E277}">
      <dgm:prSet/>
      <dgm:spPr/>
      <dgm:t>
        <a:bodyPr/>
        <a:lstStyle/>
        <a:p>
          <a:endParaRPr lang="ru-RU"/>
        </a:p>
      </dgm:t>
    </dgm:pt>
    <dgm:pt modelId="{7BE12D6B-5E1D-42B3-95BA-40C01D66D4B1}" type="sibTrans" cxnId="{BD7A610A-77F9-4FEE-A79C-CBD55EF3E277}">
      <dgm:prSet/>
      <dgm:spPr/>
      <dgm:t>
        <a:bodyPr/>
        <a:lstStyle/>
        <a:p>
          <a:endParaRPr lang="ru-RU"/>
        </a:p>
      </dgm:t>
    </dgm:pt>
    <dgm:pt modelId="{1D1507B8-CC1F-4FDF-A0D2-26589B3A54F4}">
      <dgm:prSet/>
      <dgm:spPr/>
      <dgm:t>
        <a:bodyPr/>
        <a:lstStyle/>
        <a:p>
          <a:r>
            <a:rPr lang="ru-RU" dirty="0"/>
            <a:t>Лица, на которых возложена ответственность за оперативное управление системой внутренней оценки качества, имеют достаточный и надлежащий опыт и необходимые полномочия для выполнения этих обязанностей</a:t>
          </a:r>
        </a:p>
      </dgm:t>
    </dgm:pt>
    <dgm:pt modelId="{AE0B86C7-9D72-4406-8F18-9DD0074829A5}" type="parTrans" cxnId="{1FCB2D18-89A9-4BF4-88C7-1E1EAC788F16}">
      <dgm:prSet/>
      <dgm:spPr/>
      <dgm:t>
        <a:bodyPr/>
        <a:lstStyle/>
        <a:p>
          <a:endParaRPr lang="ru-RU"/>
        </a:p>
      </dgm:t>
    </dgm:pt>
    <dgm:pt modelId="{26FA66EB-6F2B-42C0-847F-9E9D079F2B42}" type="sibTrans" cxnId="{1FCB2D18-89A9-4BF4-88C7-1E1EAC788F16}">
      <dgm:prSet/>
      <dgm:spPr/>
      <dgm:t>
        <a:bodyPr/>
        <a:lstStyle/>
        <a:p>
          <a:endParaRPr lang="ru-RU"/>
        </a:p>
      </dgm:t>
    </dgm:pt>
    <dgm:pt modelId="{A773F08D-76D6-4CB3-952F-1400855A4304}">
      <dgm:prSet/>
      <dgm:spPr/>
      <dgm:t>
        <a:bodyPr/>
        <a:lstStyle/>
        <a:p>
          <a:r>
            <a:rPr lang="ru-RU" dirty="0"/>
            <a:t>Регулярная оценка </a:t>
          </a:r>
          <a:r>
            <a:rPr lang="ru-RU" b="1" dirty="0"/>
            <a:t>работниками </a:t>
          </a:r>
          <a:r>
            <a:rPr lang="ru-RU" dirty="0"/>
            <a:t>порядка проведения процедур, организации и функционирования системы внутренней оценки качества с целью оценки ее эффективности</a:t>
          </a:r>
        </a:p>
      </dgm:t>
    </dgm:pt>
    <dgm:pt modelId="{EAB419F5-EC99-4B68-BCFA-31F516726297}" type="parTrans" cxnId="{4B8F71D6-7852-4057-A1BF-1E94975F9C26}">
      <dgm:prSet/>
      <dgm:spPr/>
      <dgm:t>
        <a:bodyPr/>
        <a:lstStyle/>
        <a:p>
          <a:endParaRPr lang="ru-RU"/>
        </a:p>
      </dgm:t>
    </dgm:pt>
    <dgm:pt modelId="{C4CFA74F-B69B-43AB-AB03-ACB94DEEFCE2}" type="sibTrans" cxnId="{4B8F71D6-7852-4057-A1BF-1E94975F9C26}">
      <dgm:prSet/>
      <dgm:spPr/>
      <dgm:t>
        <a:bodyPr/>
        <a:lstStyle/>
        <a:p>
          <a:endParaRPr lang="ru-RU"/>
        </a:p>
      </dgm:t>
    </dgm:pt>
    <dgm:pt modelId="{68FC01F7-212B-4BD0-9951-3337ADDE43D2}" type="pres">
      <dgm:prSet presAssocID="{183C8D3D-25A4-4871-9F8D-59013B47B1C5}" presName="Name0" presStyleCnt="0">
        <dgm:presLayoutVars>
          <dgm:dir/>
          <dgm:resizeHandles val="exact"/>
        </dgm:presLayoutVars>
      </dgm:prSet>
      <dgm:spPr/>
    </dgm:pt>
    <dgm:pt modelId="{88A81CDD-BD7B-44D0-9761-A96A76C2A800}" type="pres">
      <dgm:prSet presAssocID="{183C8D3D-25A4-4871-9F8D-59013B47B1C5}" presName="bkgdShp" presStyleLbl="alignAccFollowNode1" presStyleIdx="0" presStyleCnt="1" custLinFactNeighborY="1936"/>
      <dgm:spPr/>
    </dgm:pt>
    <dgm:pt modelId="{527CDC95-0832-4FAF-B362-BBEBD9BEB444}" type="pres">
      <dgm:prSet presAssocID="{183C8D3D-25A4-4871-9F8D-59013B47B1C5}" presName="linComp" presStyleCnt="0"/>
      <dgm:spPr/>
    </dgm:pt>
    <dgm:pt modelId="{482E6928-10DA-4CDF-8D8A-FD8685CBABF6}" type="pres">
      <dgm:prSet presAssocID="{24323EA6-71EA-4354-817F-28F5D99E18E4}" presName="compNode" presStyleCnt="0"/>
      <dgm:spPr/>
    </dgm:pt>
    <dgm:pt modelId="{FCA3042E-B2C0-491C-B459-B662D1A7CE14}" type="pres">
      <dgm:prSet presAssocID="{24323EA6-71EA-4354-817F-28F5D99E18E4}" presName="node" presStyleLbl="node1" presStyleIdx="0" presStyleCnt="4">
        <dgm:presLayoutVars>
          <dgm:bulletEnabled val="1"/>
        </dgm:presLayoutVars>
      </dgm:prSet>
      <dgm:spPr/>
    </dgm:pt>
    <dgm:pt modelId="{3DACA892-870D-4EC0-8431-ED57FD0650CC}" type="pres">
      <dgm:prSet presAssocID="{24323EA6-71EA-4354-817F-28F5D99E18E4}" presName="invisiNode" presStyleLbl="node1" presStyleIdx="0" presStyleCnt="4"/>
      <dgm:spPr/>
    </dgm:pt>
    <dgm:pt modelId="{392785BA-D241-47E5-9D21-9777A4864E70}" type="pres">
      <dgm:prSet presAssocID="{24323EA6-71EA-4354-817F-28F5D99E18E4}"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6000" r="-6000"/>
          </a:stretch>
        </a:blipFill>
      </dgm:spPr>
    </dgm:pt>
    <dgm:pt modelId="{0EBEE30A-212A-4F4D-8138-49583F1F3C9E}" type="pres">
      <dgm:prSet presAssocID="{73C84404-D130-44C1-8CE3-F4F6E4BBA8D4}" presName="sibTrans" presStyleLbl="sibTrans2D1" presStyleIdx="0" presStyleCnt="0"/>
      <dgm:spPr/>
    </dgm:pt>
    <dgm:pt modelId="{DA983BD4-FD92-4A6A-9A4B-48EA3F1D3D71}" type="pres">
      <dgm:prSet presAssocID="{89DCAA8D-9D7A-44D3-8809-5B2ACB2C249B}" presName="compNode" presStyleCnt="0"/>
      <dgm:spPr/>
    </dgm:pt>
    <dgm:pt modelId="{3635D78E-493F-4E79-8052-7D1FEC08C8E9}" type="pres">
      <dgm:prSet presAssocID="{89DCAA8D-9D7A-44D3-8809-5B2ACB2C249B}" presName="node" presStyleLbl="node1" presStyleIdx="1" presStyleCnt="4">
        <dgm:presLayoutVars>
          <dgm:bulletEnabled val="1"/>
        </dgm:presLayoutVars>
      </dgm:prSet>
      <dgm:spPr/>
    </dgm:pt>
    <dgm:pt modelId="{F96145B3-41CE-4632-ADAE-49102F6C95E5}" type="pres">
      <dgm:prSet presAssocID="{89DCAA8D-9D7A-44D3-8809-5B2ACB2C249B}" presName="invisiNode" presStyleLbl="node1" presStyleIdx="1" presStyleCnt="4"/>
      <dgm:spPr/>
    </dgm:pt>
    <dgm:pt modelId="{45D520AA-DFB8-4C37-8FB3-120A566E084B}" type="pres">
      <dgm:prSet presAssocID="{89DCAA8D-9D7A-44D3-8809-5B2ACB2C249B}" presName="imagNode" presStyleLbl="fgImgPlace1" presStyleIdx="1" presStyleCnt="4"/>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13000" r="-13000"/>
          </a:stretch>
        </a:blipFill>
      </dgm:spPr>
    </dgm:pt>
    <dgm:pt modelId="{5F8A8B9C-77DB-48E5-9411-074B5486376D}" type="pres">
      <dgm:prSet presAssocID="{7BE12D6B-5E1D-42B3-95BA-40C01D66D4B1}" presName="sibTrans" presStyleLbl="sibTrans2D1" presStyleIdx="0" presStyleCnt="0"/>
      <dgm:spPr/>
    </dgm:pt>
    <dgm:pt modelId="{5B367C85-9B31-44C0-937F-B285FAF97DA6}" type="pres">
      <dgm:prSet presAssocID="{1D1507B8-CC1F-4FDF-A0D2-26589B3A54F4}" presName="compNode" presStyleCnt="0"/>
      <dgm:spPr/>
    </dgm:pt>
    <dgm:pt modelId="{6C0EB0DA-3F58-4DBD-94A5-93D962149C24}" type="pres">
      <dgm:prSet presAssocID="{1D1507B8-CC1F-4FDF-A0D2-26589B3A54F4}" presName="node" presStyleLbl="node1" presStyleIdx="2" presStyleCnt="4">
        <dgm:presLayoutVars>
          <dgm:bulletEnabled val="1"/>
        </dgm:presLayoutVars>
      </dgm:prSet>
      <dgm:spPr/>
    </dgm:pt>
    <dgm:pt modelId="{7539229D-2D19-4B35-ACFD-8ECE5A245939}" type="pres">
      <dgm:prSet presAssocID="{1D1507B8-CC1F-4FDF-A0D2-26589B3A54F4}" presName="invisiNode" presStyleLbl="node1" presStyleIdx="2" presStyleCnt="4"/>
      <dgm:spPr/>
    </dgm:pt>
    <dgm:pt modelId="{75001609-4A05-4909-91B0-D78243A42795}" type="pres">
      <dgm:prSet presAssocID="{1D1507B8-CC1F-4FDF-A0D2-26589B3A54F4}" presName="imagNode"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10000" r="-10000"/>
          </a:stretch>
        </a:blipFill>
      </dgm:spPr>
    </dgm:pt>
    <dgm:pt modelId="{7DE94F9A-6E7F-4746-B3E3-B15BF71AEF42}" type="pres">
      <dgm:prSet presAssocID="{26FA66EB-6F2B-42C0-847F-9E9D079F2B42}" presName="sibTrans" presStyleLbl="sibTrans2D1" presStyleIdx="0" presStyleCnt="0"/>
      <dgm:spPr/>
    </dgm:pt>
    <dgm:pt modelId="{2A38B26B-F818-40D5-AB69-DEDE331D6DB2}" type="pres">
      <dgm:prSet presAssocID="{A773F08D-76D6-4CB3-952F-1400855A4304}" presName="compNode" presStyleCnt="0"/>
      <dgm:spPr/>
    </dgm:pt>
    <dgm:pt modelId="{A1B98CC2-3833-47A2-91AB-6F1227EC9F9D}" type="pres">
      <dgm:prSet presAssocID="{A773F08D-76D6-4CB3-952F-1400855A4304}" presName="node" presStyleLbl="node1" presStyleIdx="3" presStyleCnt="4">
        <dgm:presLayoutVars>
          <dgm:bulletEnabled val="1"/>
        </dgm:presLayoutVars>
      </dgm:prSet>
      <dgm:spPr/>
    </dgm:pt>
    <dgm:pt modelId="{E496F37F-5784-424A-842C-BA94E35876C5}" type="pres">
      <dgm:prSet presAssocID="{A773F08D-76D6-4CB3-952F-1400855A4304}" presName="invisiNode" presStyleLbl="node1" presStyleIdx="3" presStyleCnt="4"/>
      <dgm:spPr/>
    </dgm:pt>
    <dgm:pt modelId="{76DCC945-8995-4895-A143-CD991A2773F7}" type="pres">
      <dgm:prSet presAssocID="{A773F08D-76D6-4CB3-952F-1400855A4304}" presName="imagNode" presStyleLbl="fgImgPlace1" presStyleIdx="3" presStyleCnt="4"/>
      <dgm:spPr>
        <a:blipFill>
          <a:blip xmlns:r="http://schemas.openxmlformats.org/officeDocument/2006/relationships"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t="-10000" b="-10000"/>
          </a:stretch>
        </a:blipFill>
      </dgm:spPr>
    </dgm:pt>
  </dgm:ptLst>
  <dgm:cxnLst>
    <dgm:cxn modelId="{BD7A610A-77F9-4FEE-A79C-CBD55EF3E277}" srcId="{183C8D3D-25A4-4871-9F8D-59013B47B1C5}" destId="{89DCAA8D-9D7A-44D3-8809-5B2ACB2C249B}" srcOrd="1" destOrd="0" parTransId="{CE91888F-7454-4186-8AB0-894D3436CFA1}" sibTransId="{7BE12D6B-5E1D-42B3-95BA-40C01D66D4B1}"/>
    <dgm:cxn modelId="{1FCB2D18-89A9-4BF4-88C7-1E1EAC788F16}" srcId="{183C8D3D-25A4-4871-9F8D-59013B47B1C5}" destId="{1D1507B8-CC1F-4FDF-A0D2-26589B3A54F4}" srcOrd="2" destOrd="0" parTransId="{AE0B86C7-9D72-4406-8F18-9DD0074829A5}" sibTransId="{26FA66EB-6F2B-42C0-847F-9E9D079F2B42}"/>
    <dgm:cxn modelId="{A697412F-E10E-49B0-89CE-33C045B04BBB}" type="presOf" srcId="{24323EA6-71EA-4354-817F-28F5D99E18E4}" destId="{FCA3042E-B2C0-491C-B459-B662D1A7CE14}" srcOrd="0" destOrd="0" presId="urn:microsoft.com/office/officeart/2005/8/layout/pList2"/>
    <dgm:cxn modelId="{550FBA6F-B202-499D-AC61-07EDF67B8EE9}" srcId="{183C8D3D-25A4-4871-9F8D-59013B47B1C5}" destId="{24323EA6-71EA-4354-817F-28F5D99E18E4}" srcOrd="0" destOrd="0" parTransId="{F2FCC187-56FE-4594-9B10-50F9825E98B3}" sibTransId="{73C84404-D130-44C1-8CE3-F4F6E4BBA8D4}"/>
    <dgm:cxn modelId="{932D8E70-40F3-46B6-BC23-C5C7B424BC51}" type="presOf" srcId="{A773F08D-76D6-4CB3-952F-1400855A4304}" destId="{A1B98CC2-3833-47A2-91AB-6F1227EC9F9D}" srcOrd="0" destOrd="0" presId="urn:microsoft.com/office/officeart/2005/8/layout/pList2"/>
    <dgm:cxn modelId="{7F8A9587-90AE-4579-8B82-6D0195038A66}" type="presOf" srcId="{1D1507B8-CC1F-4FDF-A0D2-26589B3A54F4}" destId="{6C0EB0DA-3F58-4DBD-94A5-93D962149C24}" srcOrd="0" destOrd="0" presId="urn:microsoft.com/office/officeart/2005/8/layout/pList2"/>
    <dgm:cxn modelId="{68B4E78E-C2EC-4A0C-A137-4098AB30B4D0}" type="presOf" srcId="{73C84404-D130-44C1-8CE3-F4F6E4BBA8D4}" destId="{0EBEE30A-212A-4F4D-8138-49583F1F3C9E}" srcOrd="0" destOrd="0" presId="urn:microsoft.com/office/officeart/2005/8/layout/pList2"/>
    <dgm:cxn modelId="{F0E9DEA2-7AE9-4294-B349-ED0780F0767E}" type="presOf" srcId="{183C8D3D-25A4-4871-9F8D-59013B47B1C5}" destId="{68FC01F7-212B-4BD0-9951-3337ADDE43D2}" srcOrd="0" destOrd="0" presId="urn:microsoft.com/office/officeart/2005/8/layout/pList2"/>
    <dgm:cxn modelId="{4DD2CEB6-8F6F-4E7D-B8AA-4D698C2B32DC}" type="presOf" srcId="{26FA66EB-6F2B-42C0-847F-9E9D079F2B42}" destId="{7DE94F9A-6E7F-4746-B3E3-B15BF71AEF42}" srcOrd="0" destOrd="0" presId="urn:microsoft.com/office/officeart/2005/8/layout/pList2"/>
    <dgm:cxn modelId="{61C316CF-4EC5-4772-BF69-7728B2BF59EC}" type="presOf" srcId="{89DCAA8D-9D7A-44D3-8809-5B2ACB2C249B}" destId="{3635D78E-493F-4E79-8052-7D1FEC08C8E9}" srcOrd="0" destOrd="0" presId="urn:microsoft.com/office/officeart/2005/8/layout/pList2"/>
    <dgm:cxn modelId="{9C6F63D3-D50D-4F21-84A1-DBF43963A37E}" type="presOf" srcId="{7BE12D6B-5E1D-42B3-95BA-40C01D66D4B1}" destId="{5F8A8B9C-77DB-48E5-9411-074B5486376D}" srcOrd="0" destOrd="0" presId="urn:microsoft.com/office/officeart/2005/8/layout/pList2"/>
    <dgm:cxn modelId="{4B8F71D6-7852-4057-A1BF-1E94975F9C26}" srcId="{183C8D3D-25A4-4871-9F8D-59013B47B1C5}" destId="{A773F08D-76D6-4CB3-952F-1400855A4304}" srcOrd="3" destOrd="0" parTransId="{EAB419F5-EC99-4B68-BCFA-31F516726297}" sibTransId="{C4CFA74F-B69B-43AB-AB03-ACB94DEEFCE2}"/>
    <dgm:cxn modelId="{16EBCBDA-8D45-45F7-BB12-922F96F6EDAC}" type="presParOf" srcId="{68FC01F7-212B-4BD0-9951-3337ADDE43D2}" destId="{88A81CDD-BD7B-44D0-9761-A96A76C2A800}" srcOrd="0" destOrd="0" presId="urn:microsoft.com/office/officeart/2005/8/layout/pList2"/>
    <dgm:cxn modelId="{77E3EF99-858D-443E-8F27-2AFCA5DD0C47}" type="presParOf" srcId="{68FC01F7-212B-4BD0-9951-3337ADDE43D2}" destId="{527CDC95-0832-4FAF-B362-BBEBD9BEB444}" srcOrd="1" destOrd="0" presId="urn:microsoft.com/office/officeart/2005/8/layout/pList2"/>
    <dgm:cxn modelId="{049D775B-31D7-4510-94B5-CE49BE3BEBD7}" type="presParOf" srcId="{527CDC95-0832-4FAF-B362-BBEBD9BEB444}" destId="{482E6928-10DA-4CDF-8D8A-FD8685CBABF6}" srcOrd="0" destOrd="0" presId="urn:microsoft.com/office/officeart/2005/8/layout/pList2"/>
    <dgm:cxn modelId="{C8142527-964D-47F6-9A18-7B49B9A6C5F8}" type="presParOf" srcId="{482E6928-10DA-4CDF-8D8A-FD8685CBABF6}" destId="{FCA3042E-B2C0-491C-B459-B662D1A7CE14}" srcOrd="0" destOrd="0" presId="urn:microsoft.com/office/officeart/2005/8/layout/pList2"/>
    <dgm:cxn modelId="{BD7A10D5-6B45-4CF8-A2AC-42E42475ABD4}" type="presParOf" srcId="{482E6928-10DA-4CDF-8D8A-FD8685CBABF6}" destId="{3DACA892-870D-4EC0-8431-ED57FD0650CC}" srcOrd="1" destOrd="0" presId="urn:microsoft.com/office/officeart/2005/8/layout/pList2"/>
    <dgm:cxn modelId="{77DCDFB3-21CC-46E5-832E-4B2F79EB661A}" type="presParOf" srcId="{482E6928-10DA-4CDF-8D8A-FD8685CBABF6}" destId="{392785BA-D241-47E5-9D21-9777A4864E70}" srcOrd="2" destOrd="0" presId="urn:microsoft.com/office/officeart/2005/8/layout/pList2"/>
    <dgm:cxn modelId="{FAC1089E-07B3-4F56-B140-DF6FB0E5E141}" type="presParOf" srcId="{527CDC95-0832-4FAF-B362-BBEBD9BEB444}" destId="{0EBEE30A-212A-4F4D-8138-49583F1F3C9E}" srcOrd="1" destOrd="0" presId="urn:microsoft.com/office/officeart/2005/8/layout/pList2"/>
    <dgm:cxn modelId="{1710997F-42DC-4713-99AD-BBF9A6AF1E25}" type="presParOf" srcId="{527CDC95-0832-4FAF-B362-BBEBD9BEB444}" destId="{DA983BD4-FD92-4A6A-9A4B-48EA3F1D3D71}" srcOrd="2" destOrd="0" presId="urn:microsoft.com/office/officeart/2005/8/layout/pList2"/>
    <dgm:cxn modelId="{FE86A62F-8FB2-4F64-ABD7-BF44AB7B4336}" type="presParOf" srcId="{DA983BD4-FD92-4A6A-9A4B-48EA3F1D3D71}" destId="{3635D78E-493F-4E79-8052-7D1FEC08C8E9}" srcOrd="0" destOrd="0" presId="urn:microsoft.com/office/officeart/2005/8/layout/pList2"/>
    <dgm:cxn modelId="{1B9BAD0D-4D5B-4C48-A199-E5CD895D0B3F}" type="presParOf" srcId="{DA983BD4-FD92-4A6A-9A4B-48EA3F1D3D71}" destId="{F96145B3-41CE-4632-ADAE-49102F6C95E5}" srcOrd="1" destOrd="0" presId="urn:microsoft.com/office/officeart/2005/8/layout/pList2"/>
    <dgm:cxn modelId="{C6D18073-9A3D-4A89-829C-AE33EA22ADD8}" type="presParOf" srcId="{DA983BD4-FD92-4A6A-9A4B-48EA3F1D3D71}" destId="{45D520AA-DFB8-4C37-8FB3-120A566E084B}" srcOrd="2" destOrd="0" presId="urn:microsoft.com/office/officeart/2005/8/layout/pList2"/>
    <dgm:cxn modelId="{F36006D7-DBF6-4928-BEF9-7131EB94273D}" type="presParOf" srcId="{527CDC95-0832-4FAF-B362-BBEBD9BEB444}" destId="{5F8A8B9C-77DB-48E5-9411-074B5486376D}" srcOrd="3" destOrd="0" presId="urn:microsoft.com/office/officeart/2005/8/layout/pList2"/>
    <dgm:cxn modelId="{1CFDC6DA-DA86-493E-8915-52D209FA9805}" type="presParOf" srcId="{527CDC95-0832-4FAF-B362-BBEBD9BEB444}" destId="{5B367C85-9B31-44C0-937F-B285FAF97DA6}" srcOrd="4" destOrd="0" presId="urn:microsoft.com/office/officeart/2005/8/layout/pList2"/>
    <dgm:cxn modelId="{2A7678CB-9828-4F61-9894-86A35AC14DD5}" type="presParOf" srcId="{5B367C85-9B31-44C0-937F-B285FAF97DA6}" destId="{6C0EB0DA-3F58-4DBD-94A5-93D962149C24}" srcOrd="0" destOrd="0" presId="urn:microsoft.com/office/officeart/2005/8/layout/pList2"/>
    <dgm:cxn modelId="{7E505C87-000F-46E2-A4EC-A450B6F354FB}" type="presParOf" srcId="{5B367C85-9B31-44C0-937F-B285FAF97DA6}" destId="{7539229D-2D19-4B35-ACFD-8ECE5A245939}" srcOrd="1" destOrd="0" presId="urn:microsoft.com/office/officeart/2005/8/layout/pList2"/>
    <dgm:cxn modelId="{9AD3CC10-1FF1-4F2E-9CB1-783DAF8D2C2E}" type="presParOf" srcId="{5B367C85-9B31-44C0-937F-B285FAF97DA6}" destId="{75001609-4A05-4909-91B0-D78243A42795}" srcOrd="2" destOrd="0" presId="urn:microsoft.com/office/officeart/2005/8/layout/pList2"/>
    <dgm:cxn modelId="{D55215EE-EACD-4D28-B0FD-DFE5823A66DE}" type="presParOf" srcId="{527CDC95-0832-4FAF-B362-BBEBD9BEB444}" destId="{7DE94F9A-6E7F-4746-B3E3-B15BF71AEF42}" srcOrd="5" destOrd="0" presId="urn:microsoft.com/office/officeart/2005/8/layout/pList2"/>
    <dgm:cxn modelId="{17A51009-4877-452D-BA0B-7AA89E7C5579}" type="presParOf" srcId="{527CDC95-0832-4FAF-B362-BBEBD9BEB444}" destId="{2A38B26B-F818-40D5-AB69-DEDE331D6DB2}" srcOrd="6" destOrd="0" presId="urn:microsoft.com/office/officeart/2005/8/layout/pList2"/>
    <dgm:cxn modelId="{71DA98E1-EBFC-4385-8FD0-7656681707B2}" type="presParOf" srcId="{2A38B26B-F818-40D5-AB69-DEDE331D6DB2}" destId="{A1B98CC2-3833-47A2-91AB-6F1227EC9F9D}" srcOrd="0" destOrd="0" presId="urn:microsoft.com/office/officeart/2005/8/layout/pList2"/>
    <dgm:cxn modelId="{8FF171C7-A119-4A3F-8B50-89AB9C3F3BAB}" type="presParOf" srcId="{2A38B26B-F818-40D5-AB69-DEDE331D6DB2}" destId="{E496F37F-5784-424A-842C-BA94E35876C5}" srcOrd="1" destOrd="0" presId="urn:microsoft.com/office/officeart/2005/8/layout/pList2"/>
    <dgm:cxn modelId="{A880BF2A-8266-4EAB-AAE4-95E59435DE3C}" type="presParOf" srcId="{2A38B26B-F818-40D5-AB69-DEDE331D6DB2}" destId="{76DCC945-8995-4895-A143-CD991A2773F7}" srcOrd="2" destOrd="0" presId="urn:microsoft.com/office/officeart/2005/8/layout/p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B161B0F-7884-4DDD-B7B8-4801AA59613B}"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ru-RU"/>
        </a:p>
      </dgm:t>
    </dgm:pt>
    <dgm:pt modelId="{0E383AF1-EC30-4763-8413-C7A42E8493B7}">
      <dgm:prSet custT="1"/>
      <dgm:spPr/>
      <dgm:t>
        <a:bodyPr/>
        <a:lstStyle/>
        <a:p>
          <a:pPr algn="ctr"/>
          <a:r>
            <a:rPr lang="ru-RU" sz="1600" dirty="0"/>
            <a:t>проведением руководителем организации, аудитором–индивидуальным предпринимателем при принятии потенциального клиента и (или) аудиторского задания сопоставления планируемого объема работы и стоимости аудиторских услуг по заключаемым договорам</a:t>
          </a:r>
        </a:p>
      </dgm:t>
    </dgm:pt>
    <dgm:pt modelId="{4D8F7EAB-3A13-4643-82B4-53FE9556289C}" type="parTrans" cxnId="{F700270F-C453-4444-AE9E-8B7DD9ADA01F}">
      <dgm:prSet/>
      <dgm:spPr/>
      <dgm:t>
        <a:bodyPr/>
        <a:lstStyle/>
        <a:p>
          <a:endParaRPr lang="ru-RU"/>
        </a:p>
      </dgm:t>
    </dgm:pt>
    <dgm:pt modelId="{5BCB87A5-ACE1-4A90-BF6A-819578EB3E48}" type="sibTrans" cxnId="{F700270F-C453-4444-AE9E-8B7DD9ADA01F}">
      <dgm:prSet/>
      <dgm:spPr/>
      <dgm:t>
        <a:bodyPr/>
        <a:lstStyle/>
        <a:p>
          <a:endParaRPr lang="ru-RU"/>
        </a:p>
      </dgm:t>
    </dgm:pt>
    <dgm:pt modelId="{AC1A37DC-1A11-4BA7-801C-18DB7A9E8198}">
      <dgm:prSet custT="1"/>
      <dgm:spPr/>
      <dgm:t>
        <a:bodyPr spcFirstLastPara="0" vert="horz" wrap="square" lIns="53340" tIns="53340" rIns="53340" bIns="53340" numCol="1" spcCol="1270" anchor="ctr" anchorCtr="0"/>
        <a:lstStyle/>
        <a:p>
          <a:pPr marL="0" lvl="0" indent="0" algn="ctr" defTabSz="622300">
            <a:lnSpc>
              <a:spcPct val="90000"/>
            </a:lnSpc>
            <a:spcBef>
              <a:spcPct val="0"/>
            </a:spcBef>
            <a:spcAft>
              <a:spcPct val="35000"/>
            </a:spcAft>
            <a:buNone/>
          </a:pPr>
          <a:r>
            <a:rPr lang="ru-RU" sz="1600" kern="1200" dirty="0">
              <a:latin typeface="Calibri" panose="020F0502020204030204"/>
              <a:ea typeface="+mn-ea"/>
              <a:cs typeface="+mn-cs"/>
            </a:rPr>
            <a:t>закреплением в соответствующих документах мер поощрения, вознаграждения и карьерного продвижения работников, демонстрирующих приверженность качеству</a:t>
          </a:r>
        </a:p>
      </dgm:t>
    </dgm:pt>
    <dgm:pt modelId="{670A0AA8-6912-4AEC-A496-7C4167FAC240}" type="parTrans" cxnId="{CFA2B6D0-6798-4DDC-ADE0-89D3DB103908}">
      <dgm:prSet/>
      <dgm:spPr/>
      <dgm:t>
        <a:bodyPr/>
        <a:lstStyle/>
        <a:p>
          <a:endParaRPr lang="ru-RU"/>
        </a:p>
      </dgm:t>
    </dgm:pt>
    <dgm:pt modelId="{DF0D5D43-D896-45A7-8C40-D222FFAC5035}" type="sibTrans" cxnId="{CFA2B6D0-6798-4DDC-ADE0-89D3DB103908}">
      <dgm:prSet/>
      <dgm:spPr/>
      <dgm:t>
        <a:bodyPr/>
        <a:lstStyle/>
        <a:p>
          <a:endParaRPr lang="ru-RU"/>
        </a:p>
      </dgm:t>
    </dgm:pt>
    <dgm:pt modelId="{5E401E43-95F1-4D2C-90BD-FF351E9F192D}">
      <dgm:prSet custT="1"/>
      <dgm:spPr/>
      <dgm:t>
        <a:bodyPr/>
        <a:lstStyle/>
        <a:p>
          <a:pPr algn="ctr"/>
          <a:r>
            <a:rPr lang="ru-RU" sz="1400" dirty="0"/>
            <a:t>выделением работникам, в обязанности которых входит внедрение, документирование и поддержание в актуальном состоянии системы оценки качества, достаточного времени на исполнение этих обязанностей </a:t>
          </a:r>
        </a:p>
      </dgm:t>
    </dgm:pt>
    <dgm:pt modelId="{17E7284C-1D13-4A52-8C16-DDB681EB13A6}" type="parTrans" cxnId="{E9D384CB-2C44-4C12-8161-FA6989FA3E84}">
      <dgm:prSet/>
      <dgm:spPr/>
      <dgm:t>
        <a:bodyPr/>
        <a:lstStyle/>
        <a:p>
          <a:endParaRPr lang="ru-RU"/>
        </a:p>
      </dgm:t>
    </dgm:pt>
    <dgm:pt modelId="{9FF9521F-CE2F-4944-B96F-402807DB1CE2}" type="sibTrans" cxnId="{E9D384CB-2C44-4C12-8161-FA6989FA3E84}">
      <dgm:prSet/>
      <dgm:spPr/>
      <dgm:t>
        <a:bodyPr/>
        <a:lstStyle/>
        <a:p>
          <a:endParaRPr lang="ru-RU"/>
        </a:p>
      </dgm:t>
    </dgm:pt>
    <dgm:pt modelId="{E2FA80FA-34EB-48C3-9E07-15C3A4DF4A6B}" type="pres">
      <dgm:prSet presAssocID="{DB161B0F-7884-4DDD-B7B8-4801AA59613B}" presName="linear" presStyleCnt="0">
        <dgm:presLayoutVars>
          <dgm:animLvl val="lvl"/>
          <dgm:resizeHandles val="exact"/>
        </dgm:presLayoutVars>
      </dgm:prSet>
      <dgm:spPr/>
    </dgm:pt>
    <dgm:pt modelId="{7F8CEBF2-78CE-4348-A13A-BD2900423379}" type="pres">
      <dgm:prSet presAssocID="{0E383AF1-EC30-4763-8413-C7A42E8493B7}" presName="parentText" presStyleLbl="node1" presStyleIdx="0" presStyleCnt="3">
        <dgm:presLayoutVars>
          <dgm:chMax val="0"/>
          <dgm:bulletEnabled val="1"/>
        </dgm:presLayoutVars>
      </dgm:prSet>
      <dgm:spPr/>
    </dgm:pt>
    <dgm:pt modelId="{4CD487F6-90A8-4804-8493-5293390F0C28}" type="pres">
      <dgm:prSet presAssocID="{5BCB87A5-ACE1-4A90-BF6A-819578EB3E48}" presName="spacer" presStyleCnt="0"/>
      <dgm:spPr/>
    </dgm:pt>
    <dgm:pt modelId="{28D1EE09-39C9-4F9C-B38E-4F9EAC102A82}" type="pres">
      <dgm:prSet presAssocID="{AC1A37DC-1A11-4BA7-801C-18DB7A9E8198}" presName="parentText" presStyleLbl="node1" presStyleIdx="1" presStyleCnt="3">
        <dgm:presLayoutVars>
          <dgm:chMax val="0"/>
          <dgm:bulletEnabled val="1"/>
        </dgm:presLayoutVars>
      </dgm:prSet>
      <dgm:spPr/>
    </dgm:pt>
    <dgm:pt modelId="{8C23329C-30A9-4DAF-ADE5-2B6A112DF4C1}" type="pres">
      <dgm:prSet presAssocID="{DF0D5D43-D896-45A7-8C40-D222FFAC5035}" presName="spacer" presStyleCnt="0"/>
      <dgm:spPr/>
    </dgm:pt>
    <dgm:pt modelId="{7F81BA8F-EFD1-44B8-A482-F806199C7EBB}" type="pres">
      <dgm:prSet presAssocID="{5E401E43-95F1-4D2C-90BD-FF351E9F192D}" presName="parentText" presStyleLbl="node1" presStyleIdx="2" presStyleCnt="3">
        <dgm:presLayoutVars>
          <dgm:chMax val="0"/>
          <dgm:bulletEnabled val="1"/>
        </dgm:presLayoutVars>
      </dgm:prSet>
      <dgm:spPr/>
    </dgm:pt>
  </dgm:ptLst>
  <dgm:cxnLst>
    <dgm:cxn modelId="{833F0E0B-A5DB-4554-BBA4-CC6F6FC93254}" type="presOf" srcId="{0E383AF1-EC30-4763-8413-C7A42E8493B7}" destId="{7F8CEBF2-78CE-4348-A13A-BD2900423379}" srcOrd="0" destOrd="0" presId="urn:microsoft.com/office/officeart/2005/8/layout/vList2"/>
    <dgm:cxn modelId="{F700270F-C453-4444-AE9E-8B7DD9ADA01F}" srcId="{DB161B0F-7884-4DDD-B7B8-4801AA59613B}" destId="{0E383AF1-EC30-4763-8413-C7A42E8493B7}" srcOrd="0" destOrd="0" parTransId="{4D8F7EAB-3A13-4643-82B4-53FE9556289C}" sibTransId="{5BCB87A5-ACE1-4A90-BF6A-819578EB3E48}"/>
    <dgm:cxn modelId="{7360A01B-E47B-46B9-8313-0F655CCC95F5}" type="presOf" srcId="{DB161B0F-7884-4DDD-B7B8-4801AA59613B}" destId="{E2FA80FA-34EB-48C3-9E07-15C3A4DF4A6B}" srcOrd="0" destOrd="0" presId="urn:microsoft.com/office/officeart/2005/8/layout/vList2"/>
    <dgm:cxn modelId="{EB11E66C-2D14-4BE9-BC6F-4CE30581A4AA}" type="presOf" srcId="{5E401E43-95F1-4D2C-90BD-FF351E9F192D}" destId="{7F81BA8F-EFD1-44B8-A482-F806199C7EBB}" srcOrd="0" destOrd="0" presId="urn:microsoft.com/office/officeart/2005/8/layout/vList2"/>
    <dgm:cxn modelId="{E9D384CB-2C44-4C12-8161-FA6989FA3E84}" srcId="{DB161B0F-7884-4DDD-B7B8-4801AA59613B}" destId="{5E401E43-95F1-4D2C-90BD-FF351E9F192D}" srcOrd="2" destOrd="0" parTransId="{17E7284C-1D13-4A52-8C16-DDB681EB13A6}" sibTransId="{9FF9521F-CE2F-4944-B96F-402807DB1CE2}"/>
    <dgm:cxn modelId="{CFA2B6D0-6798-4DDC-ADE0-89D3DB103908}" srcId="{DB161B0F-7884-4DDD-B7B8-4801AA59613B}" destId="{AC1A37DC-1A11-4BA7-801C-18DB7A9E8198}" srcOrd="1" destOrd="0" parTransId="{670A0AA8-6912-4AEC-A496-7C4167FAC240}" sibTransId="{DF0D5D43-D896-45A7-8C40-D222FFAC5035}"/>
    <dgm:cxn modelId="{184638F8-2C57-4048-9591-965090345249}" type="presOf" srcId="{AC1A37DC-1A11-4BA7-801C-18DB7A9E8198}" destId="{28D1EE09-39C9-4F9C-B38E-4F9EAC102A82}" srcOrd="0" destOrd="0" presId="urn:microsoft.com/office/officeart/2005/8/layout/vList2"/>
    <dgm:cxn modelId="{A97CE0C7-BC24-4A9A-ABE6-CD0DDE979DCF}" type="presParOf" srcId="{E2FA80FA-34EB-48C3-9E07-15C3A4DF4A6B}" destId="{7F8CEBF2-78CE-4348-A13A-BD2900423379}" srcOrd="0" destOrd="0" presId="urn:microsoft.com/office/officeart/2005/8/layout/vList2"/>
    <dgm:cxn modelId="{8C6A696F-F352-41E9-B4A2-74A1D5E278E9}" type="presParOf" srcId="{E2FA80FA-34EB-48C3-9E07-15C3A4DF4A6B}" destId="{4CD487F6-90A8-4804-8493-5293390F0C28}" srcOrd="1" destOrd="0" presId="urn:microsoft.com/office/officeart/2005/8/layout/vList2"/>
    <dgm:cxn modelId="{8AB75700-225F-40B0-9404-02A5B8BDE52F}" type="presParOf" srcId="{E2FA80FA-34EB-48C3-9E07-15C3A4DF4A6B}" destId="{28D1EE09-39C9-4F9C-B38E-4F9EAC102A82}" srcOrd="2" destOrd="0" presId="urn:microsoft.com/office/officeart/2005/8/layout/vList2"/>
    <dgm:cxn modelId="{16B3A614-79C6-4733-BC6D-4E98D1928564}" type="presParOf" srcId="{E2FA80FA-34EB-48C3-9E07-15C3A4DF4A6B}" destId="{8C23329C-30A9-4DAF-ADE5-2B6A112DF4C1}" srcOrd="3" destOrd="0" presId="urn:microsoft.com/office/officeart/2005/8/layout/vList2"/>
    <dgm:cxn modelId="{7E173FF6-8ED3-4310-B811-3FF934DF223F}" type="presParOf" srcId="{E2FA80FA-34EB-48C3-9E07-15C3A4DF4A6B}" destId="{7F81BA8F-EFD1-44B8-A482-F806199C7EBB}"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F11ADE1-F339-4672-9213-0A42DFA2EE76}" type="doc">
      <dgm:prSet loTypeId="urn:microsoft.com/office/officeart/2005/8/layout/equation1" loCatId="process" qsTypeId="urn:microsoft.com/office/officeart/2005/8/quickstyle/simple5" qsCatId="simple" csTypeId="urn:microsoft.com/office/officeart/2005/8/colors/accent0_2" csCatId="mainScheme" phldr="1"/>
      <dgm:spPr>
        <a:scene3d>
          <a:camera prst="orthographicFront">
            <a:rot lat="0" lon="0" rev="0"/>
          </a:camera>
          <a:lightRig rig="balanced" dir="t">
            <a:rot lat="0" lon="0" rev="8700000"/>
          </a:lightRig>
        </a:scene3d>
      </dgm:spPr>
      <dgm:t>
        <a:bodyPr/>
        <a:lstStyle/>
        <a:p>
          <a:endParaRPr lang="ru-RU"/>
        </a:p>
      </dgm:t>
    </dgm:pt>
    <dgm:pt modelId="{69E2891B-2ABC-4B75-A824-BAC8E0DB786D}">
      <dgm:prSet custT="1"/>
      <dgm:spPr>
        <a:solidFill>
          <a:srgbClr val="FF00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ru-RU" sz="1400" b="0" dirty="0">
              <a:solidFill>
                <a:schemeClr val="bg1"/>
              </a:solidFill>
              <a:latin typeface="Bahnschrift Light Condensed" panose="020B0502040204020203" pitchFamily="34" charset="0"/>
            </a:rPr>
            <a:t>ОСОБЕННОСТИ ИП</a:t>
          </a:r>
        </a:p>
      </dgm:t>
    </dgm:pt>
    <dgm:pt modelId="{2371713C-318C-4EAC-A1DF-FA1503F66D80}" type="parTrans" cxnId="{CEAA823D-790F-4049-8764-67821855033E}">
      <dgm:prSet/>
      <dgm:spPr/>
      <dgm:t>
        <a:bodyPr/>
        <a:lstStyle/>
        <a:p>
          <a:endParaRPr lang="ru-RU"/>
        </a:p>
      </dgm:t>
    </dgm:pt>
    <dgm:pt modelId="{95CA1C2C-D232-4C06-ADEE-48A9DE120E3E}" type="sibTrans" cxnId="{CEAA823D-790F-4049-8764-67821855033E}">
      <dgm:prSet/>
      <dgm:spPr/>
      <dgm:t>
        <a:bodyPr/>
        <a:lstStyle/>
        <a:p>
          <a:endParaRPr lang="ru-RU"/>
        </a:p>
      </dgm:t>
    </dgm:pt>
    <dgm:pt modelId="{5DF6015A-6587-49BD-A4FF-1C9AC5C61847}" type="pres">
      <dgm:prSet presAssocID="{2F11ADE1-F339-4672-9213-0A42DFA2EE76}" presName="linearFlow" presStyleCnt="0">
        <dgm:presLayoutVars>
          <dgm:dir/>
          <dgm:resizeHandles val="exact"/>
        </dgm:presLayoutVars>
      </dgm:prSet>
      <dgm:spPr/>
    </dgm:pt>
    <dgm:pt modelId="{FB74679C-D986-449B-A362-2373681D5B82}" type="pres">
      <dgm:prSet presAssocID="{69E2891B-2ABC-4B75-A824-BAC8E0DB786D}" presName="node" presStyleLbl="node1" presStyleIdx="0" presStyleCnt="1" custLinFactX="48241" custLinFactNeighborX="100000" custLinFactNeighborY="-19980">
        <dgm:presLayoutVars>
          <dgm:bulletEnabled val="1"/>
        </dgm:presLayoutVars>
      </dgm:prSet>
      <dgm:spPr/>
    </dgm:pt>
  </dgm:ptLst>
  <dgm:cxnLst>
    <dgm:cxn modelId="{CEAA823D-790F-4049-8764-67821855033E}" srcId="{2F11ADE1-F339-4672-9213-0A42DFA2EE76}" destId="{69E2891B-2ABC-4B75-A824-BAC8E0DB786D}" srcOrd="0" destOrd="0" parTransId="{2371713C-318C-4EAC-A1DF-FA1503F66D80}" sibTransId="{95CA1C2C-D232-4C06-ADEE-48A9DE120E3E}"/>
    <dgm:cxn modelId="{064D9896-21B5-463F-B4A2-BB7BCFB4F8D9}" type="presOf" srcId="{69E2891B-2ABC-4B75-A824-BAC8E0DB786D}" destId="{FB74679C-D986-449B-A362-2373681D5B82}" srcOrd="0" destOrd="0" presId="urn:microsoft.com/office/officeart/2005/8/layout/equation1"/>
    <dgm:cxn modelId="{E2E67199-201A-49DB-948D-CBDF462AE948}" type="presOf" srcId="{2F11ADE1-F339-4672-9213-0A42DFA2EE76}" destId="{5DF6015A-6587-49BD-A4FF-1C9AC5C61847}" srcOrd="0" destOrd="0" presId="urn:microsoft.com/office/officeart/2005/8/layout/equation1"/>
    <dgm:cxn modelId="{3B790ED8-6E9E-4457-80D3-2C8DCFBCAD8F}" type="presParOf" srcId="{5DF6015A-6587-49BD-A4FF-1C9AC5C61847}" destId="{FB74679C-D986-449B-A362-2373681D5B82}" srcOrd="0" destOrd="0" presId="urn:microsoft.com/office/officeart/2005/8/layout/equati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F11ADE1-F339-4672-9213-0A42DFA2EE76}" type="doc">
      <dgm:prSet loTypeId="urn:microsoft.com/office/officeart/2005/8/layout/equation1" loCatId="process" qsTypeId="urn:microsoft.com/office/officeart/2005/8/quickstyle/simple5" qsCatId="simple" csTypeId="urn:microsoft.com/office/officeart/2005/8/colors/accent0_2" csCatId="mainScheme" phldr="1"/>
      <dgm:spPr>
        <a:scene3d>
          <a:camera prst="orthographicFront">
            <a:rot lat="0" lon="0" rev="0"/>
          </a:camera>
          <a:lightRig rig="balanced" dir="t">
            <a:rot lat="0" lon="0" rev="8700000"/>
          </a:lightRig>
        </a:scene3d>
      </dgm:spPr>
      <dgm:t>
        <a:bodyPr/>
        <a:lstStyle/>
        <a:p>
          <a:endParaRPr lang="ru-RU"/>
        </a:p>
      </dgm:t>
    </dgm:pt>
    <dgm:pt modelId="{69E2891B-2ABC-4B75-A824-BAC8E0DB786D}">
      <dgm:prSet custT="1"/>
      <dgm:spPr>
        <a:solidFill>
          <a:srgbClr val="00CC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ru-RU" sz="1800" dirty="0">
              <a:solidFill>
                <a:schemeClr val="bg1"/>
              </a:solidFill>
              <a:latin typeface="Bahnschrift Light Condensed" panose="020B0502040204020203" pitchFamily="34" charset="0"/>
            </a:rPr>
            <a:t>ПРАКТИКА</a:t>
          </a:r>
        </a:p>
      </dgm:t>
    </dgm:pt>
    <dgm:pt modelId="{2371713C-318C-4EAC-A1DF-FA1503F66D80}" type="parTrans" cxnId="{CEAA823D-790F-4049-8764-67821855033E}">
      <dgm:prSet/>
      <dgm:spPr/>
      <dgm:t>
        <a:bodyPr/>
        <a:lstStyle/>
        <a:p>
          <a:endParaRPr lang="ru-RU"/>
        </a:p>
      </dgm:t>
    </dgm:pt>
    <dgm:pt modelId="{95CA1C2C-D232-4C06-ADEE-48A9DE120E3E}" type="sibTrans" cxnId="{CEAA823D-790F-4049-8764-67821855033E}">
      <dgm:prSet/>
      <dgm:spPr/>
      <dgm:t>
        <a:bodyPr/>
        <a:lstStyle/>
        <a:p>
          <a:endParaRPr lang="ru-RU"/>
        </a:p>
      </dgm:t>
    </dgm:pt>
    <dgm:pt modelId="{5DF6015A-6587-49BD-A4FF-1C9AC5C61847}" type="pres">
      <dgm:prSet presAssocID="{2F11ADE1-F339-4672-9213-0A42DFA2EE76}" presName="linearFlow" presStyleCnt="0">
        <dgm:presLayoutVars>
          <dgm:dir/>
          <dgm:resizeHandles val="exact"/>
        </dgm:presLayoutVars>
      </dgm:prSet>
      <dgm:spPr/>
    </dgm:pt>
    <dgm:pt modelId="{FB74679C-D986-449B-A362-2373681D5B82}" type="pres">
      <dgm:prSet presAssocID="{69E2891B-2ABC-4B75-A824-BAC8E0DB786D}" presName="node" presStyleLbl="node1" presStyleIdx="0" presStyleCnt="1">
        <dgm:presLayoutVars>
          <dgm:bulletEnabled val="1"/>
        </dgm:presLayoutVars>
      </dgm:prSet>
      <dgm:spPr/>
    </dgm:pt>
  </dgm:ptLst>
  <dgm:cxnLst>
    <dgm:cxn modelId="{CEAA823D-790F-4049-8764-67821855033E}" srcId="{2F11ADE1-F339-4672-9213-0A42DFA2EE76}" destId="{69E2891B-2ABC-4B75-A824-BAC8E0DB786D}" srcOrd="0" destOrd="0" parTransId="{2371713C-318C-4EAC-A1DF-FA1503F66D80}" sibTransId="{95CA1C2C-D232-4C06-ADEE-48A9DE120E3E}"/>
    <dgm:cxn modelId="{064D9896-21B5-463F-B4A2-BB7BCFB4F8D9}" type="presOf" srcId="{69E2891B-2ABC-4B75-A824-BAC8E0DB786D}" destId="{FB74679C-D986-449B-A362-2373681D5B82}" srcOrd="0" destOrd="0" presId="urn:microsoft.com/office/officeart/2005/8/layout/equation1"/>
    <dgm:cxn modelId="{E2E67199-201A-49DB-948D-CBDF462AE948}" type="presOf" srcId="{2F11ADE1-F339-4672-9213-0A42DFA2EE76}" destId="{5DF6015A-6587-49BD-A4FF-1C9AC5C61847}" srcOrd="0" destOrd="0" presId="urn:microsoft.com/office/officeart/2005/8/layout/equation1"/>
    <dgm:cxn modelId="{3B790ED8-6E9E-4457-80D3-2C8DCFBCAD8F}" type="presParOf" srcId="{5DF6015A-6587-49BD-A4FF-1C9AC5C61847}" destId="{FB74679C-D986-449B-A362-2373681D5B82}" srcOrd="0" destOrd="0" presId="urn:microsoft.com/office/officeart/2005/8/layout/equati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F1B9439-0AA7-4022-A987-63A762B99F14}" type="doc">
      <dgm:prSet loTypeId="urn:microsoft.com/office/officeart/2005/8/layout/bProcess3" loCatId="process" qsTypeId="urn:microsoft.com/office/officeart/2005/8/quickstyle/simple2" qsCatId="simple" csTypeId="urn:microsoft.com/office/officeart/2005/8/colors/accent1_2" csCatId="accent1" phldr="1"/>
      <dgm:spPr/>
      <dgm:t>
        <a:bodyPr/>
        <a:lstStyle/>
        <a:p>
          <a:endParaRPr lang="ru-RU"/>
        </a:p>
      </dgm:t>
    </dgm:pt>
    <dgm:pt modelId="{2CCDDB3A-8AB6-47E2-A2B1-13FDE2577474}">
      <dgm:prSet custT="1"/>
      <dgm:spPr/>
      <dgm:t>
        <a:bodyPr/>
        <a:lstStyle/>
        <a:p>
          <a:r>
            <a:rPr lang="ru-RU" sz="1100" b="1" i="1" dirty="0"/>
            <a:t>‣  наличие аттестата аудитора;</a:t>
          </a:r>
          <a:endParaRPr lang="ru-RU" sz="1100" b="1" dirty="0"/>
        </a:p>
      </dgm:t>
    </dgm:pt>
    <dgm:pt modelId="{558FF8F4-6255-4732-BABE-6DAD53C550A7}" type="parTrans" cxnId="{FE5D406D-008E-498A-AB31-24D06FB8CE02}">
      <dgm:prSet/>
      <dgm:spPr/>
      <dgm:t>
        <a:bodyPr/>
        <a:lstStyle/>
        <a:p>
          <a:endParaRPr lang="ru-RU" b="1"/>
        </a:p>
      </dgm:t>
    </dgm:pt>
    <dgm:pt modelId="{04F033B0-C61A-4DAE-9ED3-66782BAF52E4}" type="sibTrans" cxnId="{FE5D406D-008E-498A-AB31-24D06FB8CE02}">
      <dgm:prSet/>
      <dgm:spPr/>
      <dgm:t>
        <a:bodyPr/>
        <a:lstStyle/>
        <a:p>
          <a:endParaRPr lang="ru-RU" b="1" dirty="0"/>
        </a:p>
      </dgm:t>
    </dgm:pt>
    <dgm:pt modelId="{A3870852-0E95-43D4-A614-A5A6F7118BCA}">
      <dgm:prSet/>
      <dgm:spPr/>
      <dgm:t>
        <a:bodyPr/>
        <a:lstStyle/>
        <a:p>
          <a:r>
            <a:rPr lang="ru-RU" b="1" i="1" dirty="0"/>
            <a:t>‣  опыт работы аудитором не менее трех лет;</a:t>
          </a:r>
          <a:endParaRPr lang="ru-RU" b="1" dirty="0"/>
        </a:p>
      </dgm:t>
    </dgm:pt>
    <dgm:pt modelId="{195D0189-105B-4F84-9D41-89D8DCE42F0A}" type="parTrans" cxnId="{56A743FE-DBED-4F45-92CC-C6B25E93FECC}">
      <dgm:prSet/>
      <dgm:spPr/>
      <dgm:t>
        <a:bodyPr/>
        <a:lstStyle/>
        <a:p>
          <a:endParaRPr lang="ru-RU" b="1"/>
        </a:p>
      </dgm:t>
    </dgm:pt>
    <dgm:pt modelId="{3CD5A998-2398-48C1-B2DC-801A68ADEEB3}" type="sibTrans" cxnId="{56A743FE-DBED-4F45-92CC-C6B25E93FECC}">
      <dgm:prSet/>
      <dgm:spPr/>
      <dgm:t>
        <a:bodyPr/>
        <a:lstStyle/>
        <a:p>
          <a:endParaRPr lang="ru-RU" b="1" dirty="0"/>
        </a:p>
      </dgm:t>
    </dgm:pt>
    <dgm:pt modelId="{2D3EC2F8-B09F-4835-A710-3670FA7413C9}">
      <dgm:prSet/>
      <dgm:spPr/>
      <dgm:t>
        <a:bodyPr/>
        <a:lstStyle/>
        <a:p>
          <a:r>
            <a:rPr lang="ru-RU" b="1" i="1" dirty="0"/>
            <a:t>‣  опыт работы в качестве руководителя задания;</a:t>
          </a:r>
          <a:endParaRPr lang="ru-RU" b="1" dirty="0"/>
        </a:p>
      </dgm:t>
    </dgm:pt>
    <dgm:pt modelId="{E1924FB7-431B-46B8-A5D1-935DEC6AF930}" type="parTrans" cxnId="{5878C3B6-6CD7-407E-AB8C-252FE08E671E}">
      <dgm:prSet/>
      <dgm:spPr/>
      <dgm:t>
        <a:bodyPr/>
        <a:lstStyle/>
        <a:p>
          <a:endParaRPr lang="ru-RU" b="1"/>
        </a:p>
      </dgm:t>
    </dgm:pt>
    <dgm:pt modelId="{8207B98F-7A1D-42CC-A5B1-64D92F950E2A}" type="sibTrans" cxnId="{5878C3B6-6CD7-407E-AB8C-252FE08E671E}">
      <dgm:prSet/>
      <dgm:spPr/>
      <dgm:t>
        <a:bodyPr/>
        <a:lstStyle/>
        <a:p>
          <a:endParaRPr lang="ru-RU" b="1" dirty="0"/>
        </a:p>
      </dgm:t>
    </dgm:pt>
    <dgm:pt modelId="{E72CEBDE-1C6D-41B7-B140-484030A8FBEA}">
      <dgm:prSet/>
      <dgm:spPr/>
      <dgm:t>
        <a:bodyPr/>
        <a:lstStyle/>
        <a:p>
          <a:r>
            <a:rPr lang="ru-RU" b="1" i="1" dirty="0"/>
            <a:t>‣  опыт в области организации и обеспечения функционирования системы оценки качества;</a:t>
          </a:r>
          <a:endParaRPr lang="ru-RU" b="1" dirty="0"/>
        </a:p>
      </dgm:t>
    </dgm:pt>
    <dgm:pt modelId="{08F8797D-8714-4FA1-9990-83607D9F61D9}" type="parTrans" cxnId="{0AAEFF99-3133-4BDD-91F9-6C1D44DE5196}">
      <dgm:prSet/>
      <dgm:spPr/>
      <dgm:t>
        <a:bodyPr/>
        <a:lstStyle/>
        <a:p>
          <a:endParaRPr lang="ru-RU" b="1"/>
        </a:p>
      </dgm:t>
    </dgm:pt>
    <dgm:pt modelId="{7352F432-8DE5-40C5-B0E3-38CEF1D2E2B2}" type="sibTrans" cxnId="{0AAEFF99-3133-4BDD-91F9-6C1D44DE5196}">
      <dgm:prSet/>
      <dgm:spPr/>
      <dgm:t>
        <a:bodyPr/>
        <a:lstStyle/>
        <a:p>
          <a:endParaRPr lang="ru-RU" b="1" dirty="0"/>
        </a:p>
      </dgm:t>
    </dgm:pt>
    <dgm:pt modelId="{06F067C2-3156-4E2F-9FF3-12683FE756FF}">
      <dgm:prSet/>
      <dgm:spPr/>
      <dgm:t>
        <a:bodyPr/>
        <a:lstStyle/>
        <a:p>
          <a:r>
            <a:rPr lang="ru-RU" b="1" i="1" dirty="0"/>
            <a:t>‣  наличие других профессиональных сертификатов и (или) иные требования. </a:t>
          </a:r>
          <a:endParaRPr lang="ru-RU" b="1" dirty="0"/>
        </a:p>
      </dgm:t>
    </dgm:pt>
    <dgm:pt modelId="{329F8551-A22C-429A-A284-94233D053886}" type="parTrans" cxnId="{02AF9C68-77E9-4565-AE76-330AE65E54D2}">
      <dgm:prSet/>
      <dgm:spPr/>
      <dgm:t>
        <a:bodyPr/>
        <a:lstStyle/>
        <a:p>
          <a:endParaRPr lang="ru-RU" b="1"/>
        </a:p>
      </dgm:t>
    </dgm:pt>
    <dgm:pt modelId="{3A7F550C-D43D-4F9B-9C9B-65AB61E18E2C}" type="sibTrans" cxnId="{02AF9C68-77E9-4565-AE76-330AE65E54D2}">
      <dgm:prSet/>
      <dgm:spPr/>
      <dgm:t>
        <a:bodyPr/>
        <a:lstStyle/>
        <a:p>
          <a:endParaRPr lang="ru-RU" b="1"/>
        </a:p>
      </dgm:t>
    </dgm:pt>
    <dgm:pt modelId="{909B9DBA-0A31-46C5-93C0-D5EEECD929E9}" type="pres">
      <dgm:prSet presAssocID="{DF1B9439-0AA7-4022-A987-63A762B99F14}" presName="Name0" presStyleCnt="0">
        <dgm:presLayoutVars>
          <dgm:dir/>
          <dgm:resizeHandles val="exact"/>
        </dgm:presLayoutVars>
      </dgm:prSet>
      <dgm:spPr/>
    </dgm:pt>
    <dgm:pt modelId="{10F4EAE1-29DD-4771-B6E6-7A2BFCD869C4}" type="pres">
      <dgm:prSet presAssocID="{2CCDDB3A-8AB6-47E2-A2B1-13FDE2577474}" presName="node" presStyleLbl="node1" presStyleIdx="0" presStyleCnt="5">
        <dgm:presLayoutVars>
          <dgm:bulletEnabled val="1"/>
        </dgm:presLayoutVars>
      </dgm:prSet>
      <dgm:spPr/>
    </dgm:pt>
    <dgm:pt modelId="{CF48316E-2534-48EF-9A2A-887DB4A1587A}" type="pres">
      <dgm:prSet presAssocID="{04F033B0-C61A-4DAE-9ED3-66782BAF52E4}" presName="sibTrans" presStyleLbl="sibTrans1D1" presStyleIdx="0" presStyleCnt="4"/>
      <dgm:spPr/>
    </dgm:pt>
    <dgm:pt modelId="{FD4D783C-BF98-4916-BE2D-0A89D426DAD9}" type="pres">
      <dgm:prSet presAssocID="{04F033B0-C61A-4DAE-9ED3-66782BAF52E4}" presName="connectorText" presStyleLbl="sibTrans1D1" presStyleIdx="0" presStyleCnt="4"/>
      <dgm:spPr/>
    </dgm:pt>
    <dgm:pt modelId="{711C1172-2887-47C5-BD90-F769745BA595}" type="pres">
      <dgm:prSet presAssocID="{A3870852-0E95-43D4-A614-A5A6F7118BCA}" presName="node" presStyleLbl="node1" presStyleIdx="1" presStyleCnt="5">
        <dgm:presLayoutVars>
          <dgm:bulletEnabled val="1"/>
        </dgm:presLayoutVars>
      </dgm:prSet>
      <dgm:spPr/>
    </dgm:pt>
    <dgm:pt modelId="{3BA54FC3-90BE-404E-BED3-3B6088BC776A}" type="pres">
      <dgm:prSet presAssocID="{3CD5A998-2398-48C1-B2DC-801A68ADEEB3}" presName="sibTrans" presStyleLbl="sibTrans1D1" presStyleIdx="1" presStyleCnt="4"/>
      <dgm:spPr/>
    </dgm:pt>
    <dgm:pt modelId="{AF1AE468-365A-406A-83D9-E8242CEF4F8C}" type="pres">
      <dgm:prSet presAssocID="{3CD5A998-2398-48C1-B2DC-801A68ADEEB3}" presName="connectorText" presStyleLbl="sibTrans1D1" presStyleIdx="1" presStyleCnt="4"/>
      <dgm:spPr/>
    </dgm:pt>
    <dgm:pt modelId="{4EBDA8CE-1ACB-4055-9439-5474A7A16218}" type="pres">
      <dgm:prSet presAssocID="{2D3EC2F8-B09F-4835-A710-3670FA7413C9}" presName="node" presStyleLbl="node1" presStyleIdx="2" presStyleCnt="5">
        <dgm:presLayoutVars>
          <dgm:bulletEnabled val="1"/>
        </dgm:presLayoutVars>
      </dgm:prSet>
      <dgm:spPr/>
    </dgm:pt>
    <dgm:pt modelId="{A8EE1AC4-B73F-4E4B-A068-4DBCE5138896}" type="pres">
      <dgm:prSet presAssocID="{8207B98F-7A1D-42CC-A5B1-64D92F950E2A}" presName="sibTrans" presStyleLbl="sibTrans1D1" presStyleIdx="2" presStyleCnt="4"/>
      <dgm:spPr/>
    </dgm:pt>
    <dgm:pt modelId="{4979E0DA-5C54-4DE5-847E-217445893026}" type="pres">
      <dgm:prSet presAssocID="{8207B98F-7A1D-42CC-A5B1-64D92F950E2A}" presName="connectorText" presStyleLbl="sibTrans1D1" presStyleIdx="2" presStyleCnt="4"/>
      <dgm:spPr/>
    </dgm:pt>
    <dgm:pt modelId="{A13BD2B8-7E56-4FEF-BAAB-C1010560DE29}" type="pres">
      <dgm:prSet presAssocID="{E72CEBDE-1C6D-41B7-B140-484030A8FBEA}" presName="node" presStyleLbl="node1" presStyleIdx="3" presStyleCnt="5">
        <dgm:presLayoutVars>
          <dgm:bulletEnabled val="1"/>
        </dgm:presLayoutVars>
      </dgm:prSet>
      <dgm:spPr/>
    </dgm:pt>
    <dgm:pt modelId="{2B92BAF6-41A6-4D2F-A76A-84202B4A7779}" type="pres">
      <dgm:prSet presAssocID="{7352F432-8DE5-40C5-B0E3-38CEF1D2E2B2}" presName="sibTrans" presStyleLbl="sibTrans1D1" presStyleIdx="3" presStyleCnt="4"/>
      <dgm:spPr/>
    </dgm:pt>
    <dgm:pt modelId="{3C0D044B-08CA-46FB-A57D-5375769C654E}" type="pres">
      <dgm:prSet presAssocID="{7352F432-8DE5-40C5-B0E3-38CEF1D2E2B2}" presName="connectorText" presStyleLbl="sibTrans1D1" presStyleIdx="3" presStyleCnt="4"/>
      <dgm:spPr/>
    </dgm:pt>
    <dgm:pt modelId="{48C56FE6-AF98-4D6E-ABD1-8A6314DEEF6E}" type="pres">
      <dgm:prSet presAssocID="{06F067C2-3156-4E2F-9FF3-12683FE756FF}" presName="node" presStyleLbl="node1" presStyleIdx="4" presStyleCnt="5">
        <dgm:presLayoutVars>
          <dgm:bulletEnabled val="1"/>
        </dgm:presLayoutVars>
      </dgm:prSet>
      <dgm:spPr/>
    </dgm:pt>
  </dgm:ptLst>
  <dgm:cxnLst>
    <dgm:cxn modelId="{9C20880D-D461-4EA7-933B-959A16F27253}" type="presOf" srcId="{06F067C2-3156-4E2F-9FF3-12683FE756FF}" destId="{48C56FE6-AF98-4D6E-ABD1-8A6314DEEF6E}" srcOrd="0" destOrd="0" presId="urn:microsoft.com/office/officeart/2005/8/layout/bProcess3"/>
    <dgm:cxn modelId="{02AF9C68-77E9-4565-AE76-330AE65E54D2}" srcId="{DF1B9439-0AA7-4022-A987-63A762B99F14}" destId="{06F067C2-3156-4E2F-9FF3-12683FE756FF}" srcOrd="4" destOrd="0" parTransId="{329F8551-A22C-429A-A284-94233D053886}" sibTransId="{3A7F550C-D43D-4F9B-9C9B-65AB61E18E2C}"/>
    <dgm:cxn modelId="{FE5D406D-008E-498A-AB31-24D06FB8CE02}" srcId="{DF1B9439-0AA7-4022-A987-63A762B99F14}" destId="{2CCDDB3A-8AB6-47E2-A2B1-13FDE2577474}" srcOrd="0" destOrd="0" parTransId="{558FF8F4-6255-4732-BABE-6DAD53C550A7}" sibTransId="{04F033B0-C61A-4DAE-9ED3-66782BAF52E4}"/>
    <dgm:cxn modelId="{DE1DA651-4C68-4C66-94B5-90044AC01CF4}" type="presOf" srcId="{3CD5A998-2398-48C1-B2DC-801A68ADEEB3}" destId="{3BA54FC3-90BE-404E-BED3-3B6088BC776A}" srcOrd="0" destOrd="0" presId="urn:microsoft.com/office/officeart/2005/8/layout/bProcess3"/>
    <dgm:cxn modelId="{92567B7B-6CB1-407D-B7E9-70777E56ED56}" type="presOf" srcId="{04F033B0-C61A-4DAE-9ED3-66782BAF52E4}" destId="{FD4D783C-BF98-4916-BE2D-0A89D426DAD9}" srcOrd="1" destOrd="0" presId="urn:microsoft.com/office/officeart/2005/8/layout/bProcess3"/>
    <dgm:cxn modelId="{0AAEFF99-3133-4BDD-91F9-6C1D44DE5196}" srcId="{DF1B9439-0AA7-4022-A987-63A762B99F14}" destId="{E72CEBDE-1C6D-41B7-B140-484030A8FBEA}" srcOrd="3" destOrd="0" parTransId="{08F8797D-8714-4FA1-9990-83607D9F61D9}" sibTransId="{7352F432-8DE5-40C5-B0E3-38CEF1D2E2B2}"/>
    <dgm:cxn modelId="{706026A7-DB4A-457E-A8C4-0E507DF2678E}" type="presOf" srcId="{3CD5A998-2398-48C1-B2DC-801A68ADEEB3}" destId="{AF1AE468-365A-406A-83D9-E8242CEF4F8C}" srcOrd="1" destOrd="0" presId="urn:microsoft.com/office/officeart/2005/8/layout/bProcess3"/>
    <dgm:cxn modelId="{02EC72A9-939D-4ED0-9E71-F4CE813F7F34}" type="presOf" srcId="{A3870852-0E95-43D4-A614-A5A6F7118BCA}" destId="{711C1172-2887-47C5-BD90-F769745BA595}" srcOrd="0" destOrd="0" presId="urn:microsoft.com/office/officeart/2005/8/layout/bProcess3"/>
    <dgm:cxn modelId="{20A4D2B2-2001-49ED-AF67-00A9A67825B3}" type="presOf" srcId="{7352F432-8DE5-40C5-B0E3-38CEF1D2E2B2}" destId="{3C0D044B-08CA-46FB-A57D-5375769C654E}" srcOrd="1" destOrd="0" presId="urn:microsoft.com/office/officeart/2005/8/layout/bProcess3"/>
    <dgm:cxn modelId="{5878C3B6-6CD7-407E-AB8C-252FE08E671E}" srcId="{DF1B9439-0AA7-4022-A987-63A762B99F14}" destId="{2D3EC2F8-B09F-4835-A710-3670FA7413C9}" srcOrd="2" destOrd="0" parTransId="{E1924FB7-431B-46B8-A5D1-935DEC6AF930}" sibTransId="{8207B98F-7A1D-42CC-A5B1-64D92F950E2A}"/>
    <dgm:cxn modelId="{F29FBBB8-8726-47A6-BA83-08B7283EFF38}" type="presOf" srcId="{7352F432-8DE5-40C5-B0E3-38CEF1D2E2B2}" destId="{2B92BAF6-41A6-4D2F-A76A-84202B4A7779}" srcOrd="0" destOrd="0" presId="urn:microsoft.com/office/officeart/2005/8/layout/bProcess3"/>
    <dgm:cxn modelId="{D2BDB9BE-AD50-414F-A3CD-59666FF5C2A1}" type="presOf" srcId="{DF1B9439-0AA7-4022-A987-63A762B99F14}" destId="{909B9DBA-0A31-46C5-93C0-D5EEECD929E9}" srcOrd="0" destOrd="0" presId="urn:microsoft.com/office/officeart/2005/8/layout/bProcess3"/>
    <dgm:cxn modelId="{72AA3ABF-C62C-4051-9CCC-FFC9677FDAEE}" type="presOf" srcId="{8207B98F-7A1D-42CC-A5B1-64D92F950E2A}" destId="{4979E0DA-5C54-4DE5-847E-217445893026}" srcOrd="1" destOrd="0" presId="urn:microsoft.com/office/officeart/2005/8/layout/bProcess3"/>
    <dgm:cxn modelId="{39FF96CF-E856-4AF8-9ADB-57C6FE94CE49}" type="presOf" srcId="{2D3EC2F8-B09F-4835-A710-3670FA7413C9}" destId="{4EBDA8CE-1ACB-4055-9439-5474A7A16218}" srcOrd="0" destOrd="0" presId="urn:microsoft.com/office/officeart/2005/8/layout/bProcess3"/>
    <dgm:cxn modelId="{461890DB-50DF-4727-8B36-3B593B58CE43}" type="presOf" srcId="{04F033B0-C61A-4DAE-9ED3-66782BAF52E4}" destId="{CF48316E-2534-48EF-9A2A-887DB4A1587A}" srcOrd="0" destOrd="0" presId="urn:microsoft.com/office/officeart/2005/8/layout/bProcess3"/>
    <dgm:cxn modelId="{25F097DE-2D3F-4313-8339-1DFAFD4FA1C0}" type="presOf" srcId="{2CCDDB3A-8AB6-47E2-A2B1-13FDE2577474}" destId="{10F4EAE1-29DD-4771-B6E6-7A2BFCD869C4}" srcOrd="0" destOrd="0" presId="urn:microsoft.com/office/officeart/2005/8/layout/bProcess3"/>
    <dgm:cxn modelId="{37C186E5-6B21-4461-913E-7D86F789BE8F}" type="presOf" srcId="{E72CEBDE-1C6D-41B7-B140-484030A8FBEA}" destId="{A13BD2B8-7E56-4FEF-BAAB-C1010560DE29}" srcOrd="0" destOrd="0" presId="urn:microsoft.com/office/officeart/2005/8/layout/bProcess3"/>
    <dgm:cxn modelId="{173E56EE-7C71-4C6C-A488-3EF0AFA6412D}" type="presOf" srcId="{8207B98F-7A1D-42CC-A5B1-64D92F950E2A}" destId="{A8EE1AC4-B73F-4E4B-A068-4DBCE5138896}" srcOrd="0" destOrd="0" presId="urn:microsoft.com/office/officeart/2005/8/layout/bProcess3"/>
    <dgm:cxn modelId="{56A743FE-DBED-4F45-92CC-C6B25E93FECC}" srcId="{DF1B9439-0AA7-4022-A987-63A762B99F14}" destId="{A3870852-0E95-43D4-A614-A5A6F7118BCA}" srcOrd="1" destOrd="0" parTransId="{195D0189-105B-4F84-9D41-89D8DCE42F0A}" sibTransId="{3CD5A998-2398-48C1-B2DC-801A68ADEEB3}"/>
    <dgm:cxn modelId="{975BF943-4DD2-4179-BE1B-5C3C24D2C55A}" type="presParOf" srcId="{909B9DBA-0A31-46C5-93C0-D5EEECD929E9}" destId="{10F4EAE1-29DD-4771-B6E6-7A2BFCD869C4}" srcOrd="0" destOrd="0" presId="urn:microsoft.com/office/officeart/2005/8/layout/bProcess3"/>
    <dgm:cxn modelId="{F43CE40D-CB10-4FBE-8B76-B37DDF3B4D0A}" type="presParOf" srcId="{909B9DBA-0A31-46C5-93C0-D5EEECD929E9}" destId="{CF48316E-2534-48EF-9A2A-887DB4A1587A}" srcOrd="1" destOrd="0" presId="urn:microsoft.com/office/officeart/2005/8/layout/bProcess3"/>
    <dgm:cxn modelId="{B79E3438-E39A-4F15-A9D8-8F7AB4DA1CAA}" type="presParOf" srcId="{CF48316E-2534-48EF-9A2A-887DB4A1587A}" destId="{FD4D783C-BF98-4916-BE2D-0A89D426DAD9}" srcOrd="0" destOrd="0" presId="urn:microsoft.com/office/officeart/2005/8/layout/bProcess3"/>
    <dgm:cxn modelId="{7011B11F-6C4A-4BA7-8BBC-BAF8C42DDA42}" type="presParOf" srcId="{909B9DBA-0A31-46C5-93C0-D5EEECD929E9}" destId="{711C1172-2887-47C5-BD90-F769745BA595}" srcOrd="2" destOrd="0" presId="urn:microsoft.com/office/officeart/2005/8/layout/bProcess3"/>
    <dgm:cxn modelId="{0A899E6D-7339-47A6-B72A-88C0E035FCC3}" type="presParOf" srcId="{909B9DBA-0A31-46C5-93C0-D5EEECD929E9}" destId="{3BA54FC3-90BE-404E-BED3-3B6088BC776A}" srcOrd="3" destOrd="0" presId="urn:microsoft.com/office/officeart/2005/8/layout/bProcess3"/>
    <dgm:cxn modelId="{7AA99B8C-750B-4AC9-96EE-9E82D903DC64}" type="presParOf" srcId="{3BA54FC3-90BE-404E-BED3-3B6088BC776A}" destId="{AF1AE468-365A-406A-83D9-E8242CEF4F8C}" srcOrd="0" destOrd="0" presId="urn:microsoft.com/office/officeart/2005/8/layout/bProcess3"/>
    <dgm:cxn modelId="{5EA6CBD3-A221-4A0F-901F-79B1E584BEA8}" type="presParOf" srcId="{909B9DBA-0A31-46C5-93C0-D5EEECD929E9}" destId="{4EBDA8CE-1ACB-4055-9439-5474A7A16218}" srcOrd="4" destOrd="0" presId="urn:microsoft.com/office/officeart/2005/8/layout/bProcess3"/>
    <dgm:cxn modelId="{24F85D50-157E-43A4-9193-173DC5C3C3A9}" type="presParOf" srcId="{909B9DBA-0A31-46C5-93C0-D5EEECD929E9}" destId="{A8EE1AC4-B73F-4E4B-A068-4DBCE5138896}" srcOrd="5" destOrd="0" presId="urn:microsoft.com/office/officeart/2005/8/layout/bProcess3"/>
    <dgm:cxn modelId="{931F7595-405B-4A00-93C1-06AEA062A9C5}" type="presParOf" srcId="{A8EE1AC4-B73F-4E4B-A068-4DBCE5138896}" destId="{4979E0DA-5C54-4DE5-847E-217445893026}" srcOrd="0" destOrd="0" presId="urn:microsoft.com/office/officeart/2005/8/layout/bProcess3"/>
    <dgm:cxn modelId="{D4987388-F8FB-4190-B9A4-644CFBAF4CA6}" type="presParOf" srcId="{909B9DBA-0A31-46C5-93C0-D5EEECD929E9}" destId="{A13BD2B8-7E56-4FEF-BAAB-C1010560DE29}" srcOrd="6" destOrd="0" presId="urn:microsoft.com/office/officeart/2005/8/layout/bProcess3"/>
    <dgm:cxn modelId="{F5D532F2-DDF5-4472-81CB-47BD32C7CAB9}" type="presParOf" srcId="{909B9DBA-0A31-46C5-93C0-D5EEECD929E9}" destId="{2B92BAF6-41A6-4D2F-A76A-84202B4A7779}" srcOrd="7" destOrd="0" presId="urn:microsoft.com/office/officeart/2005/8/layout/bProcess3"/>
    <dgm:cxn modelId="{6D551F34-0D87-479E-8D2C-92969FFF65B1}" type="presParOf" srcId="{2B92BAF6-41A6-4D2F-A76A-84202B4A7779}" destId="{3C0D044B-08CA-46FB-A57D-5375769C654E}" srcOrd="0" destOrd="0" presId="urn:microsoft.com/office/officeart/2005/8/layout/bProcess3"/>
    <dgm:cxn modelId="{F3D8C356-D48A-4C73-80F6-DDD96D60C654}" type="presParOf" srcId="{909B9DBA-0A31-46C5-93C0-D5EEECD929E9}" destId="{48C56FE6-AF98-4D6E-ABD1-8A6314DEEF6E}" srcOrd="8" destOrd="0" presId="urn:microsoft.com/office/officeart/2005/8/layout/bProcess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F11ADE1-F339-4672-9213-0A42DFA2EE76}" type="doc">
      <dgm:prSet loTypeId="urn:microsoft.com/office/officeart/2005/8/layout/equation1" loCatId="process" qsTypeId="urn:microsoft.com/office/officeart/2005/8/quickstyle/simple5" qsCatId="simple" csTypeId="urn:microsoft.com/office/officeart/2005/8/colors/accent0_2" csCatId="mainScheme" phldr="1"/>
      <dgm:spPr>
        <a:scene3d>
          <a:camera prst="orthographicFront">
            <a:rot lat="0" lon="0" rev="0"/>
          </a:camera>
          <a:lightRig rig="balanced" dir="t">
            <a:rot lat="0" lon="0" rev="8700000"/>
          </a:lightRig>
        </a:scene3d>
      </dgm:spPr>
      <dgm:t>
        <a:bodyPr/>
        <a:lstStyle/>
        <a:p>
          <a:endParaRPr lang="ru-RU"/>
        </a:p>
      </dgm:t>
    </dgm:pt>
    <dgm:pt modelId="{69E2891B-2ABC-4B75-A824-BAC8E0DB786D}">
      <dgm:prSet custT="1"/>
      <dgm:spPr>
        <a:solidFill>
          <a:srgbClr val="FF00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ru-RU" sz="1400" b="0" dirty="0">
              <a:solidFill>
                <a:schemeClr val="bg1"/>
              </a:solidFill>
              <a:latin typeface="Bahnschrift Light Condensed" panose="020B0502040204020203" pitchFamily="34" charset="0"/>
            </a:rPr>
            <a:t>ОСОБЕННОСТИ АИП и АО</a:t>
          </a:r>
        </a:p>
      </dgm:t>
    </dgm:pt>
    <dgm:pt modelId="{2371713C-318C-4EAC-A1DF-FA1503F66D80}" type="parTrans" cxnId="{CEAA823D-790F-4049-8764-67821855033E}">
      <dgm:prSet/>
      <dgm:spPr/>
      <dgm:t>
        <a:bodyPr/>
        <a:lstStyle/>
        <a:p>
          <a:endParaRPr lang="ru-RU"/>
        </a:p>
      </dgm:t>
    </dgm:pt>
    <dgm:pt modelId="{95CA1C2C-D232-4C06-ADEE-48A9DE120E3E}" type="sibTrans" cxnId="{CEAA823D-790F-4049-8764-67821855033E}">
      <dgm:prSet/>
      <dgm:spPr/>
      <dgm:t>
        <a:bodyPr/>
        <a:lstStyle/>
        <a:p>
          <a:endParaRPr lang="ru-RU"/>
        </a:p>
      </dgm:t>
    </dgm:pt>
    <dgm:pt modelId="{5DF6015A-6587-49BD-A4FF-1C9AC5C61847}" type="pres">
      <dgm:prSet presAssocID="{2F11ADE1-F339-4672-9213-0A42DFA2EE76}" presName="linearFlow" presStyleCnt="0">
        <dgm:presLayoutVars>
          <dgm:dir/>
          <dgm:resizeHandles val="exact"/>
        </dgm:presLayoutVars>
      </dgm:prSet>
      <dgm:spPr/>
    </dgm:pt>
    <dgm:pt modelId="{FB74679C-D986-449B-A362-2373681D5B82}" type="pres">
      <dgm:prSet presAssocID="{69E2891B-2ABC-4B75-A824-BAC8E0DB786D}" presName="node" presStyleLbl="node1" presStyleIdx="0" presStyleCnt="1" custLinFactNeighborX="-13529" custLinFactNeighborY="-671">
        <dgm:presLayoutVars>
          <dgm:bulletEnabled val="1"/>
        </dgm:presLayoutVars>
      </dgm:prSet>
      <dgm:spPr/>
    </dgm:pt>
  </dgm:ptLst>
  <dgm:cxnLst>
    <dgm:cxn modelId="{CEAA823D-790F-4049-8764-67821855033E}" srcId="{2F11ADE1-F339-4672-9213-0A42DFA2EE76}" destId="{69E2891B-2ABC-4B75-A824-BAC8E0DB786D}" srcOrd="0" destOrd="0" parTransId="{2371713C-318C-4EAC-A1DF-FA1503F66D80}" sibTransId="{95CA1C2C-D232-4C06-ADEE-48A9DE120E3E}"/>
    <dgm:cxn modelId="{064D9896-21B5-463F-B4A2-BB7BCFB4F8D9}" type="presOf" srcId="{69E2891B-2ABC-4B75-A824-BAC8E0DB786D}" destId="{FB74679C-D986-449B-A362-2373681D5B82}" srcOrd="0" destOrd="0" presId="urn:microsoft.com/office/officeart/2005/8/layout/equation1"/>
    <dgm:cxn modelId="{E2E67199-201A-49DB-948D-CBDF462AE948}" type="presOf" srcId="{2F11ADE1-F339-4672-9213-0A42DFA2EE76}" destId="{5DF6015A-6587-49BD-A4FF-1C9AC5C61847}" srcOrd="0" destOrd="0" presId="urn:microsoft.com/office/officeart/2005/8/layout/equation1"/>
    <dgm:cxn modelId="{3B790ED8-6E9E-4457-80D3-2C8DCFBCAD8F}" type="presParOf" srcId="{5DF6015A-6587-49BD-A4FF-1C9AC5C61847}" destId="{FB74679C-D986-449B-A362-2373681D5B82}" srcOrd="0" destOrd="0" presId="urn:microsoft.com/office/officeart/2005/8/layout/equation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E3117B3-9DBC-46B8-9AE3-D916F55F1088}" type="doc">
      <dgm:prSet loTypeId="urn:microsoft.com/office/officeart/2005/8/layout/target1" loCatId="relationship" qsTypeId="urn:microsoft.com/office/officeart/2005/8/quickstyle/simple1" qsCatId="simple" csTypeId="urn:microsoft.com/office/officeart/2005/8/colors/accent1_5" csCatId="accent1" phldr="1"/>
      <dgm:spPr/>
      <dgm:t>
        <a:bodyPr/>
        <a:lstStyle/>
        <a:p>
          <a:endParaRPr lang="ru-RU"/>
        </a:p>
      </dgm:t>
    </dgm:pt>
    <dgm:pt modelId="{1CAC9E57-0C2B-4504-8062-94BE4C55927F}">
      <dgm:prSet custT="1"/>
      <dgm:spPr/>
      <dgm:t>
        <a:bodyPr/>
        <a:lstStyle/>
        <a:p>
          <a:r>
            <a:rPr lang="ru-RU" sz="1200" b="1" dirty="0"/>
            <a:t>Существует практика регулярного пересмотра установленных принципов и процедур? </a:t>
          </a:r>
        </a:p>
      </dgm:t>
    </dgm:pt>
    <dgm:pt modelId="{6E3BC517-28C2-41F9-8AA7-958F9E1134CD}" type="parTrans" cxnId="{95ECA83E-91D1-4285-B1FB-1A5518615F8F}">
      <dgm:prSet/>
      <dgm:spPr/>
      <dgm:t>
        <a:bodyPr/>
        <a:lstStyle/>
        <a:p>
          <a:endParaRPr lang="ru-RU"/>
        </a:p>
      </dgm:t>
    </dgm:pt>
    <dgm:pt modelId="{D16E91E5-84CB-425C-AC3D-0F0B1F519C09}" type="sibTrans" cxnId="{95ECA83E-91D1-4285-B1FB-1A5518615F8F}">
      <dgm:prSet/>
      <dgm:spPr/>
      <dgm:t>
        <a:bodyPr/>
        <a:lstStyle/>
        <a:p>
          <a:endParaRPr lang="ru-RU"/>
        </a:p>
      </dgm:t>
    </dgm:pt>
    <dgm:pt modelId="{07682B6A-759F-4B0B-9203-EA001E94A6AD}">
      <dgm:prSet custT="1"/>
      <dgm:spPr/>
      <dgm:t>
        <a:bodyPr/>
        <a:lstStyle/>
        <a:p>
          <a:r>
            <a:rPr lang="ru-RU" sz="1200" b="1" dirty="0"/>
            <a:t>С какой периодичностью?</a:t>
          </a:r>
        </a:p>
      </dgm:t>
    </dgm:pt>
    <dgm:pt modelId="{4EB33909-FBCC-4A0E-B03C-F0CD8C18BD1D}" type="parTrans" cxnId="{579A4641-F0D9-4296-BFA8-532C7341CBE4}">
      <dgm:prSet/>
      <dgm:spPr/>
      <dgm:t>
        <a:bodyPr/>
        <a:lstStyle/>
        <a:p>
          <a:endParaRPr lang="ru-RU"/>
        </a:p>
      </dgm:t>
    </dgm:pt>
    <dgm:pt modelId="{78FD6C4D-CC03-4E04-8AB9-C4FA6E179B32}" type="sibTrans" cxnId="{579A4641-F0D9-4296-BFA8-532C7341CBE4}">
      <dgm:prSet/>
      <dgm:spPr/>
      <dgm:t>
        <a:bodyPr/>
        <a:lstStyle/>
        <a:p>
          <a:endParaRPr lang="ru-RU"/>
        </a:p>
      </dgm:t>
    </dgm:pt>
    <dgm:pt modelId="{B743494C-A589-4E85-9488-278677F01C30}">
      <dgm:prSet custT="1"/>
      <dgm:spPr/>
      <dgm:t>
        <a:bodyPr/>
        <a:lstStyle/>
        <a:p>
          <a:r>
            <a:rPr lang="ru-RU" sz="1200" b="1" dirty="0"/>
            <a:t>Вносятся ли изменения?</a:t>
          </a:r>
        </a:p>
      </dgm:t>
    </dgm:pt>
    <dgm:pt modelId="{B5F9ED5F-7FE1-495E-8BE6-0E8E01CDBA93}" type="parTrans" cxnId="{4824EE60-E76D-415E-83B5-84A157CBA206}">
      <dgm:prSet/>
      <dgm:spPr/>
      <dgm:t>
        <a:bodyPr/>
        <a:lstStyle/>
        <a:p>
          <a:endParaRPr lang="ru-RU"/>
        </a:p>
      </dgm:t>
    </dgm:pt>
    <dgm:pt modelId="{E18CFE26-DBE6-4C70-8AA0-F61DE216355E}" type="sibTrans" cxnId="{4824EE60-E76D-415E-83B5-84A157CBA206}">
      <dgm:prSet/>
      <dgm:spPr/>
      <dgm:t>
        <a:bodyPr/>
        <a:lstStyle/>
        <a:p>
          <a:endParaRPr lang="ru-RU"/>
        </a:p>
      </dgm:t>
    </dgm:pt>
    <dgm:pt modelId="{1F74980A-F3C5-4B91-9C6F-2951620A91AA}" type="pres">
      <dgm:prSet presAssocID="{3E3117B3-9DBC-46B8-9AE3-D916F55F1088}" presName="composite" presStyleCnt="0">
        <dgm:presLayoutVars>
          <dgm:chMax val="5"/>
          <dgm:dir/>
          <dgm:resizeHandles val="exact"/>
        </dgm:presLayoutVars>
      </dgm:prSet>
      <dgm:spPr/>
    </dgm:pt>
    <dgm:pt modelId="{4357C08D-217E-41A1-92AB-594200A98104}" type="pres">
      <dgm:prSet presAssocID="{1CAC9E57-0C2B-4504-8062-94BE4C55927F}" presName="circle1" presStyleLbl="lnNode1" presStyleIdx="0" presStyleCnt="3"/>
      <dgm:spPr/>
    </dgm:pt>
    <dgm:pt modelId="{A56828E8-6D27-476F-A40A-E0E9CA7CD450}" type="pres">
      <dgm:prSet presAssocID="{1CAC9E57-0C2B-4504-8062-94BE4C55927F}" presName="text1" presStyleLbl="revTx" presStyleIdx="0" presStyleCnt="3" custScaleX="343366" custLinFactNeighborX="87840" custLinFactNeighborY="34518">
        <dgm:presLayoutVars>
          <dgm:bulletEnabled val="1"/>
        </dgm:presLayoutVars>
      </dgm:prSet>
      <dgm:spPr/>
    </dgm:pt>
    <dgm:pt modelId="{F497FD79-D9C7-49D4-8B30-4656BE1869E5}" type="pres">
      <dgm:prSet presAssocID="{1CAC9E57-0C2B-4504-8062-94BE4C55927F}" presName="line1" presStyleLbl="callout" presStyleIdx="0" presStyleCnt="6"/>
      <dgm:spPr/>
    </dgm:pt>
    <dgm:pt modelId="{40DDCBDD-4069-4BA8-9F5D-372D4FB4B9AD}" type="pres">
      <dgm:prSet presAssocID="{1CAC9E57-0C2B-4504-8062-94BE4C55927F}" presName="d1" presStyleLbl="callout" presStyleIdx="1" presStyleCnt="6"/>
      <dgm:spPr/>
    </dgm:pt>
    <dgm:pt modelId="{CB3BDD6B-8A13-492A-B29D-1F507C13688E}" type="pres">
      <dgm:prSet presAssocID="{07682B6A-759F-4B0B-9203-EA001E94A6AD}" presName="circle2" presStyleLbl="lnNode1" presStyleIdx="1" presStyleCnt="3"/>
      <dgm:spPr/>
    </dgm:pt>
    <dgm:pt modelId="{A8FFAD98-1BE4-4C58-B0FB-365BD2583865}" type="pres">
      <dgm:prSet presAssocID="{07682B6A-759F-4B0B-9203-EA001E94A6AD}" presName="text2" presStyleLbl="revTx" presStyleIdx="1" presStyleCnt="3" custScaleX="268325" custLinFactNeighborX="52155" custLinFactNeighborY="17259">
        <dgm:presLayoutVars>
          <dgm:bulletEnabled val="1"/>
        </dgm:presLayoutVars>
      </dgm:prSet>
      <dgm:spPr/>
    </dgm:pt>
    <dgm:pt modelId="{43C63D68-388A-4B18-8330-C59C8EF7355D}" type="pres">
      <dgm:prSet presAssocID="{07682B6A-759F-4B0B-9203-EA001E94A6AD}" presName="line2" presStyleLbl="callout" presStyleIdx="2" presStyleCnt="6"/>
      <dgm:spPr/>
    </dgm:pt>
    <dgm:pt modelId="{36938EF7-CE50-4F2A-8447-549B75FEF69D}" type="pres">
      <dgm:prSet presAssocID="{07682B6A-759F-4B0B-9203-EA001E94A6AD}" presName="d2" presStyleLbl="callout" presStyleIdx="3" presStyleCnt="6"/>
      <dgm:spPr/>
    </dgm:pt>
    <dgm:pt modelId="{BFA43270-9BB6-4586-BAFD-5D3C44E95B80}" type="pres">
      <dgm:prSet presAssocID="{B743494C-A589-4E85-9488-278677F01C30}" presName="circle3" presStyleLbl="lnNode1" presStyleIdx="2" presStyleCnt="3"/>
      <dgm:spPr>
        <a:scene3d>
          <a:camera prst="orthographicFront">
            <a:rot lat="0" lon="0" rev="0"/>
          </a:camera>
          <a:lightRig rig="balanced" dir="t">
            <a:rot lat="0" lon="0" rev="8700000"/>
          </a:lightRig>
        </a:scene3d>
        <a:sp3d>
          <a:bevelT w="190500" h="38100"/>
        </a:sp3d>
      </dgm:spPr>
    </dgm:pt>
    <dgm:pt modelId="{1FFFC650-4DAF-4B45-9267-C6767A71A70A}" type="pres">
      <dgm:prSet presAssocID="{B743494C-A589-4E85-9488-278677F01C30}" presName="text3" presStyleLbl="revTx" presStyleIdx="2" presStyleCnt="3" custScaleX="222573" custLinFactNeighborX="45750" custLinFactNeighborY="15690">
        <dgm:presLayoutVars>
          <dgm:bulletEnabled val="1"/>
        </dgm:presLayoutVars>
      </dgm:prSet>
      <dgm:spPr/>
    </dgm:pt>
    <dgm:pt modelId="{C97C0843-FCA2-4CCC-B37C-D1FB65798162}" type="pres">
      <dgm:prSet presAssocID="{B743494C-A589-4E85-9488-278677F01C30}" presName="line3" presStyleLbl="callout" presStyleIdx="4" presStyleCnt="6"/>
      <dgm:spPr/>
    </dgm:pt>
    <dgm:pt modelId="{0DFAE48F-E61C-4969-8B9F-58E52D6CB6FC}" type="pres">
      <dgm:prSet presAssocID="{B743494C-A589-4E85-9488-278677F01C30}" presName="d3" presStyleLbl="callout" presStyleIdx="5" presStyleCnt="6"/>
      <dgm:spPr/>
    </dgm:pt>
  </dgm:ptLst>
  <dgm:cxnLst>
    <dgm:cxn modelId="{97C1D30E-81FD-4B23-90F1-F11BAAED07F9}" type="presOf" srcId="{3E3117B3-9DBC-46B8-9AE3-D916F55F1088}" destId="{1F74980A-F3C5-4B91-9C6F-2951620A91AA}" srcOrd="0" destOrd="0" presId="urn:microsoft.com/office/officeart/2005/8/layout/target1"/>
    <dgm:cxn modelId="{95ECA83E-91D1-4285-B1FB-1A5518615F8F}" srcId="{3E3117B3-9DBC-46B8-9AE3-D916F55F1088}" destId="{1CAC9E57-0C2B-4504-8062-94BE4C55927F}" srcOrd="0" destOrd="0" parTransId="{6E3BC517-28C2-41F9-8AA7-958F9E1134CD}" sibTransId="{D16E91E5-84CB-425C-AC3D-0F0B1F519C09}"/>
    <dgm:cxn modelId="{4824EE60-E76D-415E-83B5-84A157CBA206}" srcId="{3E3117B3-9DBC-46B8-9AE3-D916F55F1088}" destId="{B743494C-A589-4E85-9488-278677F01C30}" srcOrd="2" destOrd="0" parTransId="{B5F9ED5F-7FE1-495E-8BE6-0E8E01CDBA93}" sibTransId="{E18CFE26-DBE6-4C70-8AA0-F61DE216355E}"/>
    <dgm:cxn modelId="{579A4641-F0D9-4296-BFA8-532C7341CBE4}" srcId="{3E3117B3-9DBC-46B8-9AE3-D916F55F1088}" destId="{07682B6A-759F-4B0B-9203-EA001E94A6AD}" srcOrd="1" destOrd="0" parTransId="{4EB33909-FBCC-4A0E-B03C-F0CD8C18BD1D}" sibTransId="{78FD6C4D-CC03-4E04-8AB9-C4FA6E179B32}"/>
    <dgm:cxn modelId="{CE770A68-7DD4-4CC4-9F59-7568C43F067D}" type="presOf" srcId="{1CAC9E57-0C2B-4504-8062-94BE4C55927F}" destId="{A56828E8-6D27-476F-A40A-E0E9CA7CD450}" srcOrd="0" destOrd="0" presId="urn:microsoft.com/office/officeart/2005/8/layout/target1"/>
    <dgm:cxn modelId="{0C5B5357-03F2-49BA-9F0F-1D116D33FDE1}" type="presOf" srcId="{B743494C-A589-4E85-9488-278677F01C30}" destId="{1FFFC650-4DAF-4B45-9267-C6767A71A70A}" srcOrd="0" destOrd="0" presId="urn:microsoft.com/office/officeart/2005/8/layout/target1"/>
    <dgm:cxn modelId="{EE71A583-4DF7-4342-81AD-2E391C68F903}" type="presOf" srcId="{07682B6A-759F-4B0B-9203-EA001E94A6AD}" destId="{A8FFAD98-1BE4-4C58-B0FB-365BD2583865}" srcOrd="0" destOrd="0" presId="urn:microsoft.com/office/officeart/2005/8/layout/target1"/>
    <dgm:cxn modelId="{9FA2FE57-237C-4B40-BFF5-A05C8746F90D}" type="presParOf" srcId="{1F74980A-F3C5-4B91-9C6F-2951620A91AA}" destId="{4357C08D-217E-41A1-92AB-594200A98104}" srcOrd="0" destOrd="0" presId="urn:microsoft.com/office/officeart/2005/8/layout/target1"/>
    <dgm:cxn modelId="{64896336-C127-4318-8498-AD7DD3E0A044}" type="presParOf" srcId="{1F74980A-F3C5-4B91-9C6F-2951620A91AA}" destId="{A56828E8-6D27-476F-A40A-E0E9CA7CD450}" srcOrd="1" destOrd="0" presId="urn:microsoft.com/office/officeart/2005/8/layout/target1"/>
    <dgm:cxn modelId="{8E648306-DC07-424B-978E-2719FF3E3A2B}" type="presParOf" srcId="{1F74980A-F3C5-4B91-9C6F-2951620A91AA}" destId="{F497FD79-D9C7-49D4-8B30-4656BE1869E5}" srcOrd="2" destOrd="0" presId="urn:microsoft.com/office/officeart/2005/8/layout/target1"/>
    <dgm:cxn modelId="{DED92F28-FB61-47D9-95BE-D3BF41A0E85A}" type="presParOf" srcId="{1F74980A-F3C5-4B91-9C6F-2951620A91AA}" destId="{40DDCBDD-4069-4BA8-9F5D-372D4FB4B9AD}" srcOrd="3" destOrd="0" presId="urn:microsoft.com/office/officeart/2005/8/layout/target1"/>
    <dgm:cxn modelId="{9E1D4AB0-AD65-45E8-A880-E03E0E56C073}" type="presParOf" srcId="{1F74980A-F3C5-4B91-9C6F-2951620A91AA}" destId="{CB3BDD6B-8A13-492A-B29D-1F507C13688E}" srcOrd="4" destOrd="0" presId="urn:microsoft.com/office/officeart/2005/8/layout/target1"/>
    <dgm:cxn modelId="{E12C2A6B-4D61-490A-BD9B-8452D17CA10B}" type="presParOf" srcId="{1F74980A-F3C5-4B91-9C6F-2951620A91AA}" destId="{A8FFAD98-1BE4-4C58-B0FB-365BD2583865}" srcOrd="5" destOrd="0" presId="urn:microsoft.com/office/officeart/2005/8/layout/target1"/>
    <dgm:cxn modelId="{CAAB8224-670D-477E-BAD9-51B2137C9097}" type="presParOf" srcId="{1F74980A-F3C5-4B91-9C6F-2951620A91AA}" destId="{43C63D68-388A-4B18-8330-C59C8EF7355D}" srcOrd="6" destOrd="0" presId="urn:microsoft.com/office/officeart/2005/8/layout/target1"/>
    <dgm:cxn modelId="{F474EFE5-A645-4AD6-B18E-3C29532D67E1}" type="presParOf" srcId="{1F74980A-F3C5-4B91-9C6F-2951620A91AA}" destId="{36938EF7-CE50-4F2A-8447-549B75FEF69D}" srcOrd="7" destOrd="0" presId="urn:microsoft.com/office/officeart/2005/8/layout/target1"/>
    <dgm:cxn modelId="{28AE1B3A-2B9C-4FF9-B623-E0B3825B173E}" type="presParOf" srcId="{1F74980A-F3C5-4B91-9C6F-2951620A91AA}" destId="{BFA43270-9BB6-4586-BAFD-5D3C44E95B80}" srcOrd="8" destOrd="0" presId="urn:microsoft.com/office/officeart/2005/8/layout/target1"/>
    <dgm:cxn modelId="{9174E616-B54D-4E14-A292-88BB08452EF4}" type="presParOf" srcId="{1F74980A-F3C5-4B91-9C6F-2951620A91AA}" destId="{1FFFC650-4DAF-4B45-9267-C6767A71A70A}" srcOrd="9" destOrd="0" presId="urn:microsoft.com/office/officeart/2005/8/layout/target1"/>
    <dgm:cxn modelId="{002813E2-7CFA-4C30-A941-98D463FCE40C}" type="presParOf" srcId="{1F74980A-F3C5-4B91-9C6F-2951620A91AA}" destId="{C97C0843-FCA2-4CCC-B37C-D1FB65798162}" srcOrd="10" destOrd="0" presId="urn:microsoft.com/office/officeart/2005/8/layout/target1"/>
    <dgm:cxn modelId="{7DF4A737-21BF-4ED3-9C6C-34327B6E9600}" type="presParOf" srcId="{1F74980A-F3C5-4B91-9C6F-2951620A91AA}" destId="{0DFAE48F-E61C-4969-8B9F-58E52D6CB6FC}" srcOrd="11" destOrd="0" presId="urn:microsoft.com/office/officeart/2005/8/layout/target1"/>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FA55A90-FB5F-491F-B111-AB1F472AADAA}" type="doc">
      <dgm:prSet loTypeId="urn:microsoft.com/office/officeart/2008/layout/VerticalCircleList" loCatId="list" qsTypeId="urn:microsoft.com/office/officeart/2005/8/quickstyle/simple1" qsCatId="simple" csTypeId="urn:microsoft.com/office/officeart/2005/8/colors/colorful5" csCatId="colorful" phldr="1"/>
      <dgm:spPr/>
      <dgm:t>
        <a:bodyPr/>
        <a:lstStyle/>
        <a:p>
          <a:endParaRPr lang="ru-RU"/>
        </a:p>
      </dgm:t>
    </dgm:pt>
    <dgm:pt modelId="{9DD31433-64B5-4537-AB73-66239C287A1F}">
      <dgm:prSet custT="1"/>
      <dgm:spPr/>
      <dgm:t>
        <a:bodyPr/>
        <a:lstStyle/>
        <a:p>
          <a:r>
            <a:rPr lang="ru-RU" sz="1600" dirty="0"/>
            <a:t>письменный опрос</a:t>
          </a:r>
        </a:p>
      </dgm:t>
    </dgm:pt>
    <dgm:pt modelId="{E9D275AE-BC14-442C-92E1-DBD373BA72F2}" type="parTrans" cxnId="{0CF5D7CE-4A8F-40A3-B83E-893668C05ACB}">
      <dgm:prSet/>
      <dgm:spPr/>
      <dgm:t>
        <a:bodyPr/>
        <a:lstStyle/>
        <a:p>
          <a:endParaRPr lang="ru-RU" sz="1600"/>
        </a:p>
      </dgm:t>
    </dgm:pt>
    <dgm:pt modelId="{314C726A-69DA-4197-B072-A3867350E514}" type="sibTrans" cxnId="{0CF5D7CE-4A8F-40A3-B83E-893668C05ACB}">
      <dgm:prSet/>
      <dgm:spPr/>
      <dgm:t>
        <a:bodyPr/>
        <a:lstStyle/>
        <a:p>
          <a:endParaRPr lang="ru-RU" sz="1600"/>
        </a:p>
      </dgm:t>
    </dgm:pt>
    <dgm:pt modelId="{BCF3C32C-2050-4119-B1DB-828A26B3605C}">
      <dgm:prSet custT="1"/>
      <dgm:spPr/>
      <dgm:t>
        <a:bodyPr/>
        <a:lstStyle/>
        <a:p>
          <a:r>
            <a:rPr lang="ru-RU" sz="1600" dirty="0"/>
            <a:t>анонимное анкетирование работников </a:t>
          </a:r>
        </a:p>
      </dgm:t>
    </dgm:pt>
    <dgm:pt modelId="{E3F0BA1F-8E8C-4935-8FDF-4D4E3613093A}" type="parTrans" cxnId="{E30FEFE7-B940-4AF7-BF8B-84914BFF3C3E}">
      <dgm:prSet/>
      <dgm:spPr/>
      <dgm:t>
        <a:bodyPr/>
        <a:lstStyle/>
        <a:p>
          <a:endParaRPr lang="ru-RU" sz="1600"/>
        </a:p>
      </dgm:t>
    </dgm:pt>
    <dgm:pt modelId="{3B6B4A96-7449-4D80-90F2-A457491BC8BF}" type="sibTrans" cxnId="{E30FEFE7-B940-4AF7-BF8B-84914BFF3C3E}">
      <dgm:prSet/>
      <dgm:spPr/>
      <dgm:t>
        <a:bodyPr/>
        <a:lstStyle/>
        <a:p>
          <a:endParaRPr lang="ru-RU" sz="1600"/>
        </a:p>
      </dgm:t>
    </dgm:pt>
    <dgm:pt modelId="{418C0355-D05A-4266-AF61-2EB4E21C5595}">
      <dgm:prSet custT="1"/>
      <dgm:spPr/>
      <dgm:t>
        <a:bodyPr/>
        <a:lstStyle/>
        <a:p>
          <a:r>
            <a:rPr lang="ru-RU" sz="1600" dirty="0"/>
            <a:t>иной способ</a:t>
          </a:r>
        </a:p>
      </dgm:t>
    </dgm:pt>
    <dgm:pt modelId="{E7A03661-6696-46E8-9918-79C0ADE07515}" type="parTrans" cxnId="{CDAEE8BE-A5CE-4301-A826-7DC7103C1E51}">
      <dgm:prSet/>
      <dgm:spPr/>
      <dgm:t>
        <a:bodyPr/>
        <a:lstStyle/>
        <a:p>
          <a:endParaRPr lang="ru-RU" sz="1600"/>
        </a:p>
      </dgm:t>
    </dgm:pt>
    <dgm:pt modelId="{BC289FA7-1BDC-4530-9824-8F26E14DBA7C}" type="sibTrans" cxnId="{CDAEE8BE-A5CE-4301-A826-7DC7103C1E51}">
      <dgm:prSet/>
      <dgm:spPr/>
      <dgm:t>
        <a:bodyPr/>
        <a:lstStyle/>
        <a:p>
          <a:endParaRPr lang="ru-RU" sz="1600"/>
        </a:p>
      </dgm:t>
    </dgm:pt>
    <dgm:pt modelId="{C511C7AD-F5CD-4263-8637-95665F9AE58D}" type="pres">
      <dgm:prSet presAssocID="{DFA55A90-FB5F-491F-B111-AB1F472AADAA}" presName="Name0" presStyleCnt="0">
        <dgm:presLayoutVars>
          <dgm:dir/>
        </dgm:presLayoutVars>
      </dgm:prSet>
      <dgm:spPr/>
    </dgm:pt>
    <dgm:pt modelId="{40C05B57-8E92-436D-BC93-17DDFD7EC106}" type="pres">
      <dgm:prSet presAssocID="{9DD31433-64B5-4537-AB73-66239C287A1F}" presName="noChildren" presStyleCnt="0"/>
      <dgm:spPr/>
    </dgm:pt>
    <dgm:pt modelId="{BC0442CC-1934-4B2E-9D13-F89F37464C4F}" type="pres">
      <dgm:prSet presAssocID="{9DD31433-64B5-4537-AB73-66239C287A1F}" presName="gap" presStyleCnt="0"/>
      <dgm:spPr/>
    </dgm:pt>
    <dgm:pt modelId="{5DE03C4D-71BF-417D-813D-31C6A95D77CE}" type="pres">
      <dgm:prSet presAssocID="{9DD31433-64B5-4537-AB73-66239C287A1F}" presName="medCircle2" presStyleLbl="vennNode1" presStyleIdx="0" presStyleCnt="3" custLinFactNeighborX="-40446"/>
      <dgm:spPr/>
    </dgm:pt>
    <dgm:pt modelId="{3CE0D1BF-AB24-45AD-9C68-A5D43F651361}" type="pres">
      <dgm:prSet presAssocID="{9DD31433-64B5-4537-AB73-66239C287A1F}" presName="txLvlOnly1" presStyleLbl="revTx" presStyleIdx="0" presStyleCnt="3" custLinFactNeighborX="-4215"/>
      <dgm:spPr/>
    </dgm:pt>
    <dgm:pt modelId="{DEDB3170-E280-4BCB-9BA8-95349C53C797}" type="pres">
      <dgm:prSet presAssocID="{BCF3C32C-2050-4119-B1DB-828A26B3605C}" presName="noChildren" presStyleCnt="0"/>
      <dgm:spPr/>
    </dgm:pt>
    <dgm:pt modelId="{6A177120-8AE2-43A0-A2EF-15B33B5ADA38}" type="pres">
      <dgm:prSet presAssocID="{BCF3C32C-2050-4119-B1DB-828A26B3605C}" presName="gap" presStyleCnt="0"/>
      <dgm:spPr/>
    </dgm:pt>
    <dgm:pt modelId="{3E17091A-FF91-4E51-97DE-BCF2B180D328}" type="pres">
      <dgm:prSet presAssocID="{BCF3C32C-2050-4119-B1DB-828A26B3605C}" presName="medCircle2" presStyleLbl="vennNode1" presStyleIdx="1" presStyleCnt="3"/>
      <dgm:spPr/>
    </dgm:pt>
    <dgm:pt modelId="{9E4446B2-7A67-4A66-8599-37F753B35A8E}" type="pres">
      <dgm:prSet presAssocID="{BCF3C32C-2050-4119-B1DB-828A26B3605C}" presName="txLvlOnly1" presStyleLbl="revTx" presStyleIdx="1" presStyleCnt="3" custScaleX="128820" custLinFactNeighborX="16823"/>
      <dgm:spPr/>
    </dgm:pt>
    <dgm:pt modelId="{39D0125B-DDB3-4E3E-BB1D-538466D6FCF9}" type="pres">
      <dgm:prSet presAssocID="{418C0355-D05A-4266-AF61-2EB4E21C5595}" presName="noChildren" presStyleCnt="0"/>
      <dgm:spPr/>
    </dgm:pt>
    <dgm:pt modelId="{407C43B7-D773-433D-B347-7D9DA3F59697}" type="pres">
      <dgm:prSet presAssocID="{418C0355-D05A-4266-AF61-2EB4E21C5595}" presName="gap" presStyleCnt="0"/>
      <dgm:spPr/>
    </dgm:pt>
    <dgm:pt modelId="{A8DF9B66-44DA-4D51-AAD3-01010A6484A5}" type="pres">
      <dgm:prSet presAssocID="{418C0355-D05A-4266-AF61-2EB4E21C5595}" presName="medCircle2" presStyleLbl="vennNode1" presStyleIdx="2" presStyleCnt="3" custLinFactNeighborX="-38948"/>
      <dgm:spPr/>
    </dgm:pt>
    <dgm:pt modelId="{6845A000-A00A-4164-A4A2-1A1614E1C5E0}" type="pres">
      <dgm:prSet presAssocID="{418C0355-D05A-4266-AF61-2EB4E21C5595}" presName="txLvlOnly1" presStyleLbl="revTx" presStyleIdx="2" presStyleCnt="3" custLinFactNeighborX="-3934"/>
      <dgm:spPr/>
    </dgm:pt>
  </dgm:ptLst>
  <dgm:cxnLst>
    <dgm:cxn modelId="{8629E26D-C7E0-4268-9D01-E4F0AB85C2F2}" type="presOf" srcId="{418C0355-D05A-4266-AF61-2EB4E21C5595}" destId="{6845A000-A00A-4164-A4A2-1A1614E1C5E0}" srcOrd="0" destOrd="0" presId="urn:microsoft.com/office/officeart/2008/layout/VerticalCircleList"/>
    <dgm:cxn modelId="{A8C33C87-CB56-417D-B25C-42458C9E8DB3}" type="presOf" srcId="{9DD31433-64B5-4537-AB73-66239C287A1F}" destId="{3CE0D1BF-AB24-45AD-9C68-A5D43F651361}" srcOrd="0" destOrd="0" presId="urn:microsoft.com/office/officeart/2008/layout/VerticalCircleList"/>
    <dgm:cxn modelId="{F0A61CA8-53E6-4368-9ED9-5E862F33FEB1}" type="presOf" srcId="{BCF3C32C-2050-4119-B1DB-828A26B3605C}" destId="{9E4446B2-7A67-4A66-8599-37F753B35A8E}" srcOrd="0" destOrd="0" presId="urn:microsoft.com/office/officeart/2008/layout/VerticalCircleList"/>
    <dgm:cxn modelId="{32B35DBD-9D7A-4D17-B1CB-40A9EC511BE0}" type="presOf" srcId="{DFA55A90-FB5F-491F-B111-AB1F472AADAA}" destId="{C511C7AD-F5CD-4263-8637-95665F9AE58D}" srcOrd="0" destOrd="0" presId="urn:microsoft.com/office/officeart/2008/layout/VerticalCircleList"/>
    <dgm:cxn modelId="{CDAEE8BE-A5CE-4301-A826-7DC7103C1E51}" srcId="{DFA55A90-FB5F-491F-B111-AB1F472AADAA}" destId="{418C0355-D05A-4266-AF61-2EB4E21C5595}" srcOrd="2" destOrd="0" parTransId="{E7A03661-6696-46E8-9918-79C0ADE07515}" sibTransId="{BC289FA7-1BDC-4530-9824-8F26E14DBA7C}"/>
    <dgm:cxn modelId="{0CF5D7CE-4A8F-40A3-B83E-893668C05ACB}" srcId="{DFA55A90-FB5F-491F-B111-AB1F472AADAA}" destId="{9DD31433-64B5-4537-AB73-66239C287A1F}" srcOrd="0" destOrd="0" parTransId="{E9D275AE-BC14-442C-92E1-DBD373BA72F2}" sibTransId="{314C726A-69DA-4197-B072-A3867350E514}"/>
    <dgm:cxn modelId="{E30FEFE7-B940-4AF7-BF8B-84914BFF3C3E}" srcId="{DFA55A90-FB5F-491F-B111-AB1F472AADAA}" destId="{BCF3C32C-2050-4119-B1DB-828A26B3605C}" srcOrd="1" destOrd="0" parTransId="{E3F0BA1F-8E8C-4935-8FDF-4D4E3613093A}" sibTransId="{3B6B4A96-7449-4D80-90F2-A457491BC8BF}"/>
    <dgm:cxn modelId="{677FB6D1-19C8-42A8-BD1C-BE3EE8146D35}" type="presParOf" srcId="{C511C7AD-F5CD-4263-8637-95665F9AE58D}" destId="{40C05B57-8E92-436D-BC93-17DDFD7EC106}" srcOrd="0" destOrd="0" presId="urn:microsoft.com/office/officeart/2008/layout/VerticalCircleList"/>
    <dgm:cxn modelId="{07CA1674-70CD-412C-A2C2-349D82FCCE0B}" type="presParOf" srcId="{40C05B57-8E92-436D-BC93-17DDFD7EC106}" destId="{BC0442CC-1934-4B2E-9D13-F89F37464C4F}" srcOrd="0" destOrd="0" presId="urn:microsoft.com/office/officeart/2008/layout/VerticalCircleList"/>
    <dgm:cxn modelId="{57BCCA08-C344-4FE7-BA41-714949AD68D1}" type="presParOf" srcId="{40C05B57-8E92-436D-BC93-17DDFD7EC106}" destId="{5DE03C4D-71BF-417D-813D-31C6A95D77CE}" srcOrd="1" destOrd="0" presId="urn:microsoft.com/office/officeart/2008/layout/VerticalCircleList"/>
    <dgm:cxn modelId="{28470B1D-B0F3-477C-AB98-3AC51D1D1922}" type="presParOf" srcId="{40C05B57-8E92-436D-BC93-17DDFD7EC106}" destId="{3CE0D1BF-AB24-45AD-9C68-A5D43F651361}" srcOrd="2" destOrd="0" presId="urn:microsoft.com/office/officeart/2008/layout/VerticalCircleList"/>
    <dgm:cxn modelId="{9B960443-2BDA-47B4-93CF-0377F2BD788B}" type="presParOf" srcId="{C511C7AD-F5CD-4263-8637-95665F9AE58D}" destId="{DEDB3170-E280-4BCB-9BA8-95349C53C797}" srcOrd="1" destOrd="0" presId="urn:microsoft.com/office/officeart/2008/layout/VerticalCircleList"/>
    <dgm:cxn modelId="{290400C5-DAE5-4161-869E-57B589E17E56}" type="presParOf" srcId="{DEDB3170-E280-4BCB-9BA8-95349C53C797}" destId="{6A177120-8AE2-43A0-A2EF-15B33B5ADA38}" srcOrd="0" destOrd="0" presId="urn:microsoft.com/office/officeart/2008/layout/VerticalCircleList"/>
    <dgm:cxn modelId="{3E578CD9-F104-4680-B387-51E6A5544952}" type="presParOf" srcId="{DEDB3170-E280-4BCB-9BA8-95349C53C797}" destId="{3E17091A-FF91-4E51-97DE-BCF2B180D328}" srcOrd="1" destOrd="0" presId="urn:microsoft.com/office/officeart/2008/layout/VerticalCircleList"/>
    <dgm:cxn modelId="{A4C01045-9605-4D9D-949D-33BE88C0A070}" type="presParOf" srcId="{DEDB3170-E280-4BCB-9BA8-95349C53C797}" destId="{9E4446B2-7A67-4A66-8599-37F753B35A8E}" srcOrd="2" destOrd="0" presId="urn:microsoft.com/office/officeart/2008/layout/VerticalCircleList"/>
    <dgm:cxn modelId="{55FC3782-EDFD-4EA9-BFF3-285BCAE7B05D}" type="presParOf" srcId="{C511C7AD-F5CD-4263-8637-95665F9AE58D}" destId="{39D0125B-DDB3-4E3E-BB1D-538466D6FCF9}" srcOrd="2" destOrd="0" presId="urn:microsoft.com/office/officeart/2008/layout/VerticalCircleList"/>
    <dgm:cxn modelId="{1582F614-2D2C-418E-A492-8F77F1249473}" type="presParOf" srcId="{39D0125B-DDB3-4E3E-BB1D-538466D6FCF9}" destId="{407C43B7-D773-433D-B347-7D9DA3F59697}" srcOrd="0" destOrd="0" presId="urn:microsoft.com/office/officeart/2008/layout/VerticalCircleList"/>
    <dgm:cxn modelId="{409BF3CF-A837-46F8-ABCE-4EFD406C4FB4}" type="presParOf" srcId="{39D0125B-DDB3-4E3E-BB1D-538466D6FCF9}" destId="{A8DF9B66-44DA-4D51-AAD3-01010A6484A5}" srcOrd="1" destOrd="0" presId="urn:microsoft.com/office/officeart/2008/layout/VerticalCircleList"/>
    <dgm:cxn modelId="{79EA7317-31C6-49B4-AFE7-1D47C8675587}" type="presParOf" srcId="{39D0125B-DDB3-4E3E-BB1D-538466D6FCF9}" destId="{6845A000-A00A-4164-A4A2-1A1614E1C5E0}" srcOrd="2" destOrd="0" presId="urn:microsoft.com/office/officeart/2008/layout/VerticalCircle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913F65-9878-4528-A952-298B1B3C6689}" type="doc">
      <dgm:prSet loTypeId="urn:microsoft.com/office/officeart/2005/8/layout/vList6" loCatId="list" qsTypeId="urn:microsoft.com/office/officeart/2005/8/quickstyle/simple1" qsCatId="simple" csTypeId="urn:microsoft.com/office/officeart/2005/8/colors/accent0_2" csCatId="mainScheme" phldr="1"/>
      <dgm:spPr/>
      <dgm:t>
        <a:bodyPr/>
        <a:lstStyle/>
        <a:p>
          <a:endParaRPr lang="ru-RU"/>
        </a:p>
      </dgm:t>
    </dgm:pt>
    <dgm:pt modelId="{789E89F1-6EAB-47BF-9696-64E286C4DC3A}">
      <dgm:prSet custT="1"/>
      <dgm:spPr/>
      <dgm:t>
        <a:bodyPr/>
        <a:lstStyle/>
        <a:p>
          <a:pPr>
            <a:spcAft>
              <a:spcPts val="0"/>
            </a:spcAft>
          </a:pPr>
          <a:r>
            <a:rPr lang="ru-RU" sz="1800" dirty="0">
              <a:solidFill>
                <a:schemeClr val="tx1"/>
              </a:solidFill>
            </a:rPr>
            <a:t>Отражают </a:t>
          </a:r>
          <a:r>
            <a:rPr lang="ru-RU" sz="1800" b="1" dirty="0">
              <a:solidFill>
                <a:schemeClr val="tx1"/>
              </a:solidFill>
            </a:rPr>
            <a:t>конкретные процедуры</a:t>
          </a:r>
          <a:r>
            <a:rPr lang="ru-RU" sz="1800" dirty="0">
              <a:solidFill>
                <a:schemeClr val="tx1"/>
              </a:solidFill>
            </a:rPr>
            <a:t> </a:t>
          </a:r>
        </a:p>
        <a:p>
          <a:pPr>
            <a:spcAft>
              <a:spcPts val="0"/>
            </a:spcAft>
          </a:pPr>
          <a:r>
            <a:rPr lang="ru-RU" sz="1800" dirty="0">
              <a:solidFill>
                <a:schemeClr val="tx1"/>
              </a:solidFill>
            </a:rPr>
            <a:t>внутренней оценки качества </a:t>
          </a:r>
        </a:p>
      </dgm:t>
    </dgm:pt>
    <dgm:pt modelId="{6E2268A1-0623-465B-B5D4-D65F3CFEED76}" type="parTrans" cxnId="{B027C00F-E913-4E12-86BA-6060BF1A9B18}">
      <dgm:prSet/>
      <dgm:spPr/>
      <dgm:t>
        <a:bodyPr/>
        <a:lstStyle/>
        <a:p>
          <a:endParaRPr lang="ru-RU"/>
        </a:p>
      </dgm:t>
    </dgm:pt>
    <dgm:pt modelId="{A2B9263C-39A7-483C-9757-EFCEC38680DD}" type="sibTrans" cxnId="{B027C00F-E913-4E12-86BA-6060BF1A9B18}">
      <dgm:prSet/>
      <dgm:spPr/>
      <dgm:t>
        <a:bodyPr/>
        <a:lstStyle/>
        <a:p>
          <a:endParaRPr lang="ru-RU"/>
        </a:p>
      </dgm:t>
    </dgm:pt>
    <dgm:pt modelId="{D58E2629-7603-45B2-B426-A6CB6B07CA21}">
      <dgm:prSet custT="1"/>
      <dgm:spPr/>
      <dgm:t>
        <a:bodyPr/>
        <a:lstStyle/>
        <a:p>
          <a:pPr>
            <a:spcAft>
              <a:spcPts val="0"/>
            </a:spcAft>
          </a:pPr>
          <a:r>
            <a:rPr lang="ru-RU" sz="1800" b="1" dirty="0">
              <a:solidFill>
                <a:schemeClr val="tx1"/>
              </a:solidFill>
            </a:rPr>
            <a:t>Отражают принципы</a:t>
          </a:r>
          <a:r>
            <a:rPr lang="ru-RU" sz="1800" dirty="0">
              <a:solidFill>
                <a:schemeClr val="tx1"/>
              </a:solidFill>
            </a:rPr>
            <a:t>, </a:t>
          </a:r>
        </a:p>
        <a:p>
          <a:pPr>
            <a:spcAft>
              <a:spcPts val="0"/>
            </a:spcAft>
          </a:pPr>
          <a:r>
            <a:rPr lang="ru-RU" sz="1800" dirty="0">
              <a:solidFill>
                <a:schemeClr val="tx1"/>
              </a:solidFill>
            </a:rPr>
            <a:t>обеспечивающие эффективное функционирование системы внутренней оценки качества</a:t>
          </a:r>
        </a:p>
      </dgm:t>
    </dgm:pt>
    <dgm:pt modelId="{7C69D88C-CEA8-4AD2-8187-0C1B59CB4BBC}" type="sibTrans" cxnId="{EF3F6362-6F48-47F7-88B7-F57B1378FE9F}">
      <dgm:prSet/>
      <dgm:spPr/>
      <dgm:t>
        <a:bodyPr/>
        <a:lstStyle/>
        <a:p>
          <a:endParaRPr lang="ru-RU"/>
        </a:p>
      </dgm:t>
    </dgm:pt>
    <dgm:pt modelId="{7468D281-8734-43AA-B1FF-8FF21C7938DC}" type="parTrans" cxnId="{EF3F6362-6F48-47F7-88B7-F57B1378FE9F}">
      <dgm:prSet/>
      <dgm:spPr/>
      <dgm:t>
        <a:bodyPr/>
        <a:lstStyle/>
        <a:p>
          <a:endParaRPr lang="ru-RU"/>
        </a:p>
      </dgm:t>
    </dgm:pt>
    <dgm:pt modelId="{60DD79C4-0E3D-404D-8932-0072A999FB4C}" type="pres">
      <dgm:prSet presAssocID="{53913F65-9878-4528-A952-298B1B3C6689}" presName="Name0" presStyleCnt="0">
        <dgm:presLayoutVars>
          <dgm:dir/>
          <dgm:animLvl val="lvl"/>
          <dgm:resizeHandles/>
        </dgm:presLayoutVars>
      </dgm:prSet>
      <dgm:spPr/>
    </dgm:pt>
    <dgm:pt modelId="{020EE230-8F07-44ED-A4E4-B229C541D605}" type="pres">
      <dgm:prSet presAssocID="{D58E2629-7603-45B2-B426-A6CB6B07CA21}" presName="linNode" presStyleCnt="0"/>
      <dgm:spPr/>
    </dgm:pt>
    <dgm:pt modelId="{49C0E9EC-449C-4C2D-853C-6BBAAC6FC198}" type="pres">
      <dgm:prSet presAssocID="{D58E2629-7603-45B2-B426-A6CB6B07CA21}" presName="parentShp" presStyleLbl="node1" presStyleIdx="0" presStyleCnt="2" custScaleX="194872" custScaleY="194872">
        <dgm:presLayoutVars>
          <dgm:bulletEnabled val="1"/>
        </dgm:presLayoutVars>
      </dgm:prSet>
      <dgm:spPr/>
    </dgm:pt>
    <dgm:pt modelId="{8CCC440A-0954-4755-B13B-3D58AA44F6E6}" type="pres">
      <dgm:prSet presAssocID="{D58E2629-7603-45B2-B426-A6CB6B07CA21}" presName="childShp" presStyleLbl="bgAccFollowNode1" presStyleIdx="0" presStyleCnt="2">
        <dgm:presLayoutVars>
          <dgm:bulletEnabled val="1"/>
        </dgm:presLayoutVars>
      </dgm:prSet>
      <dgm:spPr/>
    </dgm:pt>
    <dgm:pt modelId="{7E0EADDB-133F-467F-9C90-0638741A3456}" type="pres">
      <dgm:prSet presAssocID="{7C69D88C-CEA8-4AD2-8187-0C1B59CB4BBC}" presName="spacing" presStyleCnt="0"/>
      <dgm:spPr/>
    </dgm:pt>
    <dgm:pt modelId="{ED7932C0-F8B3-4052-90FE-04DF3F3D000B}" type="pres">
      <dgm:prSet presAssocID="{789E89F1-6EAB-47BF-9696-64E286C4DC3A}" presName="linNode" presStyleCnt="0"/>
      <dgm:spPr/>
    </dgm:pt>
    <dgm:pt modelId="{97BDA195-FDE4-4B3F-8AEF-512CD4B9EFC2}" type="pres">
      <dgm:prSet presAssocID="{789E89F1-6EAB-47BF-9696-64E286C4DC3A}" presName="parentShp" presStyleLbl="node1" presStyleIdx="1" presStyleCnt="2" custScaleX="194872" custScaleY="194872">
        <dgm:presLayoutVars>
          <dgm:bulletEnabled val="1"/>
        </dgm:presLayoutVars>
      </dgm:prSet>
      <dgm:spPr/>
    </dgm:pt>
    <dgm:pt modelId="{74D8FB86-8327-42BD-A462-49C7BA4F443C}" type="pres">
      <dgm:prSet presAssocID="{789E89F1-6EAB-47BF-9696-64E286C4DC3A}" presName="childShp" presStyleLbl="bgAccFollowNode1" presStyleIdx="1" presStyleCnt="2">
        <dgm:presLayoutVars>
          <dgm:bulletEnabled val="1"/>
        </dgm:presLayoutVars>
      </dgm:prSet>
      <dgm:spPr/>
    </dgm:pt>
  </dgm:ptLst>
  <dgm:cxnLst>
    <dgm:cxn modelId="{B027C00F-E913-4E12-86BA-6060BF1A9B18}" srcId="{53913F65-9878-4528-A952-298B1B3C6689}" destId="{789E89F1-6EAB-47BF-9696-64E286C4DC3A}" srcOrd="1" destOrd="0" parTransId="{6E2268A1-0623-465B-B5D4-D65F3CFEED76}" sibTransId="{A2B9263C-39A7-483C-9757-EFCEC38680DD}"/>
    <dgm:cxn modelId="{EF3F6362-6F48-47F7-88B7-F57B1378FE9F}" srcId="{53913F65-9878-4528-A952-298B1B3C6689}" destId="{D58E2629-7603-45B2-B426-A6CB6B07CA21}" srcOrd="0" destOrd="0" parTransId="{7468D281-8734-43AA-B1FF-8FF21C7938DC}" sibTransId="{7C69D88C-CEA8-4AD2-8187-0C1B59CB4BBC}"/>
    <dgm:cxn modelId="{DA9DFCC9-597F-45A4-9DA6-DF56B038ECCF}" type="presOf" srcId="{D58E2629-7603-45B2-B426-A6CB6B07CA21}" destId="{49C0E9EC-449C-4C2D-853C-6BBAAC6FC198}" srcOrd="0" destOrd="0" presId="urn:microsoft.com/office/officeart/2005/8/layout/vList6"/>
    <dgm:cxn modelId="{D9F045DC-D416-4DF8-A133-2F9862E09435}" type="presOf" srcId="{53913F65-9878-4528-A952-298B1B3C6689}" destId="{60DD79C4-0E3D-404D-8932-0072A999FB4C}" srcOrd="0" destOrd="0" presId="urn:microsoft.com/office/officeart/2005/8/layout/vList6"/>
    <dgm:cxn modelId="{7AFB28FE-301E-4A3F-9B1D-07930D485803}" type="presOf" srcId="{789E89F1-6EAB-47BF-9696-64E286C4DC3A}" destId="{97BDA195-FDE4-4B3F-8AEF-512CD4B9EFC2}" srcOrd="0" destOrd="0" presId="urn:microsoft.com/office/officeart/2005/8/layout/vList6"/>
    <dgm:cxn modelId="{4837AA4E-7B6E-4EA6-8F3E-988792DF7FD9}" type="presParOf" srcId="{60DD79C4-0E3D-404D-8932-0072A999FB4C}" destId="{020EE230-8F07-44ED-A4E4-B229C541D605}" srcOrd="0" destOrd="0" presId="urn:microsoft.com/office/officeart/2005/8/layout/vList6"/>
    <dgm:cxn modelId="{E4DD081A-407B-4AF0-990D-57DCA443CC64}" type="presParOf" srcId="{020EE230-8F07-44ED-A4E4-B229C541D605}" destId="{49C0E9EC-449C-4C2D-853C-6BBAAC6FC198}" srcOrd="0" destOrd="0" presId="urn:microsoft.com/office/officeart/2005/8/layout/vList6"/>
    <dgm:cxn modelId="{2F07BBB8-D569-46D5-BE90-C826B8A129DF}" type="presParOf" srcId="{020EE230-8F07-44ED-A4E4-B229C541D605}" destId="{8CCC440A-0954-4755-B13B-3D58AA44F6E6}" srcOrd="1" destOrd="0" presId="urn:microsoft.com/office/officeart/2005/8/layout/vList6"/>
    <dgm:cxn modelId="{A2728966-3828-4209-9C28-CA0A26ABC1D5}" type="presParOf" srcId="{60DD79C4-0E3D-404D-8932-0072A999FB4C}" destId="{7E0EADDB-133F-467F-9C90-0638741A3456}" srcOrd="1" destOrd="0" presId="urn:microsoft.com/office/officeart/2005/8/layout/vList6"/>
    <dgm:cxn modelId="{E672A8B5-FD68-4EBD-BA59-AF2F81A286CA}" type="presParOf" srcId="{60DD79C4-0E3D-404D-8932-0072A999FB4C}" destId="{ED7932C0-F8B3-4052-90FE-04DF3F3D000B}" srcOrd="2" destOrd="0" presId="urn:microsoft.com/office/officeart/2005/8/layout/vList6"/>
    <dgm:cxn modelId="{B1608D77-6A2F-4B5F-9415-742F538F20D5}" type="presParOf" srcId="{ED7932C0-F8B3-4052-90FE-04DF3F3D000B}" destId="{97BDA195-FDE4-4B3F-8AEF-512CD4B9EFC2}" srcOrd="0" destOrd="0" presId="urn:microsoft.com/office/officeart/2005/8/layout/vList6"/>
    <dgm:cxn modelId="{AE027D67-20EC-4089-8577-5834CCB9C81C}" type="presParOf" srcId="{ED7932C0-F8B3-4052-90FE-04DF3F3D000B}" destId="{74D8FB86-8327-42BD-A462-49C7BA4F443C}" srcOrd="1" destOrd="0" presId="urn:microsoft.com/office/officeart/2005/8/layout/vList6"/>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E741298-0D4E-480F-8AA1-DF8214F7DA3C}" type="doc">
      <dgm:prSet loTypeId="urn:microsoft.com/office/officeart/2005/8/layout/pList2" loCatId="list" qsTypeId="urn:microsoft.com/office/officeart/2005/8/quickstyle/3d1" qsCatId="3D" csTypeId="urn:microsoft.com/office/officeart/2005/8/colors/accent0_3" csCatId="mainScheme" phldr="1"/>
      <dgm:spPr/>
      <dgm:t>
        <a:bodyPr/>
        <a:lstStyle/>
        <a:p>
          <a:endParaRPr lang="ru-RU"/>
        </a:p>
      </dgm:t>
    </dgm:pt>
    <dgm:pt modelId="{D3F6304C-6485-4EE6-AF79-5555C6560A82}">
      <dgm:prSet custT="1"/>
      <dgm:spPr/>
      <dgm:t>
        <a:bodyPr/>
        <a:lstStyle/>
        <a:p>
          <a:r>
            <a:rPr lang="ru-RU" sz="900" dirty="0"/>
            <a:t>Обеспечено соблюдение аудиторской организацией, аудитором - индивидуальным предпринимателем, их работниками и, когда это необходимо, иными лицами этических требований</a:t>
          </a:r>
        </a:p>
      </dgm:t>
    </dgm:pt>
    <dgm:pt modelId="{02BA376B-0A04-42DD-BA95-FF929785B01E}" type="parTrans" cxnId="{E1B74833-D96B-494D-BB2B-2732B93E7C14}">
      <dgm:prSet/>
      <dgm:spPr/>
      <dgm:t>
        <a:bodyPr/>
        <a:lstStyle/>
        <a:p>
          <a:endParaRPr lang="ru-RU"/>
        </a:p>
      </dgm:t>
    </dgm:pt>
    <dgm:pt modelId="{2F93D653-4A86-45E5-8663-21B775C95EB7}" type="sibTrans" cxnId="{E1B74833-D96B-494D-BB2B-2732B93E7C14}">
      <dgm:prSet/>
      <dgm:spPr/>
      <dgm:t>
        <a:bodyPr/>
        <a:lstStyle/>
        <a:p>
          <a:endParaRPr lang="ru-RU"/>
        </a:p>
      </dgm:t>
    </dgm:pt>
    <dgm:pt modelId="{89733246-64FA-44DD-A7E8-5E1E08678FBD}">
      <dgm:prSet custT="1"/>
      <dgm:spPr/>
      <dgm:t>
        <a:bodyPr/>
        <a:lstStyle/>
        <a:p>
          <a:r>
            <a:rPr lang="ru-RU" sz="900" dirty="0"/>
            <a:t>Предусмотрена необходимость своевременного уведомления работниками руководства аудиторской организации, аудитора - индивидуального предпринимателя об обстоятельствах и взаимоотношениях, вызывающих угрозу нарушения принципа независимости</a:t>
          </a:r>
        </a:p>
      </dgm:t>
    </dgm:pt>
    <dgm:pt modelId="{ECC4B32B-2A70-4528-939F-B997D20792A8}" type="parTrans" cxnId="{E60690E8-6952-4844-A0D7-8B740897A465}">
      <dgm:prSet/>
      <dgm:spPr/>
      <dgm:t>
        <a:bodyPr/>
        <a:lstStyle/>
        <a:p>
          <a:endParaRPr lang="ru-RU"/>
        </a:p>
      </dgm:t>
    </dgm:pt>
    <dgm:pt modelId="{EEAA1213-BDD1-4389-A026-67B08B9AD5FC}" type="sibTrans" cxnId="{E60690E8-6952-4844-A0D7-8B740897A465}">
      <dgm:prSet/>
      <dgm:spPr/>
      <dgm:t>
        <a:bodyPr/>
        <a:lstStyle/>
        <a:p>
          <a:endParaRPr lang="ru-RU"/>
        </a:p>
      </dgm:t>
    </dgm:pt>
    <dgm:pt modelId="{D2F62050-62F9-4F2A-822A-B37EA6BF45F0}">
      <dgm:prSet custT="1"/>
      <dgm:spPr/>
      <dgm:t>
        <a:bodyPr/>
        <a:lstStyle/>
        <a:p>
          <a:r>
            <a:rPr lang="ru-RU" sz="900" dirty="0"/>
            <a:t>Предусмотрена оценка возможности принятия надлежащих мер предосторожности в отношении выявленных угроз нарушения принципов независимости, честности и объективности</a:t>
          </a:r>
        </a:p>
      </dgm:t>
    </dgm:pt>
    <dgm:pt modelId="{BB9C42D7-D527-4C91-9FB3-6DBAF7E441B3}" type="parTrans" cxnId="{B7F480F9-26B9-4FF6-9C6D-C4290D354D3F}">
      <dgm:prSet/>
      <dgm:spPr/>
      <dgm:t>
        <a:bodyPr/>
        <a:lstStyle/>
        <a:p>
          <a:endParaRPr lang="ru-RU"/>
        </a:p>
      </dgm:t>
    </dgm:pt>
    <dgm:pt modelId="{EAF8767D-0602-49EE-81CE-F3897D96F85F}" type="sibTrans" cxnId="{B7F480F9-26B9-4FF6-9C6D-C4290D354D3F}">
      <dgm:prSet/>
      <dgm:spPr/>
      <dgm:t>
        <a:bodyPr/>
        <a:lstStyle/>
        <a:p>
          <a:endParaRPr lang="ru-RU"/>
        </a:p>
      </dgm:t>
    </dgm:pt>
    <dgm:pt modelId="{A3303663-771E-4E36-8148-333B3E77FE12}">
      <dgm:prSet custT="1"/>
      <dgm:spPr/>
      <dgm:t>
        <a:bodyPr/>
        <a:lstStyle/>
        <a:p>
          <a:r>
            <a:rPr lang="ru-RU" sz="900" dirty="0"/>
            <a:t>Установлены критерии определения необходимости принятия мер предосторожности для снижения угрозы близкого знакомства в случаях привлечения к выполнению аудиторских заданий в течение длительного времени одного и того же руководителя задания или руководителя аудиторской группы</a:t>
          </a:r>
        </a:p>
      </dgm:t>
    </dgm:pt>
    <dgm:pt modelId="{6927FEF0-E174-4942-8603-B484FF3FFBA0}" type="parTrans" cxnId="{A3C4A3E4-316D-4BD3-A46B-9EB736CE775D}">
      <dgm:prSet/>
      <dgm:spPr/>
      <dgm:t>
        <a:bodyPr/>
        <a:lstStyle/>
        <a:p>
          <a:endParaRPr lang="ru-RU"/>
        </a:p>
      </dgm:t>
    </dgm:pt>
    <dgm:pt modelId="{913E5CA5-0E69-47C5-B49D-E58C3C9CDBAA}" type="sibTrans" cxnId="{A3C4A3E4-316D-4BD3-A46B-9EB736CE775D}">
      <dgm:prSet/>
      <dgm:spPr/>
      <dgm:t>
        <a:bodyPr/>
        <a:lstStyle/>
        <a:p>
          <a:endParaRPr lang="ru-RU"/>
        </a:p>
      </dgm:t>
    </dgm:pt>
    <dgm:pt modelId="{B475B903-3353-4427-B2A0-6F8C70CC69E6}">
      <dgm:prSet custT="1"/>
      <dgm:spPr/>
      <dgm:t>
        <a:bodyPr/>
        <a:lstStyle/>
        <a:p>
          <a:r>
            <a:rPr lang="ru-RU" sz="900" dirty="0"/>
            <a:t>Предусмотрено проведение ротации руководителя задания, руководителя аудиторской группы, а также лиц, отвечающих за внутреннюю оценку качества выполнения аудиторского задания</a:t>
          </a:r>
        </a:p>
      </dgm:t>
    </dgm:pt>
    <dgm:pt modelId="{3472645D-963D-443F-9579-D6FB68CD5FCF}" type="parTrans" cxnId="{2393FD2C-65B4-4838-8F3D-25B9401D49F2}">
      <dgm:prSet/>
      <dgm:spPr/>
      <dgm:t>
        <a:bodyPr/>
        <a:lstStyle/>
        <a:p>
          <a:endParaRPr lang="ru-RU"/>
        </a:p>
      </dgm:t>
    </dgm:pt>
    <dgm:pt modelId="{A668DABD-E102-45E2-A6AA-AD4861048A41}" type="sibTrans" cxnId="{2393FD2C-65B4-4838-8F3D-25B9401D49F2}">
      <dgm:prSet/>
      <dgm:spPr/>
      <dgm:t>
        <a:bodyPr/>
        <a:lstStyle/>
        <a:p>
          <a:endParaRPr lang="ru-RU"/>
        </a:p>
      </dgm:t>
    </dgm:pt>
    <dgm:pt modelId="{D532C954-C617-4A1D-BCDF-D40431ABDCE0}">
      <dgm:prSet custT="1"/>
      <dgm:spPr/>
      <dgm:t>
        <a:bodyPr/>
        <a:lstStyle/>
        <a:p>
          <a:r>
            <a:rPr lang="ru-RU" sz="900" dirty="0"/>
            <a:t>Установлена необходимость не менее одного раза в год получать письменное подтверждение соблюдения процедур в части независимости от всех работников которые обязаны быть независимыми в соответствии с этическими требованиями</a:t>
          </a:r>
        </a:p>
      </dgm:t>
    </dgm:pt>
    <dgm:pt modelId="{A6DBCFE5-E0FE-4F95-A3C6-824037E0D817}" type="parTrans" cxnId="{0DC5DB95-CEBF-42F0-9DD6-C3686912D947}">
      <dgm:prSet/>
      <dgm:spPr/>
      <dgm:t>
        <a:bodyPr/>
        <a:lstStyle/>
        <a:p>
          <a:endParaRPr lang="ru-RU"/>
        </a:p>
      </dgm:t>
    </dgm:pt>
    <dgm:pt modelId="{C908301D-AD71-4A51-8722-E99394ECCA7D}" type="sibTrans" cxnId="{0DC5DB95-CEBF-42F0-9DD6-C3686912D947}">
      <dgm:prSet/>
      <dgm:spPr/>
      <dgm:t>
        <a:bodyPr/>
        <a:lstStyle/>
        <a:p>
          <a:endParaRPr lang="ru-RU"/>
        </a:p>
      </dgm:t>
    </dgm:pt>
    <dgm:pt modelId="{600BDF00-8547-4F7E-86B9-BDF4E751486E}">
      <dgm:prSet custT="1"/>
      <dgm:spPr/>
      <dgm:t>
        <a:bodyPr/>
        <a:lstStyle/>
        <a:p>
          <a:r>
            <a:rPr lang="ru-RU" sz="900" dirty="0"/>
            <a:t>Предусмотрено соблюдение приоритета общественных интересов, общих норм морали</a:t>
          </a:r>
        </a:p>
      </dgm:t>
    </dgm:pt>
    <dgm:pt modelId="{B7C854BD-76E3-4720-AFF9-BC16FB96A802}" type="parTrans" cxnId="{9D8DC256-41A2-4783-BBA3-BEB56AC5732A}">
      <dgm:prSet/>
      <dgm:spPr/>
      <dgm:t>
        <a:bodyPr/>
        <a:lstStyle/>
        <a:p>
          <a:endParaRPr lang="ru-RU"/>
        </a:p>
      </dgm:t>
    </dgm:pt>
    <dgm:pt modelId="{B1C51170-649A-4CD2-8F8D-D2BB0E5EE96F}" type="sibTrans" cxnId="{9D8DC256-41A2-4783-BBA3-BEB56AC5732A}">
      <dgm:prSet/>
      <dgm:spPr/>
      <dgm:t>
        <a:bodyPr/>
        <a:lstStyle/>
        <a:p>
          <a:endParaRPr lang="ru-RU"/>
        </a:p>
      </dgm:t>
    </dgm:pt>
    <dgm:pt modelId="{B4B692B9-2D5F-45E3-AFBB-DD2D5D77A9F4}">
      <dgm:prSet custT="1"/>
      <dgm:spPr/>
      <dgm:t>
        <a:bodyPr/>
        <a:lstStyle/>
        <a:p>
          <a:r>
            <a:rPr lang="ru-RU" sz="900" dirty="0"/>
            <a:t>Обязанность проявлять непредвзятость и беспристрастность при оказании аудиторских услуг, формировании выводов и мнений</a:t>
          </a:r>
        </a:p>
      </dgm:t>
    </dgm:pt>
    <dgm:pt modelId="{C977A87F-0355-4DFC-80B4-E689D9A8B3BF}" type="parTrans" cxnId="{A41A9286-160C-425C-935D-BB5CD802ECBF}">
      <dgm:prSet/>
      <dgm:spPr/>
      <dgm:t>
        <a:bodyPr/>
        <a:lstStyle/>
        <a:p>
          <a:endParaRPr lang="ru-RU"/>
        </a:p>
      </dgm:t>
    </dgm:pt>
    <dgm:pt modelId="{057A4572-E527-4C86-A1E8-CD8FA6BFEDE8}" type="sibTrans" cxnId="{A41A9286-160C-425C-935D-BB5CD802ECBF}">
      <dgm:prSet/>
      <dgm:spPr/>
      <dgm:t>
        <a:bodyPr/>
        <a:lstStyle/>
        <a:p>
          <a:endParaRPr lang="ru-RU"/>
        </a:p>
      </dgm:t>
    </dgm:pt>
    <dgm:pt modelId="{74C334FC-A829-456E-99FB-9285516B33E6}">
      <dgm:prSet custT="1"/>
      <dgm:spPr/>
      <dgm:t>
        <a:bodyPr/>
        <a:lstStyle/>
        <a:p>
          <a:r>
            <a:rPr lang="ru-RU" sz="900" dirty="0"/>
            <a:t>Обеспечено несовершение действий, дискредитирующих аудиторскую организацию, аудитора - индивидуального предпринимателя, аудитора и аудиторскую деятельность в целом</a:t>
          </a:r>
        </a:p>
      </dgm:t>
    </dgm:pt>
    <dgm:pt modelId="{AF368630-F0FE-4CD6-A487-DF6AF90095BA}" type="parTrans" cxnId="{ABD1EC79-AA86-425D-8DE4-63BAF12E5C3E}">
      <dgm:prSet/>
      <dgm:spPr/>
      <dgm:t>
        <a:bodyPr/>
        <a:lstStyle/>
        <a:p>
          <a:endParaRPr lang="ru-RU"/>
        </a:p>
      </dgm:t>
    </dgm:pt>
    <dgm:pt modelId="{162CDCF3-2867-4BE9-9FE9-545BC47B0486}" type="sibTrans" cxnId="{ABD1EC79-AA86-425D-8DE4-63BAF12E5C3E}">
      <dgm:prSet/>
      <dgm:spPr/>
      <dgm:t>
        <a:bodyPr/>
        <a:lstStyle/>
        <a:p>
          <a:endParaRPr lang="ru-RU"/>
        </a:p>
      </dgm:t>
    </dgm:pt>
    <dgm:pt modelId="{D432555B-8968-4BA0-841A-D23B4E020B83}" type="pres">
      <dgm:prSet presAssocID="{0E741298-0D4E-480F-8AA1-DF8214F7DA3C}" presName="Name0" presStyleCnt="0">
        <dgm:presLayoutVars>
          <dgm:dir/>
          <dgm:resizeHandles val="exact"/>
        </dgm:presLayoutVars>
      </dgm:prSet>
      <dgm:spPr/>
    </dgm:pt>
    <dgm:pt modelId="{8051CF35-618C-4EA1-8AA1-6ACB9273838A}" type="pres">
      <dgm:prSet presAssocID="{0E741298-0D4E-480F-8AA1-DF8214F7DA3C}" presName="bkgdShp" presStyleLbl="alignAccFollowNode1" presStyleIdx="0" presStyleCnt="1" custScaleY="84995" custLinFactNeighborY="5456"/>
      <dgm:spPr/>
    </dgm:pt>
    <dgm:pt modelId="{5F65F59D-02ED-4DE4-9C1C-B7D7A971C564}" type="pres">
      <dgm:prSet presAssocID="{0E741298-0D4E-480F-8AA1-DF8214F7DA3C}" presName="linComp" presStyleCnt="0"/>
      <dgm:spPr/>
    </dgm:pt>
    <dgm:pt modelId="{28B4A7CE-1656-4A41-B963-E4D84CF0C96A}" type="pres">
      <dgm:prSet presAssocID="{D3F6304C-6485-4EE6-AF79-5555C6560A82}" presName="compNode" presStyleCnt="0"/>
      <dgm:spPr/>
    </dgm:pt>
    <dgm:pt modelId="{F3D39D4F-86E1-4134-9837-C4180FE9D468}" type="pres">
      <dgm:prSet presAssocID="{D3F6304C-6485-4EE6-AF79-5555C6560A82}" presName="node" presStyleLbl="node1" presStyleIdx="0" presStyleCnt="9" custScaleX="123893">
        <dgm:presLayoutVars>
          <dgm:bulletEnabled val="1"/>
        </dgm:presLayoutVars>
      </dgm:prSet>
      <dgm:spPr/>
    </dgm:pt>
    <dgm:pt modelId="{4407E32E-18BF-4138-87E5-F64C14051BC3}" type="pres">
      <dgm:prSet presAssocID="{D3F6304C-6485-4EE6-AF79-5555C6560A82}" presName="invisiNode" presStyleLbl="node1" presStyleIdx="0" presStyleCnt="9"/>
      <dgm:spPr/>
    </dgm:pt>
    <dgm:pt modelId="{A6EEA4A5-C7AA-4E37-AC4C-855286DCA28E}" type="pres">
      <dgm:prSet presAssocID="{D3F6304C-6485-4EE6-AF79-5555C6560A82}" presName="imagNode" presStyleLbl="fgImgPlace1" presStyleIdx="0" presStyleCnt="9" custScaleX="104028" custScaleY="69508" custLinFactNeighborX="-1750" custLinFactNeighborY="8117"/>
      <dgm:spPr>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33000" b="-33000"/>
          </a:stretch>
        </a:blipFill>
      </dgm:spPr>
    </dgm:pt>
    <dgm:pt modelId="{2178047D-495C-4B55-A079-3F9EB99E1B94}" type="pres">
      <dgm:prSet presAssocID="{2F93D653-4A86-45E5-8663-21B775C95EB7}" presName="sibTrans" presStyleLbl="sibTrans2D1" presStyleIdx="0" presStyleCnt="0"/>
      <dgm:spPr/>
    </dgm:pt>
    <dgm:pt modelId="{2B922C0E-3B2D-4911-BFA8-29860DE69C4E}" type="pres">
      <dgm:prSet presAssocID="{89733246-64FA-44DD-A7E8-5E1E08678FBD}" presName="compNode" presStyleCnt="0"/>
      <dgm:spPr/>
    </dgm:pt>
    <dgm:pt modelId="{81E20BE2-339E-4E1E-AB96-577A728C278F}" type="pres">
      <dgm:prSet presAssocID="{89733246-64FA-44DD-A7E8-5E1E08678FBD}" presName="node" presStyleLbl="node1" presStyleIdx="1" presStyleCnt="9" custScaleX="113109">
        <dgm:presLayoutVars>
          <dgm:bulletEnabled val="1"/>
        </dgm:presLayoutVars>
      </dgm:prSet>
      <dgm:spPr/>
    </dgm:pt>
    <dgm:pt modelId="{D936F75B-46E4-4AD7-9177-34A3623EE139}" type="pres">
      <dgm:prSet presAssocID="{89733246-64FA-44DD-A7E8-5E1E08678FBD}" presName="invisiNode" presStyleLbl="node1" presStyleIdx="1" presStyleCnt="9"/>
      <dgm:spPr/>
    </dgm:pt>
    <dgm:pt modelId="{515410DA-23AD-44A5-8E3D-DBEB0AABC9A2}" type="pres">
      <dgm:prSet presAssocID="{89733246-64FA-44DD-A7E8-5E1E08678FBD}" presName="imagNode" presStyleLbl="fgImgPlace1" presStyleIdx="1" presStyleCnt="9" custScaleX="111505" custScaleY="70754" custLinFactNeighborX="-3219" custLinFactNeighborY="8118"/>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76000" b="-76000"/>
          </a:stretch>
        </a:blipFill>
      </dgm:spPr>
    </dgm:pt>
    <dgm:pt modelId="{B3191A62-1825-4A87-B63E-33168364C4F3}" type="pres">
      <dgm:prSet presAssocID="{EEAA1213-BDD1-4389-A026-67B08B9AD5FC}" presName="sibTrans" presStyleLbl="sibTrans2D1" presStyleIdx="0" presStyleCnt="0"/>
      <dgm:spPr/>
    </dgm:pt>
    <dgm:pt modelId="{4110AF69-B1FD-4368-95F5-5314736979EE}" type="pres">
      <dgm:prSet presAssocID="{D2F62050-62F9-4F2A-822A-B37EA6BF45F0}" presName="compNode" presStyleCnt="0"/>
      <dgm:spPr/>
    </dgm:pt>
    <dgm:pt modelId="{A93EB482-74E2-4BC9-9FA8-37008EF5B1CF}" type="pres">
      <dgm:prSet presAssocID="{D2F62050-62F9-4F2A-822A-B37EA6BF45F0}" presName="node" presStyleLbl="node1" presStyleIdx="2" presStyleCnt="9">
        <dgm:presLayoutVars>
          <dgm:bulletEnabled val="1"/>
        </dgm:presLayoutVars>
      </dgm:prSet>
      <dgm:spPr/>
    </dgm:pt>
    <dgm:pt modelId="{AE93152B-57D5-4408-B74A-541929CD78A0}" type="pres">
      <dgm:prSet presAssocID="{D2F62050-62F9-4F2A-822A-B37EA6BF45F0}" presName="invisiNode" presStyleLbl="node1" presStyleIdx="2" presStyleCnt="9"/>
      <dgm:spPr/>
    </dgm:pt>
    <dgm:pt modelId="{3322683D-2241-4B96-9A28-7DD9FE15755B}" type="pres">
      <dgm:prSet presAssocID="{D2F62050-62F9-4F2A-822A-B37EA6BF45F0}" presName="imagNode" presStyleLbl="fgImgPlace1" presStyleIdx="2" presStyleCnt="9" custScaleX="100835" custScaleY="70643" custLinFactNeighborY="7440"/>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38000" b="-38000"/>
          </a:stretch>
        </a:blipFill>
      </dgm:spPr>
    </dgm:pt>
    <dgm:pt modelId="{5F66DDC1-615E-4E92-A1FB-D55AA12BDAEE}" type="pres">
      <dgm:prSet presAssocID="{EAF8767D-0602-49EE-81CE-F3897D96F85F}" presName="sibTrans" presStyleLbl="sibTrans2D1" presStyleIdx="0" presStyleCnt="0"/>
      <dgm:spPr/>
    </dgm:pt>
    <dgm:pt modelId="{702DCCDC-4911-4A55-8BAE-67DBB44F39DE}" type="pres">
      <dgm:prSet presAssocID="{A3303663-771E-4E36-8148-333B3E77FE12}" presName="compNode" presStyleCnt="0"/>
      <dgm:spPr/>
    </dgm:pt>
    <dgm:pt modelId="{078015CD-9312-4662-8FBC-BE36B70F8523}" type="pres">
      <dgm:prSet presAssocID="{A3303663-771E-4E36-8148-333B3E77FE12}" presName="node" presStyleLbl="node1" presStyleIdx="3" presStyleCnt="9" custScaleX="121472" custScaleY="101150">
        <dgm:presLayoutVars>
          <dgm:bulletEnabled val="1"/>
        </dgm:presLayoutVars>
      </dgm:prSet>
      <dgm:spPr/>
    </dgm:pt>
    <dgm:pt modelId="{6FF9541E-DB19-42A7-A7A8-A812AA1E6605}" type="pres">
      <dgm:prSet presAssocID="{A3303663-771E-4E36-8148-333B3E77FE12}" presName="invisiNode" presStyleLbl="node1" presStyleIdx="3" presStyleCnt="9"/>
      <dgm:spPr/>
    </dgm:pt>
    <dgm:pt modelId="{68DEE87A-9E81-42F2-B6A6-D13F39639EF8}" type="pres">
      <dgm:prSet presAssocID="{A3303663-771E-4E36-8148-333B3E77FE12}" presName="imagNode" presStyleLbl="fgImgPlace1" presStyleIdx="3" presStyleCnt="9" custScaleX="99680" custScaleY="68062" custLinFactNeighborY="5600"/>
      <dgm:spPr>
        <a:blipFill>
          <a:blip xmlns:r="http://schemas.openxmlformats.org/officeDocument/2006/relationships"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l="-84000" r="-84000"/>
          </a:stretch>
        </a:blipFill>
      </dgm:spPr>
    </dgm:pt>
    <dgm:pt modelId="{8CFF1C85-916E-43E8-907E-9FB3986F49DC}" type="pres">
      <dgm:prSet presAssocID="{913E5CA5-0E69-47C5-B49D-E58C3C9CDBAA}" presName="sibTrans" presStyleLbl="sibTrans2D1" presStyleIdx="0" presStyleCnt="0"/>
      <dgm:spPr/>
    </dgm:pt>
    <dgm:pt modelId="{CEF38481-17D0-447E-9B77-33E7E5E7FDAD}" type="pres">
      <dgm:prSet presAssocID="{B475B903-3353-4427-B2A0-6F8C70CC69E6}" presName="compNode" presStyleCnt="0"/>
      <dgm:spPr/>
    </dgm:pt>
    <dgm:pt modelId="{C0E9A1EF-F27B-4BBA-9467-6865EF093B99}" type="pres">
      <dgm:prSet presAssocID="{B475B903-3353-4427-B2A0-6F8C70CC69E6}" presName="node" presStyleLbl="node1" presStyleIdx="4" presStyleCnt="9">
        <dgm:presLayoutVars>
          <dgm:bulletEnabled val="1"/>
        </dgm:presLayoutVars>
      </dgm:prSet>
      <dgm:spPr/>
    </dgm:pt>
    <dgm:pt modelId="{0A4F0EA3-530D-4AFB-AF6E-C15A7E964773}" type="pres">
      <dgm:prSet presAssocID="{B475B903-3353-4427-B2A0-6F8C70CC69E6}" presName="invisiNode" presStyleLbl="node1" presStyleIdx="4" presStyleCnt="9"/>
      <dgm:spPr/>
    </dgm:pt>
    <dgm:pt modelId="{F501CCFF-9506-411A-A819-17324D03745B}" type="pres">
      <dgm:prSet presAssocID="{B475B903-3353-4427-B2A0-6F8C70CC69E6}" presName="imagNode" presStyleLbl="fgImgPlace1" presStyleIdx="4" presStyleCnt="9" custScaleX="102207" custScaleY="71941" custLinFactNeighborX="3961" custLinFactNeighborY="3661"/>
      <dgm:spPr>
        <a:blipFill>
          <a:blip xmlns:r="http://schemas.openxmlformats.org/officeDocument/2006/relationships"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a:stretch>
            <a:fillRect l="-24000" r="-24000"/>
          </a:stretch>
        </a:blipFill>
      </dgm:spPr>
    </dgm:pt>
    <dgm:pt modelId="{8FBEA6AE-EDCB-4002-8FA6-2968242C4DA7}" type="pres">
      <dgm:prSet presAssocID="{A668DABD-E102-45E2-A6AA-AD4861048A41}" presName="sibTrans" presStyleLbl="sibTrans2D1" presStyleIdx="0" presStyleCnt="0"/>
      <dgm:spPr/>
    </dgm:pt>
    <dgm:pt modelId="{3DBB2D87-5934-4719-BA9F-28B5B0F96BA6}" type="pres">
      <dgm:prSet presAssocID="{D532C954-C617-4A1D-BCDF-D40431ABDCE0}" presName="compNode" presStyleCnt="0"/>
      <dgm:spPr/>
    </dgm:pt>
    <dgm:pt modelId="{9BBB7959-3641-46D1-B335-E2286B170DF8}" type="pres">
      <dgm:prSet presAssocID="{D532C954-C617-4A1D-BCDF-D40431ABDCE0}" presName="node" presStyleLbl="node1" presStyleIdx="5" presStyleCnt="9">
        <dgm:presLayoutVars>
          <dgm:bulletEnabled val="1"/>
        </dgm:presLayoutVars>
      </dgm:prSet>
      <dgm:spPr/>
    </dgm:pt>
    <dgm:pt modelId="{7195C401-83F8-44CB-A1F2-2C7224133DCD}" type="pres">
      <dgm:prSet presAssocID="{D532C954-C617-4A1D-BCDF-D40431ABDCE0}" presName="invisiNode" presStyleLbl="node1" presStyleIdx="5" presStyleCnt="9"/>
      <dgm:spPr/>
    </dgm:pt>
    <dgm:pt modelId="{CCFC63D1-B512-4D0E-A52E-E0707A3F1DC1}" type="pres">
      <dgm:prSet presAssocID="{D532C954-C617-4A1D-BCDF-D40431ABDCE0}" presName="imagNode" presStyleLbl="fgImgPlace1" presStyleIdx="5" presStyleCnt="9" custScaleX="103980" custScaleY="74284" custLinFactNeighborX="844" custLinFactNeighborY="5275"/>
      <dgm:spPr>
        <a:blipFill>
          <a:blip xmlns:r="http://schemas.openxmlformats.org/officeDocument/2006/relationships" r:embed="rId11" cstate="print">
            <a:extLst>
              <a:ext uri="{28A0092B-C50C-407E-A947-70E740481C1C}">
                <a14:useLocalDpi xmlns:a14="http://schemas.microsoft.com/office/drawing/2010/main" val="0"/>
              </a:ext>
              <a:ext uri="{837473B0-CC2E-450A-ABE3-18F120FF3D39}">
                <a1611:picAttrSrcUrl xmlns:a1611="http://schemas.microsoft.com/office/drawing/2016/11/main" r:id="rId12"/>
              </a:ext>
            </a:extLst>
          </a:blip>
          <a:srcRect/>
          <a:stretch>
            <a:fillRect l="-63000" r="-63000"/>
          </a:stretch>
        </a:blipFill>
      </dgm:spPr>
    </dgm:pt>
    <dgm:pt modelId="{58BB8D8E-28A3-45E3-A3F8-5629D11507C0}" type="pres">
      <dgm:prSet presAssocID="{C908301D-AD71-4A51-8722-E99394ECCA7D}" presName="sibTrans" presStyleLbl="sibTrans2D1" presStyleIdx="0" presStyleCnt="0"/>
      <dgm:spPr/>
    </dgm:pt>
    <dgm:pt modelId="{180CC834-3BE1-47AF-B88B-8147B0AF95DD}" type="pres">
      <dgm:prSet presAssocID="{600BDF00-8547-4F7E-86B9-BDF4E751486E}" presName="compNode" presStyleCnt="0"/>
      <dgm:spPr/>
    </dgm:pt>
    <dgm:pt modelId="{A5C57AA1-8E7A-4702-AF92-67D2B952FE92}" type="pres">
      <dgm:prSet presAssocID="{600BDF00-8547-4F7E-86B9-BDF4E751486E}" presName="node" presStyleLbl="node1" presStyleIdx="6" presStyleCnt="9">
        <dgm:presLayoutVars>
          <dgm:bulletEnabled val="1"/>
        </dgm:presLayoutVars>
      </dgm:prSet>
      <dgm:spPr/>
    </dgm:pt>
    <dgm:pt modelId="{61363B04-4D6E-48B3-9D91-D992D51D4D92}" type="pres">
      <dgm:prSet presAssocID="{600BDF00-8547-4F7E-86B9-BDF4E751486E}" presName="invisiNode" presStyleLbl="node1" presStyleIdx="6" presStyleCnt="9"/>
      <dgm:spPr/>
    </dgm:pt>
    <dgm:pt modelId="{CA646ED1-0EB2-4055-8A14-858E545AB659}" type="pres">
      <dgm:prSet presAssocID="{600BDF00-8547-4F7E-86B9-BDF4E751486E}" presName="imagNode" presStyleLbl="fgImgPlace1" presStyleIdx="6" presStyleCnt="9" custScaleY="79262" custLinFactNeighborX="-831" custLinFactNeighborY="2164"/>
      <dgm:spPr>
        <a:blipFill>
          <a:blip xmlns:r="http://schemas.openxmlformats.org/officeDocument/2006/relationships" r:embed="rId13" cstate="print">
            <a:extLst>
              <a:ext uri="{28A0092B-C50C-407E-A947-70E740481C1C}">
                <a14:useLocalDpi xmlns:a14="http://schemas.microsoft.com/office/drawing/2010/main" val="0"/>
              </a:ext>
              <a:ext uri="{837473B0-CC2E-450A-ABE3-18F120FF3D39}">
                <a1611:picAttrSrcUrl xmlns:a1611="http://schemas.microsoft.com/office/drawing/2016/11/main" r:id="rId14"/>
              </a:ext>
            </a:extLst>
          </a:blip>
          <a:srcRect/>
          <a:stretch>
            <a:fillRect l="-9000" r="-9000"/>
          </a:stretch>
        </a:blipFill>
      </dgm:spPr>
    </dgm:pt>
    <dgm:pt modelId="{DF012295-83CA-4F81-9032-10CB82F7E3CF}" type="pres">
      <dgm:prSet presAssocID="{B1C51170-649A-4CD2-8F8D-D2BB0E5EE96F}" presName="sibTrans" presStyleLbl="sibTrans2D1" presStyleIdx="0" presStyleCnt="0"/>
      <dgm:spPr/>
    </dgm:pt>
    <dgm:pt modelId="{9A4C90B5-2105-4237-B923-06EF071A589D}" type="pres">
      <dgm:prSet presAssocID="{B4B692B9-2D5F-45E3-AFBB-DD2D5D77A9F4}" presName="compNode" presStyleCnt="0"/>
      <dgm:spPr/>
    </dgm:pt>
    <dgm:pt modelId="{0B85E5B4-C0D0-42D8-B861-94292D04AF8C}" type="pres">
      <dgm:prSet presAssocID="{B4B692B9-2D5F-45E3-AFBB-DD2D5D77A9F4}" presName="node" presStyleLbl="node1" presStyleIdx="7" presStyleCnt="9">
        <dgm:presLayoutVars>
          <dgm:bulletEnabled val="1"/>
        </dgm:presLayoutVars>
      </dgm:prSet>
      <dgm:spPr/>
    </dgm:pt>
    <dgm:pt modelId="{AFC01A62-D5FC-4CC7-B448-9A8997F8487E}" type="pres">
      <dgm:prSet presAssocID="{B4B692B9-2D5F-45E3-AFBB-DD2D5D77A9F4}" presName="invisiNode" presStyleLbl="node1" presStyleIdx="7" presStyleCnt="9"/>
      <dgm:spPr/>
    </dgm:pt>
    <dgm:pt modelId="{3A37CB59-27FF-4F04-A0BF-DD99BEB7E3F7}" type="pres">
      <dgm:prSet presAssocID="{B4B692B9-2D5F-45E3-AFBB-DD2D5D77A9F4}" presName="imagNode" presStyleLbl="fgImgPlace1" presStyleIdx="7" presStyleCnt="9" custScaleX="98830" custScaleY="73185"/>
      <dgm:spPr>
        <a:blipFill>
          <a:blip xmlns:r="http://schemas.openxmlformats.org/officeDocument/2006/relationships" r:embed="rId15">
            <a:extLst>
              <a:ext uri="{28A0092B-C50C-407E-A947-70E740481C1C}">
                <a14:useLocalDpi xmlns:a14="http://schemas.microsoft.com/office/drawing/2010/main" val="0"/>
              </a:ext>
              <a:ext uri="{837473B0-CC2E-450A-ABE3-18F120FF3D39}">
                <a1611:picAttrSrcUrl xmlns:a1611="http://schemas.microsoft.com/office/drawing/2016/11/main" r:id="rId16"/>
              </a:ext>
            </a:extLst>
          </a:blip>
          <a:srcRect/>
          <a:stretch>
            <a:fillRect t="-1000" b="-1000"/>
          </a:stretch>
        </a:blipFill>
      </dgm:spPr>
    </dgm:pt>
    <dgm:pt modelId="{79404B64-541A-4C96-B93A-14527DB07C68}" type="pres">
      <dgm:prSet presAssocID="{057A4572-E527-4C86-A1E8-CD8FA6BFEDE8}" presName="sibTrans" presStyleLbl="sibTrans2D1" presStyleIdx="0" presStyleCnt="0"/>
      <dgm:spPr/>
    </dgm:pt>
    <dgm:pt modelId="{55D4CCA8-2798-4E0E-B18B-7657787BD7DB}" type="pres">
      <dgm:prSet presAssocID="{74C334FC-A829-456E-99FB-9285516B33E6}" presName="compNode" presStyleCnt="0"/>
      <dgm:spPr/>
    </dgm:pt>
    <dgm:pt modelId="{D8431998-6E0A-4620-8025-98A10265348D}" type="pres">
      <dgm:prSet presAssocID="{74C334FC-A829-456E-99FB-9285516B33E6}" presName="node" presStyleLbl="node1" presStyleIdx="8" presStyleCnt="9" custScaleX="120678">
        <dgm:presLayoutVars>
          <dgm:bulletEnabled val="1"/>
        </dgm:presLayoutVars>
      </dgm:prSet>
      <dgm:spPr/>
    </dgm:pt>
    <dgm:pt modelId="{32B7B335-C9E9-4669-B561-1ECBC5F9AF87}" type="pres">
      <dgm:prSet presAssocID="{74C334FC-A829-456E-99FB-9285516B33E6}" presName="invisiNode" presStyleLbl="node1" presStyleIdx="8" presStyleCnt="9"/>
      <dgm:spPr/>
    </dgm:pt>
    <dgm:pt modelId="{48143C3F-919C-48F7-996C-71CE37CAE96C}" type="pres">
      <dgm:prSet presAssocID="{74C334FC-A829-456E-99FB-9285516B33E6}" presName="imagNode" presStyleLbl="fgImgPlace1" presStyleIdx="8" presStyleCnt="9" custScaleX="99296" custScaleY="69929"/>
      <dgm:spPr>
        <a:blipFill>
          <a:blip xmlns:r="http://schemas.openxmlformats.org/officeDocument/2006/relationships" r:embed="rId17">
            <a:extLst>
              <a:ext uri="{28A0092B-C50C-407E-A947-70E740481C1C}">
                <a14:useLocalDpi xmlns:a14="http://schemas.microsoft.com/office/drawing/2010/main" val="0"/>
              </a:ext>
              <a:ext uri="{837473B0-CC2E-450A-ABE3-18F120FF3D39}">
                <a1611:picAttrSrcUrl xmlns:a1611="http://schemas.microsoft.com/office/drawing/2016/11/main" r:id="rId18"/>
              </a:ext>
            </a:extLst>
          </a:blip>
          <a:srcRect/>
          <a:stretch>
            <a:fillRect l="-132000" r="-132000"/>
          </a:stretch>
        </a:blipFill>
      </dgm:spPr>
    </dgm:pt>
  </dgm:ptLst>
  <dgm:cxnLst>
    <dgm:cxn modelId="{B10BE714-47D6-48D7-92EE-FEF2E5235620}" type="presOf" srcId="{EEAA1213-BDD1-4389-A026-67B08B9AD5FC}" destId="{B3191A62-1825-4A87-B63E-33168364C4F3}" srcOrd="0" destOrd="0" presId="urn:microsoft.com/office/officeart/2005/8/layout/pList2"/>
    <dgm:cxn modelId="{9013871A-91C9-4954-83BC-D29B8AC613D8}" type="presOf" srcId="{B1C51170-649A-4CD2-8F8D-D2BB0E5EE96F}" destId="{DF012295-83CA-4F81-9032-10CB82F7E3CF}" srcOrd="0" destOrd="0" presId="urn:microsoft.com/office/officeart/2005/8/layout/pList2"/>
    <dgm:cxn modelId="{AF8BC21B-2860-4674-8AEF-1F0DF909DBF8}" type="presOf" srcId="{2F93D653-4A86-45E5-8663-21B775C95EB7}" destId="{2178047D-495C-4B55-A079-3F9EB99E1B94}" srcOrd="0" destOrd="0" presId="urn:microsoft.com/office/officeart/2005/8/layout/pList2"/>
    <dgm:cxn modelId="{D129AB1C-39CB-419C-A874-587E0FEE6522}" type="presOf" srcId="{B4B692B9-2D5F-45E3-AFBB-DD2D5D77A9F4}" destId="{0B85E5B4-C0D0-42D8-B861-94292D04AF8C}" srcOrd="0" destOrd="0" presId="urn:microsoft.com/office/officeart/2005/8/layout/pList2"/>
    <dgm:cxn modelId="{0CDB7B21-C95A-4C8D-8CB4-0751A66C45B4}" type="presOf" srcId="{B475B903-3353-4427-B2A0-6F8C70CC69E6}" destId="{C0E9A1EF-F27B-4BBA-9467-6865EF093B99}" srcOrd="0" destOrd="0" presId="urn:microsoft.com/office/officeart/2005/8/layout/pList2"/>
    <dgm:cxn modelId="{04066D24-43F8-493D-97B3-3F0D057431AC}" type="presOf" srcId="{89733246-64FA-44DD-A7E8-5E1E08678FBD}" destId="{81E20BE2-339E-4E1E-AB96-577A728C278F}" srcOrd="0" destOrd="0" presId="urn:microsoft.com/office/officeart/2005/8/layout/pList2"/>
    <dgm:cxn modelId="{2393FD2C-65B4-4838-8F3D-25B9401D49F2}" srcId="{0E741298-0D4E-480F-8AA1-DF8214F7DA3C}" destId="{B475B903-3353-4427-B2A0-6F8C70CC69E6}" srcOrd="4" destOrd="0" parTransId="{3472645D-963D-443F-9579-D6FB68CD5FCF}" sibTransId="{A668DABD-E102-45E2-A6AA-AD4861048A41}"/>
    <dgm:cxn modelId="{E1B74833-D96B-494D-BB2B-2732B93E7C14}" srcId="{0E741298-0D4E-480F-8AA1-DF8214F7DA3C}" destId="{D3F6304C-6485-4EE6-AF79-5555C6560A82}" srcOrd="0" destOrd="0" parTransId="{02BA376B-0A04-42DD-BA95-FF929785B01E}" sibTransId="{2F93D653-4A86-45E5-8663-21B775C95EB7}"/>
    <dgm:cxn modelId="{D30A2739-257F-4AB2-BC60-E5EBC860F2D7}" type="presOf" srcId="{D532C954-C617-4A1D-BCDF-D40431ABDCE0}" destId="{9BBB7959-3641-46D1-B335-E2286B170DF8}" srcOrd="0" destOrd="0" presId="urn:microsoft.com/office/officeart/2005/8/layout/pList2"/>
    <dgm:cxn modelId="{9EB0A251-E3B1-4AA9-B66A-787B4253074A}" type="presOf" srcId="{EAF8767D-0602-49EE-81CE-F3897D96F85F}" destId="{5F66DDC1-615E-4E92-A1FB-D55AA12BDAEE}" srcOrd="0" destOrd="0" presId="urn:microsoft.com/office/officeart/2005/8/layout/pList2"/>
    <dgm:cxn modelId="{80F6DC75-1671-425D-BD36-6F6E44A22BFD}" type="presOf" srcId="{D2F62050-62F9-4F2A-822A-B37EA6BF45F0}" destId="{A93EB482-74E2-4BC9-9FA8-37008EF5B1CF}" srcOrd="0" destOrd="0" presId="urn:microsoft.com/office/officeart/2005/8/layout/pList2"/>
    <dgm:cxn modelId="{9D8DC256-41A2-4783-BBA3-BEB56AC5732A}" srcId="{0E741298-0D4E-480F-8AA1-DF8214F7DA3C}" destId="{600BDF00-8547-4F7E-86B9-BDF4E751486E}" srcOrd="6" destOrd="0" parTransId="{B7C854BD-76E3-4720-AFF9-BC16FB96A802}" sibTransId="{B1C51170-649A-4CD2-8F8D-D2BB0E5EE96F}"/>
    <dgm:cxn modelId="{ABD1EC79-AA86-425D-8DE4-63BAF12E5C3E}" srcId="{0E741298-0D4E-480F-8AA1-DF8214F7DA3C}" destId="{74C334FC-A829-456E-99FB-9285516B33E6}" srcOrd="8" destOrd="0" parTransId="{AF368630-F0FE-4CD6-A487-DF6AF90095BA}" sibTransId="{162CDCF3-2867-4BE9-9FE9-545BC47B0486}"/>
    <dgm:cxn modelId="{A41A9286-160C-425C-935D-BB5CD802ECBF}" srcId="{0E741298-0D4E-480F-8AA1-DF8214F7DA3C}" destId="{B4B692B9-2D5F-45E3-AFBB-DD2D5D77A9F4}" srcOrd="7" destOrd="0" parTransId="{C977A87F-0355-4DFC-80B4-E689D9A8B3BF}" sibTransId="{057A4572-E527-4C86-A1E8-CD8FA6BFEDE8}"/>
    <dgm:cxn modelId="{0DC5DB95-CEBF-42F0-9DD6-C3686912D947}" srcId="{0E741298-0D4E-480F-8AA1-DF8214F7DA3C}" destId="{D532C954-C617-4A1D-BCDF-D40431ABDCE0}" srcOrd="5" destOrd="0" parTransId="{A6DBCFE5-E0FE-4F95-A3C6-824037E0D817}" sibTransId="{C908301D-AD71-4A51-8722-E99394ECCA7D}"/>
    <dgm:cxn modelId="{33F3879C-0982-4D64-AFEF-EF2A38BE8392}" type="presOf" srcId="{D3F6304C-6485-4EE6-AF79-5555C6560A82}" destId="{F3D39D4F-86E1-4134-9837-C4180FE9D468}" srcOrd="0" destOrd="0" presId="urn:microsoft.com/office/officeart/2005/8/layout/pList2"/>
    <dgm:cxn modelId="{77BD939E-B1D2-43D9-A5CB-43D80DDDFE61}" type="presOf" srcId="{0E741298-0D4E-480F-8AA1-DF8214F7DA3C}" destId="{D432555B-8968-4BA0-841A-D23B4E020B83}" srcOrd="0" destOrd="0" presId="urn:microsoft.com/office/officeart/2005/8/layout/pList2"/>
    <dgm:cxn modelId="{1C45D2A4-A3A0-4BEF-9973-6BC7AE36521B}" type="presOf" srcId="{600BDF00-8547-4F7E-86B9-BDF4E751486E}" destId="{A5C57AA1-8E7A-4702-AF92-67D2B952FE92}" srcOrd="0" destOrd="0" presId="urn:microsoft.com/office/officeart/2005/8/layout/pList2"/>
    <dgm:cxn modelId="{914206A7-EBC3-4EF0-A476-2EFFEAF94CAC}" type="presOf" srcId="{C908301D-AD71-4A51-8722-E99394ECCA7D}" destId="{58BB8D8E-28A3-45E3-A3F8-5629D11507C0}" srcOrd="0" destOrd="0" presId="urn:microsoft.com/office/officeart/2005/8/layout/pList2"/>
    <dgm:cxn modelId="{E3B9E0A8-ACDA-410D-813F-5F32546F3EB6}" type="presOf" srcId="{A668DABD-E102-45E2-A6AA-AD4861048A41}" destId="{8FBEA6AE-EDCB-4002-8FA6-2968242C4DA7}" srcOrd="0" destOrd="0" presId="urn:microsoft.com/office/officeart/2005/8/layout/pList2"/>
    <dgm:cxn modelId="{5ADE6DAD-327E-4C00-8D6E-F540DA659346}" type="presOf" srcId="{74C334FC-A829-456E-99FB-9285516B33E6}" destId="{D8431998-6E0A-4620-8025-98A10265348D}" srcOrd="0" destOrd="0" presId="urn:microsoft.com/office/officeart/2005/8/layout/pList2"/>
    <dgm:cxn modelId="{956FABAE-37ED-4BF9-9367-CB726D3962A4}" type="presOf" srcId="{913E5CA5-0E69-47C5-B49D-E58C3C9CDBAA}" destId="{8CFF1C85-916E-43E8-907E-9FB3986F49DC}" srcOrd="0" destOrd="0" presId="urn:microsoft.com/office/officeart/2005/8/layout/pList2"/>
    <dgm:cxn modelId="{2BEC6FC4-708D-4A5F-8A43-2702D2B93610}" type="presOf" srcId="{057A4572-E527-4C86-A1E8-CD8FA6BFEDE8}" destId="{79404B64-541A-4C96-B93A-14527DB07C68}" srcOrd="0" destOrd="0" presId="urn:microsoft.com/office/officeart/2005/8/layout/pList2"/>
    <dgm:cxn modelId="{A3C4A3E4-316D-4BD3-A46B-9EB736CE775D}" srcId="{0E741298-0D4E-480F-8AA1-DF8214F7DA3C}" destId="{A3303663-771E-4E36-8148-333B3E77FE12}" srcOrd="3" destOrd="0" parTransId="{6927FEF0-E174-4942-8603-B484FF3FFBA0}" sibTransId="{913E5CA5-0E69-47C5-B49D-E58C3C9CDBAA}"/>
    <dgm:cxn modelId="{E60690E8-6952-4844-A0D7-8B740897A465}" srcId="{0E741298-0D4E-480F-8AA1-DF8214F7DA3C}" destId="{89733246-64FA-44DD-A7E8-5E1E08678FBD}" srcOrd="1" destOrd="0" parTransId="{ECC4B32B-2A70-4528-939F-B997D20792A8}" sibTransId="{EEAA1213-BDD1-4389-A026-67B08B9AD5FC}"/>
    <dgm:cxn modelId="{22A98DF2-924A-44BB-B078-7491D6EEADC3}" type="presOf" srcId="{A3303663-771E-4E36-8148-333B3E77FE12}" destId="{078015CD-9312-4662-8FBC-BE36B70F8523}" srcOrd="0" destOrd="0" presId="urn:microsoft.com/office/officeart/2005/8/layout/pList2"/>
    <dgm:cxn modelId="{B7F480F9-26B9-4FF6-9C6D-C4290D354D3F}" srcId="{0E741298-0D4E-480F-8AA1-DF8214F7DA3C}" destId="{D2F62050-62F9-4F2A-822A-B37EA6BF45F0}" srcOrd="2" destOrd="0" parTransId="{BB9C42D7-D527-4C91-9FB3-6DBAF7E441B3}" sibTransId="{EAF8767D-0602-49EE-81CE-F3897D96F85F}"/>
    <dgm:cxn modelId="{1440B70D-CD94-4F29-B0C6-D4E81535B4E3}" type="presParOf" srcId="{D432555B-8968-4BA0-841A-D23B4E020B83}" destId="{8051CF35-618C-4EA1-8AA1-6ACB9273838A}" srcOrd="0" destOrd="0" presId="urn:microsoft.com/office/officeart/2005/8/layout/pList2"/>
    <dgm:cxn modelId="{DF6D42B9-8DB7-4F64-9A85-493EE5C59A5C}" type="presParOf" srcId="{D432555B-8968-4BA0-841A-D23B4E020B83}" destId="{5F65F59D-02ED-4DE4-9C1C-B7D7A971C564}" srcOrd="1" destOrd="0" presId="urn:microsoft.com/office/officeart/2005/8/layout/pList2"/>
    <dgm:cxn modelId="{47747BAE-5CA8-4EF8-ACBB-91FBBCA2BB23}" type="presParOf" srcId="{5F65F59D-02ED-4DE4-9C1C-B7D7A971C564}" destId="{28B4A7CE-1656-4A41-B963-E4D84CF0C96A}" srcOrd="0" destOrd="0" presId="urn:microsoft.com/office/officeart/2005/8/layout/pList2"/>
    <dgm:cxn modelId="{41C59AFA-4FA0-406A-97EA-67590FEEDE80}" type="presParOf" srcId="{28B4A7CE-1656-4A41-B963-E4D84CF0C96A}" destId="{F3D39D4F-86E1-4134-9837-C4180FE9D468}" srcOrd="0" destOrd="0" presId="urn:microsoft.com/office/officeart/2005/8/layout/pList2"/>
    <dgm:cxn modelId="{8E277FF3-FC9B-4049-AB9A-FEE7640A4197}" type="presParOf" srcId="{28B4A7CE-1656-4A41-B963-E4D84CF0C96A}" destId="{4407E32E-18BF-4138-87E5-F64C14051BC3}" srcOrd="1" destOrd="0" presId="urn:microsoft.com/office/officeart/2005/8/layout/pList2"/>
    <dgm:cxn modelId="{92C6B8FD-807C-4779-930D-3867BC39C5E8}" type="presParOf" srcId="{28B4A7CE-1656-4A41-B963-E4D84CF0C96A}" destId="{A6EEA4A5-C7AA-4E37-AC4C-855286DCA28E}" srcOrd="2" destOrd="0" presId="urn:microsoft.com/office/officeart/2005/8/layout/pList2"/>
    <dgm:cxn modelId="{071BC89C-D29F-4D90-8B48-CA8C21A9CA21}" type="presParOf" srcId="{5F65F59D-02ED-4DE4-9C1C-B7D7A971C564}" destId="{2178047D-495C-4B55-A079-3F9EB99E1B94}" srcOrd="1" destOrd="0" presId="urn:microsoft.com/office/officeart/2005/8/layout/pList2"/>
    <dgm:cxn modelId="{8CD5A414-5B81-404F-BB70-83BB1385F3B4}" type="presParOf" srcId="{5F65F59D-02ED-4DE4-9C1C-B7D7A971C564}" destId="{2B922C0E-3B2D-4911-BFA8-29860DE69C4E}" srcOrd="2" destOrd="0" presId="urn:microsoft.com/office/officeart/2005/8/layout/pList2"/>
    <dgm:cxn modelId="{B9145BB8-CA2B-45A9-8992-9260B1FB62A1}" type="presParOf" srcId="{2B922C0E-3B2D-4911-BFA8-29860DE69C4E}" destId="{81E20BE2-339E-4E1E-AB96-577A728C278F}" srcOrd="0" destOrd="0" presId="urn:microsoft.com/office/officeart/2005/8/layout/pList2"/>
    <dgm:cxn modelId="{96FC2A60-ACA8-4469-AA11-248D5D197E96}" type="presParOf" srcId="{2B922C0E-3B2D-4911-BFA8-29860DE69C4E}" destId="{D936F75B-46E4-4AD7-9177-34A3623EE139}" srcOrd="1" destOrd="0" presId="urn:microsoft.com/office/officeart/2005/8/layout/pList2"/>
    <dgm:cxn modelId="{61883B83-3050-4F93-A9C5-852609BE428B}" type="presParOf" srcId="{2B922C0E-3B2D-4911-BFA8-29860DE69C4E}" destId="{515410DA-23AD-44A5-8E3D-DBEB0AABC9A2}" srcOrd="2" destOrd="0" presId="urn:microsoft.com/office/officeart/2005/8/layout/pList2"/>
    <dgm:cxn modelId="{ACBEA3CF-302F-4A56-B395-E46999385ED5}" type="presParOf" srcId="{5F65F59D-02ED-4DE4-9C1C-B7D7A971C564}" destId="{B3191A62-1825-4A87-B63E-33168364C4F3}" srcOrd="3" destOrd="0" presId="urn:microsoft.com/office/officeart/2005/8/layout/pList2"/>
    <dgm:cxn modelId="{7F483CAE-9B4B-417B-B3B1-32F6BCC27EA9}" type="presParOf" srcId="{5F65F59D-02ED-4DE4-9C1C-B7D7A971C564}" destId="{4110AF69-B1FD-4368-95F5-5314736979EE}" srcOrd="4" destOrd="0" presId="urn:microsoft.com/office/officeart/2005/8/layout/pList2"/>
    <dgm:cxn modelId="{EEF0F1C1-8EA9-41AE-A97B-EDCC88FAC422}" type="presParOf" srcId="{4110AF69-B1FD-4368-95F5-5314736979EE}" destId="{A93EB482-74E2-4BC9-9FA8-37008EF5B1CF}" srcOrd="0" destOrd="0" presId="urn:microsoft.com/office/officeart/2005/8/layout/pList2"/>
    <dgm:cxn modelId="{CDA0D583-7804-4433-A935-CBDACC67ADF2}" type="presParOf" srcId="{4110AF69-B1FD-4368-95F5-5314736979EE}" destId="{AE93152B-57D5-4408-B74A-541929CD78A0}" srcOrd="1" destOrd="0" presId="urn:microsoft.com/office/officeart/2005/8/layout/pList2"/>
    <dgm:cxn modelId="{0D6ADCEF-4444-48FA-B7B1-A041E9C24CEF}" type="presParOf" srcId="{4110AF69-B1FD-4368-95F5-5314736979EE}" destId="{3322683D-2241-4B96-9A28-7DD9FE15755B}" srcOrd="2" destOrd="0" presId="urn:microsoft.com/office/officeart/2005/8/layout/pList2"/>
    <dgm:cxn modelId="{6DECA75E-DD66-4767-88DC-358082274CEB}" type="presParOf" srcId="{5F65F59D-02ED-4DE4-9C1C-B7D7A971C564}" destId="{5F66DDC1-615E-4E92-A1FB-D55AA12BDAEE}" srcOrd="5" destOrd="0" presId="urn:microsoft.com/office/officeart/2005/8/layout/pList2"/>
    <dgm:cxn modelId="{14298D83-0330-45CE-B61C-7798C2FF9DBF}" type="presParOf" srcId="{5F65F59D-02ED-4DE4-9C1C-B7D7A971C564}" destId="{702DCCDC-4911-4A55-8BAE-67DBB44F39DE}" srcOrd="6" destOrd="0" presId="urn:microsoft.com/office/officeart/2005/8/layout/pList2"/>
    <dgm:cxn modelId="{E05BC6A7-B022-4E93-B77E-9BC4877FA94E}" type="presParOf" srcId="{702DCCDC-4911-4A55-8BAE-67DBB44F39DE}" destId="{078015CD-9312-4662-8FBC-BE36B70F8523}" srcOrd="0" destOrd="0" presId="urn:microsoft.com/office/officeart/2005/8/layout/pList2"/>
    <dgm:cxn modelId="{C6056671-7B0C-44E9-AB1F-9957D8CC36E8}" type="presParOf" srcId="{702DCCDC-4911-4A55-8BAE-67DBB44F39DE}" destId="{6FF9541E-DB19-42A7-A7A8-A812AA1E6605}" srcOrd="1" destOrd="0" presId="urn:microsoft.com/office/officeart/2005/8/layout/pList2"/>
    <dgm:cxn modelId="{22A8BE9E-239D-4461-A258-BF14D729DD3B}" type="presParOf" srcId="{702DCCDC-4911-4A55-8BAE-67DBB44F39DE}" destId="{68DEE87A-9E81-42F2-B6A6-D13F39639EF8}" srcOrd="2" destOrd="0" presId="urn:microsoft.com/office/officeart/2005/8/layout/pList2"/>
    <dgm:cxn modelId="{3C9E6916-8FAF-4727-9B52-3F5BB0CF0CDE}" type="presParOf" srcId="{5F65F59D-02ED-4DE4-9C1C-B7D7A971C564}" destId="{8CFF1C85-916E-43E8-907E-9FB3986F49DC}" srcOrd="7" destOrd="0" presId="urn:microsoft.com/office/officeart/2005/8/layout/pList2"/>
    <dgm:cxn modelId="{E4A0238B-88A9-4E74-B09E-D9A80AD379C4}" type="presParOf" srcId="{5F65F59D-02ED-4DE4-9C1C-B7D7A971C564}" destId="{CEF38481-17D0-447E-9B77-33E7E5E7FDAD}" srcOrd="8" destOrd="0" presId="urn:microsoft.com/office/officeart/2005/8/layout/pList2"/>
    <dgm:cxn modelId="{E4957E4C-1C4D-496F-9A86-545831DF69A6}" type="presParOf" srcId="{CEF38481-17D0-447E-9B77-33E7E5E7FDAD}" destId="{C0E9A1EF-F27B-4BBA-9467-6865EF093B99}" srcOrd="0" destOrd="0" presId="urn:microsoft.com/office/officeart/2005/8/layout/pList2"/>
    <dgm:cxn modelId="{F677ED75-806D-4999-B0E7-7AC678B78CA7}" type="presParOf" srcId="{CEF38481-17D0-447E-9B77-33E7E5E7FDAD}" destId="{0A4F0EA3-530D-4AFB-AF6E-C15A7E964773}" srcOrd="1" destOrd="0" presId="urn:microsoft.com/office/officeart/2005/8/layout/pList2"/>
    <dgm:cxn modelId="{62B71F85-AC30-4455-9C9A-196EE8F55FEC}" type="presParOf" srcId="{CEF38481-17D0-447E-9B77-33E7E5E7FDAD}" destId="{F501CCFF-9506-411A-A819-17324D03745B}" srcOrd="2" destOrd="0" presId="urn:microsoft.com/office/officeart/2005/8/layout/pList2"/>
    <dgm:cxn modelId="{DFC83EF7-737A-4710-8B98-3E7ECD4ECD26}" type="presParOf" srcId="{5F65F59D-02ED-4DE4-9C1C-B7D7A971C564}" destId="{8FBEA6AE-EDCB-4002-8FA6-2968242C4DA7}" srcOrd="9" destOrd="0" presId="urn:microsoft.com/office/officeart/2005/8/layout/pList2"/>
    <dgm:cxn modelId="{480639CA-E8B3-441C-ABA9-52EB66CFC7BF}" type="presParOf" srcId="{5F65F59D-02ED-4DE4-9C1C-B7D7A971C564}" destId="{3DBB2D87-5934-4719-BA9F-28B5B0F96BA6}" srcOrd="10" destOrd="0" presId="urn:microsoft.com/office/officeart/2005/8/layout/pList2"/>
    <dgm:cxn modelId="{AAF2F43F-BFAF-42B5-9F31-79AFAD038321}" type="presParOf" srcId="{3DBB2D87-5934-4719-BA9F-28B5B0F96BA6}" destId="{9BBB7959-3641-46D1-B335-E2286B170DF8}" srcOrd="0" destOrd="0" presId="urn:microsoft.com/office/officeart/2005/8/layout/pList2"/>
    <dgm:cxn modelId="{958134F7-6A8A-4E85-A6E9-F6BAE36A5B77}" type="presParOf" srcId="{3DBB2D87-5934-4719-BA9F-28B5B0F96BA6}" destId="{7195C401-83F8-44CB-A1F2-2C7224133DCD}" srcOrd="1" destOrd="0" presId="urn:microsoft.com/office/officeart/2005/8/layout/pList2"/>
    <dgm:cxn modelId="{3DE89C71-097B-4C52-9005-0DAC04F8FBB0}" type="presParOf" srcId="{3DBB2D87-5934-4719-BA9F-28B5B0F96BA6}" destId="{CCFC63D1-B512-4D0E-A52E-E0707A3F1DC1}" srcOrd="2" destOrd="0" presId="urn:microsoft.com/office/officeart/2005/8/layout/pList2"/>
    <dgm:cxn modelId="{32CC1CC2-E9B5-4728-8FC8-7C3B473DFCD4}" type="presParOf" srcId="{5F65F59D-02ED-4DE4-9C1C-B7D7A971C564}" destId="{58BB8D8E-28A3-45E3-A3F8-5629D11507C0}" srcOrd="11" destOrd="0" presId="urn:microsoft.com/office/officeart/2005/8/layout/pList2"/>
    <dgm:cxn modelId="{282C3F26-B475-4F18-A7FA-1A875770FD26}" type="presParOf" srcId="{5F65F59D-02ED-4DE4-9C1C-B7D7A971C564}" destId="{180CC834-3BE1-47AF-B88B-8147B0AF95DD}" srcOrd="12" destOrd="0" presId="urn:microsoft.com/office/officeart/2005/8/layout/pList2"/>
    <dgm:cxn modelId="{4140C62A-33E9-495F-BD3E-25931FA85386}" type="presParOf" srcId="{180CC834-3BE1-47AF-B88B-8147B0AF95DD}" destId="{A5C57AA1-8E7A-4702-AF92-67D2B952FE92}" srcOrd="0" destOrd="0" presId="urn:microsoft.com/office/officeart/2005/8/layout/pList2"/>
    <dgm:cxn modelId="{BD5CC8D0-B7C9-410D-83AE-D35A4BF5D468}" type="presParOf" srcId="{180CC834-3BE1-47AF-B88B-8147B0AF95DD}" destId="{61363B04-4D6E-48B3-9D91-D992D51D4D92}" srcOrd="1" destOrd="0" presId="urn:microsoft.com/office/officeart/2005/8/layout/pList2"/>
    <dgm:cxn modelId="{85F958E1-277D-4BCD-8FEF-C5E4F955A4A0}" type="presParOf" srcId="{180CC834-3BE1-47AF-B88B-8147B0AF95DD}" destId="{CA646ED1-0EB2-4055-8A14-858E545AB659}" srcOrd="2" destOrd="0" presId="urn:microsoft.com/office/officeart/2005/8/layout/pList2"/>
    <dgm:cxn modelId="{719097A2-41E3-4536-B77F-00882BE8E090}" type="presParOf" srcId="{5F65F59D-02ED-4DE4-9C1C-B7D7A971C564}" destId="{DF012295-83CA-4F81-9032-10CB82F7E3CF}" srcOrd="13" destOrd="0" presId="urn:microsoft.com/office/officeart/2005/8/layout/pList2"/>
    <dgm:cxn modelId="{C461DE68-9A80-441C-A35E-8407115EA9DA}" type="presParOf" srcId="{5F65F59D-02ED-4DE4-9C1C-B7D7A971C564}" destId="{9A4C90B5-2105-4237-B923-06EF071A589D}" srcOrd="14" destOrd="0" presId="urn:microsoft.com/office/officeart/2005/8/layout/pList2"/>
    <dgm:cxn modelId="{9FC14F7D-3928-4A7E-B952-C884758D01A0}" type="presParOf" srcId="{9A4C90B5-2105-4237-B923-06EF071A589D}" destId="{0B85E5B4-C0D0-42D8-B861-94292D04AF8C}" srcOrd="0" destOrd="0" presId="urn:microsoft.com/office/officeart/2005/8/layout/pList2"/>
    <dgm:cxn modelId="{288F1CFF-317D-4922-8139-FA1DA4465169}" type="presParOf" srcId="{9A4C90B5-2105-4237-B923-06EF071A589D}" destId="{AFC01A62-D5FC-4CC7-B448-9A8997F8487E}" srcOrd="1" destOrd="0" presId="urn:microsoft.com/office/officeart/2005/8/layout/pList2"/>
    <dgm:cxn modelId="{57E768F8-6A41-4F84-B2FF-4B77ECEB4AD2}" type="presParOf" srcId="{9A4C90B5-2105-4237-B923-06EF071A589D}" destId="{3A37CB59-27FF-4F04-A0BF-DD99BEB7E3F7}" srcOrd="2" destOrd="0" presId="urn:microsoft.com/office/officeart/2005/8/layout/pList2"/>
    <dgm:cxn modelId="{4B3E9F43-CE2B-411B-914F-3CE597FEAD5D}" type="presParOf" srcId="{5F65F59D-02ED-4DE4-9C1C-B7D7A971C564}" destId="{79404B64-541A-4C96-B93A-14527DB07C68}" srcOrd="15" destOrd="0" presId="urn:microsoft.com/office/officeart/2005/8/layout/pList2"/>
    <dgm:cxn modelId="{3E003CA2-5F53-40D4-93DB-87FCDEC2D6F6}" type="presParOf" srcId="{5F65F59D-02ED-4DE4-9C1C-B7D7A971C564}" destId="{55D4CCA8-2798-4E0E-B18B-7657787BD7DB}" srcOrd="16" destOrd="0" presId="urn:microsoft.com/office/officeart/2005/8/layout/pList2"/>
    <dgm:cxn modelId="{943B46AB-BE9D-4EE9-A192-B7F6C9B519A2}" type="presParOf" srcId="{55D4CCA8-2798-4E0E-B18B-7657787BD7DB}" destId="{D8431998-6E0A-4620-8025-98A10265348D}" srcOrd="0" destOrd="0" presId="urn:microsoft.com/office/officeart/2005/8/layout/pList2"/>
    <dgm:cxn modelId="{3E134C52-87A5-458E-B8AA-409168F15409}" type="presParOf" srcId="{55D4CCA8-2798-4E0E-B18B-7657787BD7DB}" destId="{32B7B335-C9E9-4669-B561-1ECBC5F9AF87}" srcOrd="1" destOrd="0" presId="urn:microsoft.com/office/officeart/2005/8/layout/pList2"/>
    <dgm:cxn modelId="{324BF0D6-0D07-49A5-A88A-0FF985C53585}" type="presParOf" srcId="{55D4CCA8-2798-4E0E-B18B-7657787BD7DB}" destId="{48143C3F-919C-48F7-996C-71CE37CAE96C}" srcOrd="2" destOrd="0" presId="urn:microsoft.com/office/officeart/2005/8/layout/p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CDBA4A3-5E1B-453B-83B7-40353C6E0512}"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ru-RU"/>
        </a:p>
      </dgm:t>
    </dgm:pt>
    <dgm:pt modelId="{340DA558-262E-40CE-BEBF-F01A3F865EC2}">
      <dgm:prSet>
        <dgm:style>
          <a:lnRef idx="2">
            <a:schemeClr val="accent3"/>
          </a:lnRef>
          <a:fillRef idx="1">
            <a:schemeClr val="lt1"/>
          </a:fillRef>
          <a:effectRef idx="0">
            <a:schemeClr val="accent3"/>
          </a:effectRef>
          <a:fontRef idx="minor">
            <a:schemeClr val="dk1"/>
          </a:fontRef>
        </dgm:style>
      </dgm:prSet>
      <dgm:spPr/>
      <dgm:t>
        <a:bodyPr/>
        <a:lstStyle/>
        <a:p>
          <a:r>
            <a:rPr lang="ru-RU" dirty="0"/>
            <a:t>По истечении установленного во внутренних правилах аудиторской деятельности срока указанные лица </a:t>
          </a:r>
          <a:r>
            <a:rPr lang="ru-RU" b="1" dirty="0">
              <a:solidFill>
                <a:schemeClr val="tx2"/>
              </a:solidFill>
            </a:rPr>
            <a:t>в течение двух лет</a:t>
          </a:r>
          <a:r>
            <a:rPr lang="ru-RU" b="1" dirty="0">
              <a:solidFill>
                <a:srgbClr val="990033"/>
              </a:solidFill>
            </a:rPr>
            <a:t> не могут являться членами аудиторской группы, руководителями задания, лицами, осуществляющими внутреннюю оценку качества </a:t>
          </a:r>
          <a:r>
            <a:rPr lang="ru-RU" dirty="0"/>
            <a:t>выполнения аудиторского задания, в отношении аудиторских заданий, выполняемых для данного аудируемого лица.</a:t>
          </a:r>
        </a:p>
      </dgm:t>
    </dgm:pt>
    <dgm:pt modelId="{D92AE0B1-4A79-4F52-B025-DB06984414D8}" type="parTrans" cxnId="{DBAF26BB-6A10-44ED-964D-C0A88C6AF986}">
      <dgm:prSet/>
      <dgm:spPr/>
      <dgm:t>
        <a:bodyPr/>
        <a:lstStyle/>
        <a:p>
          <a:endParaRPr lang="ru-RU"/>
        </a:p>
      </dgm:t>
    </dgm:pt>
    <dgm:pt modelId="{E34E9C8B-F919-421D-A655-FEAE5581289B}" type="sibTrans" cxnId="{DBAF26BB-6A10-44ED-964D-C0A88C6AF986}">
      <dgm:prSet/>
      <dgm:spPr/>
      <dgm:t>
        <a:bodyPr/>
        <a:lstStyle/>
        <a:p>
          <a:endParaRPr lang="ru-RU"/>
        </a:p>
      </dgm:t>
    </dgm:pt>
    <dgm:pt modelId="{38187BFB-22CE-46DB-AB1A-9CF2CC8B820D}" type="pres">
      <dgm:prSet presAssocID="{BCDBA4A3-5E1B-453B-83B7-40353C6E0512}" presName="compositeShape" presStyleCnt="0">
        <dgm:presLayoutVars>
          <dgm:chMax val="7"/>
          <dgm:dir/>
          <dgm:resizeHandles val="exact"/>
        </dgm:presLayoutVars>
      </dgm:prSet>
      <dgm:spPr/>
    </dgm:pt>
    <dgm:pt modelId="{7C5A6D3E-BFC3-4094-B408-500FBF642460}" type="pres">
      <dgm:prSet presAssocID="{340DA558-262E-40CE-BEBF-F01A3F865EC2}" presName="circ1TxSh" presStyleLbl="vennNode1" presStyleIdx="0" presStyleCnt="1"/>
      <dgm:spPr/>
    </dgm:pt>
  </dgm:ptLst>
  <dgm:cxnLst>
    <dgm:cxn modelId="{49BE1D87-96FB-4D50-86DB-E1D26B67F6BC}" type="presOf" srcId="{BCDBA4A3-5E1B-453B-83B7-40353C6E0512}" destId="{38187BFB-22CE-46DB-AB1A-9CF2CC8B820D}" srcOrd="0" destOrd="0" presId="urn:microsoft.com/office/officeart/2005/8/layout/venn1"/>
    <dgm:cxn modelId="{812807B8-B416-44F5-9BB8-1247BFCEBE6C}" type="presOf" srcId="{340DA558-262E-40CE-BEBF-F01A3F865EC2}" destId="{7C5A6D3E-BFC3-4094-B408-500FBF642460}" srcOrd="0" destOrd="0" presId="urn:microsoft.com/office/officeart/2005/8/layout/venn1"/>
    <dgm:cxn modelId="{DBAF26BB-6A10-44ED-964D-C0A88C6AF986}" srcId="{BCDBA4A3-5E1B-453B-83B7-40353C6E0512}" destId="{340DA558-262E-40CE-BEBF-F01A3F865EC2}" srcOrd="0" destOrd="0" parTransId="{D92AE0B1-4A79-4F52-B025-DB06984414D8}" sibTransId="{E34E9C8B-F919-421D-A655-FEAE5581289B}"/>
    <dgm:cxn modelId="{70D0CE13-320C-485A-B663-728723DFE635}" type="presParOf" srcId="{38187BFB-22CE-46DB-AB1A-9CF2CC8B820D}" destId="{7C5A6D3E-BFC3-4094-B408-500FBF642460}" srcOrd="0"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5762823-F918-4D6D-9000-C5D00BC0A543}" type="doc">
      <dgm:prSet loTypeId="urn:microsoft.com/office/officeart/2005/8/layout/lProcess3" loCatId="process" qsTypeId="urn:microsoft.com/office/officeart/2005/8/quickstyle/simple1" qsCatId="simple" csTypeId="urn:microsoft.com/office/officeart/2005/8/colors/colorful3" csCatId="colorful" phldr="1"/>
      <dgm:spPr/>
      <dgm:t>
        <a:bodyPr/>
        <a:lstStyle/>
        <a:p>
          <a:endParaRPr lang="ru-RU"/>
        </a:p>
      </dgm:t>
    </dgm:pt>
    <dgm:pt modelId="{43822753-6841-4127-92B0-24ECABDD5EA5}">
      <dgm:prSet/>
      <dgm:spPr/>
      <dgm:t>
        <a:bodyPr/>
        <a:lstStyle/>
        <a:p>
          <a:r>
            <a:rPr lang="ru-RU" dirty="0"/>
            <a:t>организаций, ценные бумаги которых допущены к организованным торгам в торговой системе организатора торговли ценными бумагами и прошли процедуру оценки качества и надежности (листинга)</a:t>
          </a:r>
        </a:p>
      </dgm:t>
    </dgm:pt>
    <dgm:pt modelId="{0855DE21-EE5F-4ECE-81EE-AC5B62F0F92C}" type="parTrans" cxnId="{4B1E8849-25E9-4FF8-85BE-5C0C1A99C994}">
      <dgm:prSet/>
      <dgm:spPr/>
      <dgm:t>
        <a:bodyPr/>
        <a:lstStyle/>
        <a:p>
          <a:endParaRPr lang="ru-RU"/>
        </a:p>
      </dgm:t>
    </dgm:pt>
    <dgm:pt modelId="{F1470CA6-DB2B-4592-8156-F70EC1BFA1BE}" type="sibTrans" cxnId="{4B1E8849-25E9-4FF8-85BE-5C0C1A99C994}">
      <dgm:prSet/>
      <dgm:spPr/>
      <dgm:t>
        <a:bodyPr/>
        <a:lstStyle/>
        <a:p>
          <a:endParaRPr lang="ru-RU"/>
        </a:p>
      </dgm:t>
    </dgm:pt>
    <dgm:pt modelId="{08290BF7-5543-4A2D-BA94-AD6097A33463}">
      <dgm:prSet/>
      <dgm:spPr/>
      <dgm:t>
        <a:bodyPr/>
        <a:lstStyle/>
        <a:p>
          <a:r>
            <a:rPr lang="ru-RU" dirty="0"/>
            <a:t>организации, относящиеся в соответствии с законодательством к общественно значимым организациям</a:t>
          </a:r>
        </a:p>
      </dgm:t>
    </dgm:pt>
    <dgm:pt modelId="{942EBF00-3B01-46C4-9F0A-73651753AE5C}" type="parTrans" cxnId="{242CCBBE-F20A-48C1-8D0C-CD6F754F9D15}">
      <dgm:prSet/>
      <dgm:spPr/>
      <dgm:t>
        <a:bodyPr/>
        <a:lstStyle/>
        <a:p>
          <a:endParaRPr lang="ru-RU"/>
        </a:p>
      </dgm:t>
    </dgm:pt>
    <dgm:pt modelId="{8DE23AC8-9BA0-4801-8696-139A0EFE2F27}" type="sibTrans" cxnId="{242CCBBE-F20A-48C1-8D0C-CD6F754F9D15}">
      <dgm:prSet/>
      <dgm:spPr/>
      <dgm:t>
        <a:bodyPr/>
        <a:lstStyle/>
        <a:p>
          <a:endParaRPr lang="ru-RU"/>
        </a:p>
      </dgm:t>
    </dgm:pt>
    <dgm:pt modelId="{3C5C04D3-ED38-4EC0-8D91-673CD38D389C}" type="pres">
      <dgm:prSet presAssocID="{D5762823-F918-4D6D-9000-C5D00BC0A543}" presName="Name0" presStyleCnt="0">
        <dgm:presLayoutVars>
          <dgm:chPref val="3"/>
          <dgm:dir val="rev"/>
          <dgm:animLvl val="lvl"/>
          <dgm:resizeHandles/>
        </dgm:presLayoutVars>
      </dgm:prSet>
      <dgm:spPr/>
    </dgm:pt>
    <dgm:pt modelId="{5067650F-6F38-48B5-9A96-8B9BC8D6B26B}" type="pres">
      <dgm:prSet presAssocID="{43822753-6841-4127-92B0-24ECABDD5EA5}" presName="horFlow" presStyleCnt="0"/>
      <dgm:spPr/>
    </dgm:pt>
    <dgm:pt modelId="{39881B8B-AF04-4527-BFD9-C72E9AC469B5}" type="pres">
      <dgm:prSet presAssocID="{43822753-6841-4127-92B0-24ECABDD5EA5}" presName="bigChev" presStyleLbl="node1" presStyleIdx="0" presStyleCnt="2" custScaleX="168595"/>
      <dgm:spPr/>
    </dgm:pt>
    <dgm:pt modelId="{D1BDFB95-A206-40F1-8920-BD7D787B0254}" type="pres">
      <dgm:prSet presAssocID="{43822753-6841-4127-92B0-24ECABDD5EA5}" presName="vSp" presStyleCnt="0"/>
      <dgm:spPr/>
    </dgm:pt>
    <dgm:pt modelId="{F6B8C660-50E8-42CF-B96A-705E077BBDD1}" type="pres">
      <dgm:prSet presAssocID="{08290BF7-5543-4A2D-BA94-AD6097A33463}" presName="horFlow" presStyleCnt="0"/>
      <dgm:spPr/>
    </dgm:pt>
    <dgm:pt modelId="{7ABDC2EE-2037-4836-A46A-B2AB91816337}" type="pres">
      <dgm:prSet presAssocID="{08290BF7-5543-4A2D-BA94-AD6097A33463}" presName="bigChev" presStyleLbl="node1" presStyleIdx="1" presStyleCnt="2" custScaleX="162063"/>
      <dgm:spPr/>
    </dgm:pt>
  </dgm:ptLst>
  <dgm:cxnLst>
    <dgm:cxn modelId="{AB441C1F-CD90-4486-B78D-34BAB0F1B29A}" type="presOf" srcId="{08290BF7-5543-4A2D-BA94-AD6097A33463}" destId="{7ABDC2EE-2037-4836-A46A-B2AB91816337}" srcOrd="0" destOrd="0" presId="urn:microsoft.com/office/officeart/2005/8/layout/lProcess3"/>
    <dgm:cxn modelId="{4B1E8849-25E9-4FF8-85BE-5C0C1A99C994}" srcId="{D5762823-F918-4D6D-9000-C5D00BC0A543}" destId="{43822753-6841-4127-92B0-24ECABDD5EA5}" srcOrd="0" destOrd="0" parTransId="{0855DE21-EE5F-4ECE-81EE-AC5B62F0F92C}" sibTransId="{F1470CA6-DB2B-4592-8156-F70EC1BFA1BE}"/>
    <dgm:cxn modelId="{5D9DF779-0CA1-4156-B105-56E94F16053A}" type="presOf" srcId="{D5762823-F918-4D6D-9000-C5D00BC0A543}" destId="{3C5C04D3-ED38-4EC0-8D91-673CD38D389C}" srcOrd="0" destOrd="0" presId="urn:microsoft.com/office/officeart/2005/8/layout/lProcess3"/>
    <dgm:cxn modelId="{242CCBBE-F20A-48C1-8D0C-CD6F754F9D15}" srcId="{D5762823-F918-4D6D-9000-C5D00BC0A543}" destId="{08290BF7-5543-4A2D-BA94-AD6097A33463}" srcOrd="1" destOrd="0" parTransId="{942EBF00-3B01-46C4-9F0A-73651753AE5C}" sibTransId="{8DE23AC8-9BA0-4801-8696-139A0EFE2F27}"/>
    <dgm:cxn modelId="{161D33D1-A5A1-4535-B96F-AE7FB1C16752}" type="presOf" srcId="{43822753-6841-4127-92B0-24ECABDD5EA5}" destId="{39881B8B-AF04-4527-BFD9-C72E9AC469B5}" srcOrd="0" destOrd="0" presId="urn:microsoft.com/office/officeart/2005/8/layout/lProcess3"/>
    <dgm:cxn modelId="{A1A1D3DD-5A66-40F7-80CC-8EA04F3033EB}" type="presParOf" srcId="{3C5C04D3-ED38-4EC0-8D91-673CD38D389C}" destId="{5067650F-6F38-48B5-9A96-8B9BC8D6B26B}" srcOrd="0" destOrd="0" presId="urn:microsoft.com/office/officeart/2005/8/layout/lProcess3"/>
    <dgm:cxn modelId="{77C64D33-0A80-4028-A38A-6C7BC3F17DCC}" type="presParOf" srcId="{5067650F-6F38-48B5-9A96-8B9BC8D6B26B}" destId="{39881B8B-AF04-4527-BFD9-C72E9AC469B5}" srcOrd="0" destOrd="0" presId="urn:microsoft.com/office/officeart/2005/8/layout/lProcess3"/>
    <dgm:cxn modelId="{EFD35D2D-E56C-478C-8959-3AD50B8E4198}" type="presParOf" srcId="{3C5C04D3-ED38-4EC0-8D91-673CD38D389C}" destId="{D1BDFB95-A206-40F1-8920-BD7D787B0254}" srcOrd="1" destOrd="0" presId="urn:microsoft.com/office/officeart/2005/8/layout/lProcess3"/>
    <dgm:cxn modelId="{4CAD2BA0-596A-4A2C-831F-0179CAF2A37E}" type="presParOf" srcId="{3C5C04D3-ED38-4EC0-8D91-673CD38D389C}" destId="{F6B8C660-50E8-42CF-B96A-705E077BBDD1}" srcOrd="2" destOrd="0" presId="urn:microsoft.com/office/officeart/2005/8/layout/lProcess3"/>
    <dgm:cxn modelId="{37E0FD36-EE71-4889-A29F-A394F7A34277}" type="presParOf" srcId="{F6B8C660-50E8-42CF-B96A-705E077BBDD1}" destId="{7ABDC2EE-2037-4836-A46A-B2AB91816337}" srcOrd="0" destOrd="0" presId="urn:microsoft.com/office/officeart/2005/8/layout/lProcess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2F11ADE1-F339-4672-9213-0A42DFA2EE76}" type="doc">
      <dgm:prSet loTypeId="urn:microsoft.com/office/officeart/2005/8/layout/equation1" loCatId="process" qsTypeId="urn:microsoft.com/office/officeart/2005/8/quickstyle/simple5" qsCatId="simple" csTypeId="urn:microsoft.com/office/officeart/2005/8/colors/accent0_2" csCatId="mainScheme" phldr="1"/>
      <dgm:spPr>
        <a:scene3d>
          <a:camera prst="orthographicFront">
            <a:rot lat="0" lon="0" rev="0"/>
          </a:camera>
          <a:lightRig rig="balanced" dir="t">
            <a:rot lat="0" lon="0" rev="8700000"/>
          </a:lightRig>
        </a:scene3d>
      </dgm:spPr>
      <dgm:t>
        <a:bodyPr/>
        <a:lstStyle/>
        <a:p>
          <a:endParaRPr lang="ru-RU"/>
        </a:p>
      </dgm:t>
    </dgm:pt>
    <dgm:pt modelId="{69E2891B-2ABC-4B75-A824-BAC8E0DB786D}">
      <dgm:prSet custT="1"/>
      <dgm:spPr>
        <a:solidFill>
          <a:srgbClr val="00CC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ru-RU" sz="1800" dirty="0">
              <a:solidFill>
                <a:schemeClr val="bg1"/>
              </a:solidFill>
              <a:latin typeface="Bahnschrift Light Condensed" panose="020B0502040204020203" pitchFamily="34" charset="0"/>
            </a:rPr>
            <a:t>ПРАКТИКА</a:t>
          </a:r>
        </a:p>
      </dgm:t>
    </dgm:pt>
    <dgm:pt modelId="{2371713C-318C-4EAC-A1DF-FA1503F66D80}" type="parTrans" cxnId="{CEAA823D-790F-4049-8764-67821855033E}">
      <dgm:prSet/>
      <dgm:spPr/>
      <dgm:t>
        <a:bodyPr/>
        <a:lstStyle/>
        <a:p>
          <a:endParaRPr lang="ru-RU"/>
        </a:p>
      </dgm:t>
    </dgm:pt>
    <dgm:pt modelId="{95CA1C2C-D232-4C06-ADEE-48A9DE120E3E}" type="sibTrans" cxnId="{CEAA823D-790F-4049-8764-67821855033E}">
      <dgm:prSet/>
      <dgm:spPr/>
      <dgm:t>
        <a:bodyPr/>
        <a:lstStyle/>
        <a:p>
          <a:endParaRPr lang="ru-RU"/>
        </a:p>
      </dgm:t>
    </dgm:pt>
    <dgm:pt modelId="{5DF6015A-6587-49BD-A4FF-1C9AC5C61847}" type="pres">
      <dgm:prSet presAssocID="{2F11ADE1-F339-4672-9213-0A42DFA2EE76}" presName="linearFlow" presStyleCnt="0">
        <dgm:presLayoutVars>
          <dgm:dir/>
          <dgm:resizeHandles val="exact"/>
        </dgm:presLayoutVars>
      </dgm:prSet>
      <dgm:spPr/>
    </dgm:pt>
    <dgm:pt modelId="{FB74679C-D986-449B-A362-2373681D5B82}" type="pres">
      <dgm:prSet presAssocID="{69E2891B-2ABC-4B75-A824-BAC8E0DB786D}" presName="node" presStyleLbl="node1" presStyleIdx="0" presStyleCnt="1">
        <dgm:presLayoutVars>
          <dgm:bulletEnabled val="1"/>
        </dgm:presLayoutVars>
      </dgm:prSet>
      <dgm:spPr/>
    </dgm:pt>
  </dgm:ptLst>
  <dgm:cxnLst>
    <dgm:cxn modelId="{CEAA823D-790F-4049-8764-67821855033E}" srcId="{2F11ADE1-F339-4672-9213-0A42DFA2EE76}" destId="{69E2891B-2ABC-4B75-A824-BAC8E0DB786D}" srcOrd="0" destOrd="0" parTransId="{2371713C-318C-4EAC-A1DF-FA1503F66D80}" sibTransId="{95CA1C2C-D232-4C06-ADEE-48A9DE120E3E}"/>
    <dgm:cxn modelId="{064D9896-21B5-463F-B4A2-BB7BCFB4F8D9}" type="presOf" srcId="{69E2891B-2ABC-4B75-A824-BAC8E0DB786D}" destId="{FB74679C-D986-449B-A362-2373681D5B82}" srcOrd="0" destOrd="0" presId="urn:microsoft.com/office/officeart/2005/8/layout/equation1"/>
    <dgm:cxn modelId="{E2E67199-201A-49DB-948D-CBDF462AE948}" type="presOf" srcId="{2F11ADE1-F339-4672-9213-0A42DFA2EE76}" destId="{5DF6015A-6587-49BD-A4FF-1C9AC5C61847}" srcOrd="0" destOrd="0" presId="urn:microsoft.com/office/officeart/2005/8/layout/equation1"/>
    <dgm:cxn modelId="{3B790ED8-6E9E-4457-80D3-2C8DCFBCAD8F}" type="presParOf" srcId="{5DF6015A-6587-49BD-A4FF-1C9AC5C61847}" destId="{FB74679C-D986-449B-A362-2373681D5B82}" srcOrd="0" destOrd="0" presId="urn:microsoft.com/office/officeart/2005/8/layout/equati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F1B9439-0AA7-4022-A987-63A762B99F14}" type="doc">
      <dgm:prSet loTypeId="urn:microsoft.com/office/officeart/2005/8/layout/bProcess3" loCatId="process" qsTypeId="urn:microsoft.com/office/officeart/2005/8/quickstyle/simple2" qsCatId="simple" csTypeId="urn:microsoft.com/office/officeart/2005/8/colors/colorful3" csCatId="colorful" phldr="1"/>
      <dgm:spPr/>
      <dgm:t>
        <a:bodyPr/>
        <a:lstStyle/>
        <a:p>
          <a:endParaRPr lang="ru-RU"/>
        </a:p>
      </dgm:t>
    </dgm:pt>
    <dgm:pt modelId="{2CCDDB3A-8AB6-47E2-A2B1-13FDE2577474}">
      <dgm:prSet custT="1"/>
      <dgm:spPr/>
      <dgm:t>
        <a:bodyPr/>
        <a:lstStyle/>
        <a:p>
          <a:r>
            <a:rPr lang="en-US" sz="1200" b="1" i="1" dirty="0"/>
            <a:t>IT </a:t>
          </a:r>
          <a:r>
            <a:rPr lang="ru-RU" sz="1200" b="1" i="1" dirty="0"/>
            <a:t>решение (например </a:t>
          </a:r>
          <a:r>
            <a:rPr lang="en-US" sz="1200" b="1" i="1" dirty="0"/>
            <a:t>CRM</a:t>
          </a:r>
          <a:r>
            <a:rPr lang="ru-RU" sz="1200" b="1" i="1" dirty="0"/>
            <a:t>) включающее все услуги, выполняемые для каждого клиента, для оценки того, может ли какая-либо из этих услуг нанести ущерб независимости</a:t>
          </a:r>
          <a:endParaRPr lang="ru-RU" sz="1200" b="1" dirty="0"/>
        </a:p>
      </dgm:t>
    </dgm:pt>
    <dgm:pt modelId="{558FF8F4-6255-4732-BABE-6DAD53C550A7}" type="parTrans" cxnId="{FE5D406D-008E-498A-AB31-24D06FB8CE02}">
      <dgm:prSet/>
      <dgm:spPr/>
      <dgm:t>
        <a:bodyPr/>
        <a:lstStyle/>
        <a:p>
          <a:endParaRPr lang="ru-RU" sz="1200" b="1"/>
        </a:p>
      </dgm:t>
    </dgm:pt>
    <dgm:pt modelId="{04F033B0-C61A-4DAE-9ED3-66782BAF52E4}" type="sibTrans" cxnId="{FE5D406D-008E-498A-AB31-24D06FB8CE02}">
      <dgm:prSet custT="1"/>
      <dgm:spPr/>
      <dgm:t>
        <a:bodyPr/>
        <a:lstStyle/>
        <a:p>
          <a:endParaRPr lang="ru-RU" sz="1200" b="1" dirty="0"/>
        </a:p>
      </dgm:t>
    </dgm:pt>
    <dgm:pt modelId="{FF0BA404-A0DA-4040-98B4-3DDE9EC883AA}">
      <dgm:prSet custT="1"/>
      <dgm:spPr/>
      <dgm:t>
        <a:bodyPr/>
        <a:lstStyle/>
        <a:p>
          <a:r>
            <a:rPr lang="ru-RU" sz="1200" b="1" i="1" dirty="0"/>
            <a:t>Составление и поддержание в актуальном состоянии списка организаций, с которыми работники не должны иметь финансовые или деловые отношения</a:t>
          </a:r>
          <a:endParaRPr lang="ru-RU" sz="1200" b="1" dirty="0"/>
        </a:p>
      </dgm:t>
    </dgm:pt>
    <dgm:pt modelId="{C9E0EBFE-91D2-4C51-A8B9-C8F6A4EB401E}" type="parTrans" cxnId="{41D4BA50-2652-427C-A064-E242B40BAFC2}">
      <dgm:prSet/>
      <dgm:spPr/>
      <dgm:t>
        <a:bodyPr/>
        <a:lstStyle/>
        <a:p>
          <a:endParaRPr lang="ru-RU" sz="1200" b="1"/>
        </a:p>
      </dgm:t>
    </dgm:pt>
    <dgm:pt modelId="{DD0993EC-572E-4D9A-AD05-4C9BFF9B98A3}" type="sibTrans" cxnId="{41D4BA50-2652-427C-A064-E242B40BAFC2}">
      <dgm:prSet custT="1"/>
      <dgm:spPr/>
      <dgm:t>
        <a:bodyPr/>
        <a:lstStyle/>
        <a:p>
          <a:endParaRPr lang="ru-RU" sz="1200" b="1" dirty="0"/>
        </a:p>
      </dgm:t>
    </dgm:pt>
    <dgm:pt modelId="{F3BF0B1A-7325-4CA7-BBC0-052C6A321534}">
      <dgm:prSet custT="1"/>
      <dgm:spPr/>
      <dgm:t>
        <a:bodyPr/>
        <a:lstStyle/>
        <a:p>
          <a:r>
            <a:rPr lang="ru-RU" sz="1200" b="1" i="1" dirty="0"/>
            <a:t>Проверка независимости всех работников (включая новых)</a:t>
          </a:r>
          <a:endParaRPr lang="ru-RU" sz="1200" b="1" dirty="0"/>
        </a:p>
      </dgm:t>
    </dgm:pt>
    <dgm:pt modelId="{E15CC173-6DC9-4F11-9B0A-06C1F142CBCB}" type="sibTrans" cxnId="{14D3CD0E-8654-4111-BDAE-9DE2C55E8280}">
      <dgm:prSet/>
      <dgm:spPr/>
      <dgm:t>
        <a:bodyPr/>
        <a:lstStyle/>
        <a:p>
          <a:endParaRPr lang="ru-RU" sz="1200" b="1"/>
        </a:p>
      </dgm:t>
    </dgm:pt>
    <dgm:pt modelId="{6A8AC65F-7A43-4627-BB04-82B64A170D00}" type="parTrans" cxnId="{14D3CD0E-8654-4111-BDAE-9DE2C55E8280}">
      <dgm:prSet/>
      <dgm:spPr/>
      <dgm:t>
        <a:bodyPr/>
        <a:lstStyle/>
        <a:p>
          <a:endParaRPr lang="ru-RU" sz="1200" b="1"/>
        </a:p>
      </dgm:t>
    </dgm:pt>
    <dgm:pt modelId="{909B9DBA-0A31-46C5-93C0-D5EEECD929E9}" type="pres">
      <dgm:prSet presAssocID="{DF1B9439-0AA7-4022-A987-63A762B99F14}" presName="Name0" presStyleCnt="0">
        <dgm:presLayoutVars>
          <dgm:dir/>
          <dgm:resizeHandles val="exact"/>
        </dgm:presLayoutVars>
      </dgm:prSet>
      <dgm:spPr/>
    </dgm:pt>
    <dgm:pt modelId="{10F4EAE1-29DD-4771-B6E6-7A2BFCD869C4}" type="pres">
      <dgm:prSet presAssocID="{2CCDDB3A-8AB6-47E2-A2B1-13FDE2577474}" presName="node" presStyleLbl="node1" presStyleIdx="0" presStyleCnt="3">
        <dgm:presLayoutVars>
          <dgm:bulletEnabled val="1"/>
        </dgm:presLayoutVars>
      </dgm:prSet>
      <dgm:spPr/>
    </dgm:pt>
    <dgm:pt modelId="{CF48316E-2534-48EF-9A2A-887DB4A1587A}" type="pres">
      <dgm:prSet presAssocID="{04F033B0-C61A-4DAE-9ED3-66782BAF52E4}" presName="sibTrans" presStyleLbl="sibTrans1D1" presStyleIdx="0" presStyleCnt="2"/>
      <dgm:spPr/>
    </dgm:pt>
    <dgm:pt modelId="{FD4D783C-BF98-4916-BE2D-0A89D426DAD9}" type="pres">
      <dgm:prSet presAssocID="{04F033B0-C61A-4DAE-9ED3-66782BAF52E4}" presName="connectorText" presStyleLbl="sibTrans1D1" presStyleIdx="0" presStyleCnt="2"/>
      <dgm:spPr/>
    </dgm:pt>
    <dgm:pt modelId="{3618A43C-BFC7-4239-8575-8E547B62D36F}" type="pres">
      <dgm:prSet presAssocID="{FF0BA404-A0DA-4040-98B4-3DDE9EC883AA}" presName="node" presStyleLbl="node1" presStyleIdx="1" presStyleCnt="3">
        <dgm:presLayoutVars>
          <dgm:bulletEnabled val="1"/>
        </dgm:presLayoutVars>
      </dgm:prSet>
      <dgm:spPr/>
    </dgm:pt>
    <dgm:pt modelId="{4DE7F2FA-96CC-49DD-AA85-B1299281978C}" type="pres">
      <dgm:prSet presAssocID="{DD0993EC-572E-4D9A-AD05-4C9BFF9B98A3}" presName="sibTrans" presStyleLbl="sibTrans1D1" presStyleIdx="1" presStyleCnt="2"/>
      <dgm:spPr/>
    </dgm:pt>
    <dgm:pt modelId="{3677B1A1-A170-4D22-8CD5-E9519F25F7AD}" type="pres">
      <dgm:prSet presAssocID="{DD0993EC-572E-4D9A-AD05-4C9BFF9B98A3}" presName="connectorText" presStyleLbl="sibTrans1D1" presStyleIdx="1" presStyleCnt="2"/>
      <dgm:spPr/>
    </dgm:pt>
    <dgm:pt modelId="{0F54A422-D016-47F7-8BF9-270475AAB68C}" type="pres">
      <dgm:prSet presAssocID="{F3BF0B1A-7325-4CA7-BBC0-052C6A321534}" presName="node" presStyleLbl="node1" presStyleIdx="2" presStyleCnt="3">
        <dgm:presLayoutVars>
          <dgm:bulletEnabled val="1"/>
        </dgm:presLayoutVars>
      </dgm:prSet>
      <dgm:spPr/>
    </dgm:pt>
  </dgm:ptLst>
  <dgm:cxnLst>
    <dgm:cxn modelId="{14D3CD0E-8654-4111-BDAE-9DE2C55E8280}" srcId="{DF1B9439-0AA7-4022-A987-63A762B99F14}" destId="{F3BF0B1A-7325-4CA7-BBC0-052C6A321534}" srcOrd="2" destOrd="0" parTransId="{6A8AC65F-7A43-4627-BB04-82B64A170D00}" sibTransId="{E15CC173-6DC9-4F11-9B0A-06C1F142CBCB}"/>
    <dgm:cxn modelId="{B0128568-F481-4163-A402-EAF1F122C042}" type="presOf" srcId="{FF0BA404-A0DA-4040-98B4-3DDE9EC883AA}" destId="{3618A43C-BFC7-4239-8575-8E547B62D36F}" srcOrd="0" destOrd="0" presId="urn:microsoft.com/office/officeart/2005/8/layout/bProcess3"/>
    <dgm:cxn modelId="{FE5D406D-008E-498A-AB31-24D06FB8CE02}" srcId="{DF1B9439-0AA7-4022-A987-63A762B99F14}" destId="{2CCDDB3A-8AB6-47E2-A2B1-13FDE2577474}" srcOrd="0" destOrd="0" parTransId="{558FF8F4-6255-4732-BABE-6DAD53C550A7}" sibTransId="{04F033B0-C61A-4DAE-9ED3-66782BAF52E4}"/>
    <dgm:cxn modelId="{41D4BA50-2652-427C-A064-E242B40BAFC2}" srcId="{DF1B9439-0AA7-4022-A987-63A762B99F14}" destId="{FF0BA404-A0DA-4040-98B4-3DDE9EC883AA}" srcOrd="1" destOrd="0" parTransId="{C9E0EBFE-91D2-4C51-A8B9-C8F6A4EB401E}" sibTransId="{DD0993EC-572E-4D9A-AD05-4C9BFF9B98A3}"/>
    <dgm:cxn modelId="{92567B7B-6CB1-407D-B7E9-70777E56ED56}" type="presOf" srcId="{04F033B0-C61A-4DAE-9ED3-66782BAF52E4}" destId="{FD4D783C-BF98-4916-BE2D-0A89D426DAD9}" srcOrd="1" destOrd="0" presId="urn:microsoft.com/office/officeart/2005/8/layout/bProcess3"/>
    <dgm:cxn modelId="{39CF6F9D-E580-4CE4-AC32-38461B4F7946}" type="presOf" srcId="{F3BF0B1A-7325-4CA7-BBC0-052C6A321534}" destId="{0F54A422-D016-47F7-8BF9-270475AAB68C}" srcOrd="0" destOrd="0" presId="urn:microsoft.com/office/officeart/2005/8/layout/bProcess3"/>
    <dgm:cxn modelId="{E386ACB1-1DA8-4555-BED4-8958FD3CA7C6}" type="presOf" srcId="{DD0993EC-572E-4D9A-AD05-4C9BFF9B98A3}" destId="{4DE7F2FA-96CC-49DD-AA85-B1299281978C}" srcOrd="0" destOrd="0" presId="urn:microsoft.com/office/officeart/2005/8/layout/bProcess3"/>
    <dgm:cxn modelId="{B575A2B2-25E2-41B3-A226-7D371DAB82E0}" type="presOf" srcId="{DD0993EC-572E-4D9A-AD05-4C9BFF9B98A3}" destId="{3677B1A1-A170-4D22-8CD5-E9519F25F7AD}" srcOrd="1" destOrd="0" presId="urn:microsoft.com/office/officeart/2005/8/layout/bProcess3"/>
    <dgm:cxn modelId="{D2BDB9BE-AD50-414F-A3CD-59666FF5C2A1}" type="presOf" srcId="{DF1B9439-0AA7-4022-A987-63A762B99F14}" destId="{909B9DBA-0A31-46C5-93C0-D5EEECD929E9}" srcOrd="0" destOrd="0" presId="urn:microsoft.com/office/officeart/2005/8/layout/bProcess3"/>
    <dgm:cxn modelId="{461890DB-50DF-4727-8B36-3B593B58CE43}" type="presOf" srcId="{04F033B0-C61A-4DAE-9ED3-66782BAF52E4}" destId="{CF48316E-2534-48EF-9A2A-887DB4A1587A}" srcOrd="0" destOrd="0" presId="urn:microsoft.com/office/officeart/2005/8/layout/bProcess3"/>
    <dgm:cxn modelId="{25F097DE-2D3F-4313-8339-1DFAFD4FA1C0}" type="presOf" srcId="{2CCDDB3A-8AB6-47E2-A2B1-13FDE2577474}" destId="{10F4EAE1-29DD-4771-B6E6-7A2BFCD869C4}" srcOrd="0" destOrd="0" presId="urn:microsoft.com/office/officeart/2005/8/layout/bProcess3"/>
    <dgm:cxn modelId="{975BF943-4DD2-4179-BE1B-5C3C24D2C55A}" type="presParOf" srcId="{909B9DBA-0A31-46C5-93C0-D5EEECD929E9}" destId="{10F4EAE1-29DD-4771-B6E6-7A2BFCD869C4}" srcOrd="0" destOrd="0" presId="urn:microsoft.com/office/officeart/2005/8/layout/bProcess3"/>
    <dgm:cxn modelId="{F43CE40D-CB10-4FBE-8B76-B37DDF3B4D0A}" type="presParOf" srcId="{909B9DBA-0A31-46C5-93C0-D5EEECD929E9}" destId="{CF48316E-2534-48EF-9A2A-887DB4A1587A}" srcOrd="1" destOrd="0" presId="urn:microsoft.com/office/officeart/2005/8/layout/bProcess3"/>
    <dgm:cxn modelId="{B79E3438-E39A-4F15-A9D8-8F7AB4DA1CAA}" type="presParOf" srcId="{CF48316E-2534-48EF-9A2A-887DB4A1587A}" destId="{FD4D783C-BF98-4916-BE2D-0A89D426DAD9}" srcOrd="0" destOrd="0" presId="urn:microsoft.com/office/officeart/2005/8/layout/bProcess3"/>
    <dgm:cxn modelId="{C4BF0CBD-A56B-458D-800A-C364D82A8ED6}" type="presParOf" srcId="{909B9DBA-0A31-46C5-93C0-D5EEECD929E9}" destId="{3618A43C-BFC7-4239-8575-8E547B62D36F}" srcOrd="2" destOrd="0" presId="urn:microsoft.com/office/officeart/2005/8/layout/bProcess3"/>
    <dgm:cxn modelId="{14F52354-97BF-47A7-ABF6-6E49AF1BA99E}" type="presParOf" srcId="{909B9DBA-0A31-46C5-93C0-D5EEECD929E9}" destId="{4DE7F2FA-96CC-49DD-AA85-B1299281978C}" srcOrd="3" destOrd="0" presId="urn:microsoft.com/office/officeart/2005/8/layout/bProcess3"/>
    <dgm:cxn modelId="{FDEE3463-40D3-41D3-B626-3E6E7B6338F7}" type="presParOf" srcId="{4DE7F2FA-96CC-49DD-AA85-B1299281978C}" destId="{3677B1A1-A170-4D22-8CD5-E9519F25F7AD}" srcOrd="0" destOrd="0" presId="urn:microsoft.com/office/officeart/2005/8/layout/bProcess3"/>
    <dgm:cxn modelId="{785DB7DA-A1E2-4DF4-8D8B-5EC16ACF02B0}" type="presParOf" srcId="{909B9DBA-0A31-46C5-93C0-D5EEECD929E9}" destId="{0F54A422-D016-47F7-8BF9-270475AAB68C}" srcOrd="4" destOrd="0" presId="urn:microsoft.com/office/officeart/2005/8/layout/bProcess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2F11ADE1-F339-4672-9213-0A42DFA2EE76}" type="doc">
      <dgm:prSet loTypeId="urn:microsoft.com/office/officeart/2005/8/layout/equation1" loCatId="process" qsTypeId="urn:microsoft.com/office/officeart/2005/8/quickstyle/simple5" qsCatId="simple" csTypeId="urn:microsoft.com/office/officeart/2005/8/colors/accent0_2" csCatId="mainScheme" phldr="1"/>
      <dgm:spPr>
        <a:scene3d>
          <a:camera prst="orthographicFront">
            <a:rot lat="0" lon="0" rev="0"/>
          </a:camera>
          <a:lightRig rig="balanced" dir="t">
            <a:rot lat="0" lon="0" rev="8700000"/>
          </a:lightRig>
        </a:scene3d>
      </dgm:spPr>
      <dgm:t>
        <a:bodyPr/>
        <a:lstStyle/>
        <a:p>
          <a:endParaRPr lang="ru-RU"/>
        </a:p>
      </dgm:t>
    </dgm:pt>
    <dgm:pt modelId="{69E2891B-2ABC-4B75-A824-BAC8E0DB786D}">
      <dgm:prSet custT="1"/>
      <dgm:spPr>
        <a:solidFill>
          <a:srgbClr val="00CC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ru-RU" sz="1800" dirty="0">
              <a:solidFill>
                <a:schemeClr val="bg1"/>
              </a:solidFill>
              <a:latin typeface="Bahnschrift Light Condensed" panose="020B0502040204020203" pitchFamily="34" charset="0"/>
            </a:rPr>
            <a:t>ПРАКТИКА</a:t>
          </a:r>
        </a:p>
      </dgm:t>
    </dgm:pt>
    <dgm:pt modelId="{2371713C-318C-4EAC-A1DF-FA1503F66D80}" type="parTrans" cxnId="{CEAA823D-790F-4049-8764-67821855033E}">
      <dgm:prSet/>
      <dgm:spPr/>
      <dgm:t>
        <a:bodyPr/>
        <a:lstStyle/>
        <a:p>
          <a:endParaRPr lang="ru-RU"/>
        </a:p>
      </dgm:t>
    </dgm:pt>
    <dgm:pt modelId="{95CA1C2C-D232-4C06-ADEE-48A9DE120E3E}" type="sibTrans" cxnId="{CEAA823D-790F-4049-8764-67821855033E}">
      <dgm:prSet/>
      <dgm:spPr/>
      <dgm:t>
        <a:bodyPr/>
        <a:lstStyle/>
        <a:p>
          <a:endParaRPr lang="ru-RU"/>
        </a:p>
      </dgm:t>
    </dgm:pt>
    <dgm:pt modelId="{5DF6015A-6587-49BD-A4FF-1C9AC5C61847}" type="pres">
      <dgm:prSet presAssocID="{2F11ADE1-F339-4672-9213-0A42DFA2EE76}" presName="linearFlow" presStyleCnt="0">
        <dgm:presLayoutVars>
          <dgm:dir/>
          <dgm:resizeHandles val="exact"/>
        </dgm:presLayoutVars>
      </dgm:prSet>
      <dgm:spPr/>
    </dgm:pt>
    <dgm:pt modelId="{FB74679C-D986-449B-A362-2373681D5B82}" type="pres">
      <dgm:prSet presAssocID="{69E2891B-2ABC-4B75-A824-BAC8E0DB786D}" presName="node" presStyleLbl="node1" presStyleIdx="0" presStyleCnt="1">
        <dgm:presLayoutVars>
          <dgm:bulletEnabled val="1"/>
        </dgm:presLayoutVars>
      </dgm:prSet>
      <dgm:spPr/>
    </dgm:pt>
  </dgm:ptLst>
  <dgm:cxnLst>
    <dgm:cxn modelId="{CEAA823D-790F-4049-8764-67821855033E}" srcId="{2F11ADE1-F339-4672-9213-0A42DFA2EE76}" destId="{69E2891B-2ABC-4B75-A824-BAC8E0DB786D}" srcOrd="0" destOrd="0" parTransId="{2371713C-318C-4EAC-A1DF-FA1503F66D80}" sibTransId="{95CA1C2C-D232-4C06-ADEE-48A9DE120E3E}"/>
    <dgm:cxn modelId="{064D9896-21B5-463F-B4A2-BB7BCFB4F8D9}" type="presOf" srcId="{69E2891B-2ABC-4B75-A824-BAC8E0DB786D}" destId="{FB74679C-D986-449B-A362-2373681D5B82}" srcOrd="0" destOrd="0" presId="urn:microsoft.com/office/officeart/2005/8/layout/equation1"/>
    <dgm:cxn modelId="{E2E67199-201A-49DB-948D-CBDF462AE948}" type="presOf" srcId="{2F11ADE1-F339-4672-9213-0A42DFA2EE76}" destId="{5DF6015A-6587-49BD-A4FF-1C9AC5C61847}" srcOrd="0" destOrd="0" presId="urn:microsoft.com/office/officeart/2005/8/layout/equation1"/>
    <dgm:cxn modelId="{3B790ED8-6E9E-4457-80D3-2C8DCFBCAD8F}" type="presParOf" srcId="{5DF6015A-6587-49BD-A4FF-1C9AC5C61847}" destId="{FB74679C-D986-449B-A362-2373681D5B82}" srcOrd="0" destOrd="0" presId="urn:microsoft.com/office/officeart/2005/8/layout/equati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4F680020-2930-4A81-B659-813969B4BE79}" type="doc">
      <dgm:prSet loTypeId="urn:microsoft.com/office/officeart/2005/8/layout/arrow5" loCatId="relationship" qsTypeId="urn:microsoft.com/office/officeart/2005/8/quickstyle/simple5" qsCatId="simple" csTypeId="urn:microsoft.com/office/officeart/2005/8/colors/colorful3" csCatId="colorful" phldr="1"/>
      <dgm:spPr/>
      <dgm:t>
        <a:bodyPr/>
        <a:lstStyle/>
        <a:p>
          <a:endParaRPr lang="ru-RU"/>
        </a:p>
      </dgm:t>
    </dgm:pt>
    <dgm:pt modelId="{18C2BC97-A5E9-4C83-A3DD-14E412EE89D6}">
      <dgm:prSet custT="1"/>
      <dgm:spPr/>
      <dgm:t>
        <a:bodyPr/>
        <a:lstStyle/>
        <a:p>
          <a:r>
            <a:rPr lang="ru-RU" sz="1100" b="1" i="1" dirty="0"/>
            <a:t>значимость деловых и (или) личных отношений, трудовых отношений с заказчиком аудиторских услуг</a:t>
          </a:r>
          <a:endParaRPr lang="ru-RU" sz="1100" b="1" dirty="0"/>
        </a:p>
      </dgm:t>
    </dgm:pt>
    <dgm:pt modelId="{AE82FF34-82C2-404C-844D-9F451BDB145C}" type="parTrans" cxnId="{FF05B0D6-302B-4458-B650-AD61B460E97A}">
      <dgm:prSet/>
      <dgm:spPr/>
      <dgm:t>
        <a:bodyPr/>
        <a:lstStyle/>
        <a:p>
          <a:endParaRPr lang="ru-RU"/>
        </a:p>
      </dgm:t>
    </dgm:pt>
    <dgm:pt modelId="{5F410DF2-3314-4F7E-889C-213389CE3C0A}" type="sibTrans" cxnId="{FF05B0D6-302B-4458-B650-AD61B460E97A}">
      <dgm:prSet/>
      <dgm:spPr/>
      <dgm:t>
        <a:bodyPr/>
        <a:lstStyle/>
        <a:p>
          <a:endParaRPr lang="ru-RU"/>
        </a:p>
      </dgm:t>
    </dgm:pt>
    <dgm:pt modelId="{1BE90EC9-7963-4D06-8BEB-14E822D5C5D1}">
      <dgm:prSet custT="1"/>
      <dgm:spPr/>
      <dgm:t>
        <a:bodyPr/>
        <a:lstStyle/>
        <a:p>
          <a:r>
            <a:rPr lang="ru-RU" sz="1100" b="1" i="1" dirty="0"/>
            <a:t>длительные отношения с заказчиком аудиторских услуг</a:t>
          </a:r>
          <a:endParaRPr lang="ru-RU" sz="1100" b="1" dirty="0"/>
        </a:p>
      </dgm:t>
    </dgm:pt>
    <dgm:pt modelId="{52F06C9D-495B-47E0-877A-43438840FAF4}" type="parTrans" cxnId="{FE77DCB2-F0DF-4585-A0BF-8C590E536763}">
      <dgm:prSet/>
      <dgm:spPr/>
      <dgm:t>
        <a:bodyPr/>
        <a:lstStyle/>
        <a:p>
          <a:endParaRPr lang="ru-RU"/>
        </a:p>
      </dgm:t>
    </dgm:pt>
    <dgm:pt modelId="{AD2CF4E7-7788-4D0E-BEF6-A1E5C937862C}" type="sibTrans" cxnId="{FE77DCB2-F0DF-4585-A0BF-8C590E536763}">
      <dgm:prSet/>
      <dgm:spPr/>
      <dgm:t>
        <a:bodyPr/>
        <a:lstStyle/>
        <a:p>
          <a:endParaRPr lang="ru-RU"/>
        </a:p>
      </dgm:t>
    </dgm:pt>
    <dgm:pt modelId="{C85DAC00-62F1-43D5-A902-B127C479BAE2}">
      <dgm:prSet custT="1"/>
      <dgm:spPr/>
      <dgm:t>
        <a:bodyPr/>
        <a:lstStyle/>
        <a:p>
          <a:r>
            <a:rPr lang="ru-RU" sz="1100" b="1" i="1" dirty="0"/>
            <a:t>подготовка бухгалтерских регистров или отчетности заказчика аудиторских услуг</a:t>
          </a:r>
          <a:endParaRPr lang="ru-RU" sz="1100" b="1" dirty="0"/>
        </a:p>
      </dgm:t>
    </dgm:pt>
    <dgm:pt modelId="{AB163057-8D20-43D2-AF30-BAFEF7214373}" type="parTrans" cxnId="{6F96F57C-5ED0-49B0-B8A2-2F6E0589E23B}">
      <dgm:prSet/>
      <dgm:spPr/>
      <dgm:t>
        <a:bodyPr/>
        <a:lstStyle/>
        <a:p>
          <a:endParaRPr lang="ru-RU"/>
        </a:p>
      </dgm:t>
    </dgm:pt>
    <dgm:pt modelId="{87543B91-286D-46F4-AAC9-1853D0918D32}" type="sibTrans" cxnId="{6F96F57C-5ED0-49B0-B8A2-2F6E0589E23B}">
      <dgm:prSet/>
      <dgm:spPr/>
      <dgm:t>
        <a:bodyPr/>
        <a:lstStyle/>
        <a:p>
          <a:endParaRPr lang="ru-RU"/>
        </a:p>
      </dgm:t>
    </dgm:pt>
    <dgm:pt modelId="{E0757F42-756E-4140-AA93-5F21A090FA17}">
      <dgm:prSet custT="1"/>
      <dgm:spPr/>
      <dgm:t>
        <a:bodyPr/>
        <a:lstStyle/>
        <a:p>
          <a:r>
            <a:rPr lang="ru-RU" sz="1100" b="1" i="1" dirty="0"/>
            <a:t>размер получаемого от заказчика вознаграждения</a:t>
          </a:r>
          <a:endParaRPr lang="ru-RU" sz="1100" b="1" dirty="0"/>
        </a:p>
      </dgm:t>
    </dgm:pt>
    <dgm:pt modelId="{A2EEDCC4-18DD-40DD-97B1-E3EA96C3053A}" type="parTrans" cxnId="{C4BCFE3B-6CB4-4AA8-918E-935EC533DD5E}">
      <dgm:prSet/>
      <dgm:spPr/>
      <dgm:t>
        <a:bodyPr/>
        <a:lstStyle/>
        <a:p>
          <a:endParaRPr lang="ru-RU"/>
        </a:p>
      </dgm:t>
    </dgm:pt>
    <dgm:pt modelId="{1BD1659C-25C9-4ED6-870F-9E9916BE392E}" type="sibTrans" cxnId="{C4BCFE3B-6CB4-4AA8-918E-935EC533DD5E}">
      <dgm:prSet/>
      <dgm:spPr/>
      <dgm:t>
        <a:bodyPr/>
        <a:lstStyle/>
        <a:p>
          <a:endParaRPr lang="ru-RU"/>
        </a:p>
      </dgm:t>
    </dgm:pt>
    <dgm:pt modelId="{3412ABCB-EF48-4EB0-A550-D179A956D9C9}">
      <dgm:prSet custT="1"/>
      <dgm:spPr/>
      <dgm:t>
        <a:bodyPr/>
        <a:lstStyle/>
        <a:p>
          <a:r>
            <a:rPr lang="ru-RU" sz="1100" b="1" i="1" dirty="0"/>
            <a:t>полученные займы или гарантии</a:t>
          </a:r>
          <a:endParaRPr lang="ru-RU" sz="1100" b="1" dirty="0"/>
        </a:p>
      </dgm:t>
    </dgm:pt>
    <dgm:pt modelId="{6CB05D8F-A1D3-43AB-81A5-A16C66D8B3EC}" type="parTrans" cxnId="{4010ACD2-D723-4FA4-A64C-7663E4ADB216}">
      <dgm:prSet/>
      <dgm:spPr/>
      <dgm:t>
        <a:bodyPr/>
        <a:lstStyle/>
        <a:p>
          <a:endParaRPr lang="ru-RU"/>
        </a:p>
      </dgm:t>
    </dgm:pt>
    <dgm:pt modelId="{986464D5-F168-4B4F-9468-4F07C577D347}" type="sibTrans" cxnId="{4010ACD2-D723-4FA4-A64C-7663E4ADB216}">
      <dgm:prSet/>
      <dgm:spPr/>
      <dgm:t>
        <a:bodyPr/>
        <a:lstStyle/>
        <a:p>
          <a:endParaRPr lang="ru-RU"/>
        </a:p>
      </dgm:t>
    </dgm:pt>
    <dgm:pt modelId="{EE78E159-C26B-4961-9FE1-000E9CDDC0CD}">
      <dgm:prSet custT="1"/>
      <dgm:spPr/>
      <dgm:t>
        <a:bodyPr/>
        <a:lstStyle/>
        <a:p>
          <a:r>
            <a:rPr lang="ru-RU" sz="1100" b="1" i="1" dirty="0">
              <a:solidFill>
                <a:schemeClr val="tx1"/>
              </a:solidFill>
            </a:rPr>
            <a:t>финансовый интерес</a:t>
          </a:r>
          <a:endParaRPr lang="ru-RU" sz="1100" b="1" dirty="0">
            <a:solidFill>
              <a:schemeClr val="tx1"/>
            </a:solidFill>
          </a:endParaRPr>
        </a:p>
      </dgm:t>
    </dgm:pt>
    <dgm:pt modelId="{EF7346FC-AF6D-4CBC-ACD2-AD64F652D2B1}" type="sibTrans" cxnId="{5B4EDCFD-FCCA-459D-8B8F-62C6B50B423A}">
      <dgm:prSet/>
      <dgm:spPr/>
      <dgm:t>
        <a:bodyPr/>
        <a:lstStyle/>
        <a:p>
          <a:endParaRPr lang="ru-RU"/>
        </a:p>
      </dgm:t>
    </dgm:pt>
    <dgm:pt modelId="{8719F371-3570-45CD-8D80-74C425B1C32F}" type="parTrans" cxnId="{5B4EDCFD-FCCA-459D-8B8F-62C6B50B423A}">
      <dgm:prSet/>
      <dgm:spPr/>
      <dgm:t>
        <a:bodyPr/>
        <a:lstStyle/>
        <a:p>
          <a:endParaRPr lang="ru-RU"/>
        </a:p>
      </dgm:t>
    </dgm:pt>
    <dgm:pt modelId="{4B115039-353D-4EAC-92B0-61B595E8C801}" type="pres">
      <dgm:prSet presAssocID="{4F680020-2930-4A81-B659-813969B4BE79}" presName="diagram" presStyleCnt="0">
        <dgm:presLayoutVars>
          <dgm:dir/>
          <dgm:resizeHandles val="exact"/>
        </dgm:presLayoutVars>
      </dgm:prSet>
      <dgm:spPr/>
    </dgm:pt>
    <dgm:pt modelId="{437E6451-0EF5-43AC-885F-9CE0DE728462}" type="pres">
      <dgm:prSet presAssocID="{EE78E159-C26B-4961-9FE1-000E9CDDC0CD}" presName="arrow" presStyleLbl="node1" presStyleIdx="0" presStyleCnt="6">
        <dgm:presLayoutVars>
          <dgm:bulletEnabled val="1"/>
        </dgm:presLayoutVars>
      </dgm:prSet>
      <dgm:spPr/>
    </dgm:pt>
    <dgm:pt modelId="{3E234303-C5B4-401F-B528-528B882E682E}" type="pres">
      <dgm:prSet presAssocID="{3412ABCB-EF48-4EB0-A550-D179A956D9C9}" presName="arrow" presStyleLbl="node1" presStyleIdx="1" presStyleCnt="6">
        <dgm:presLayoutVars>
          <dgm:bulletEnabled val="1"/>
        </dgm:presLayoutVars>
      </dgm:prSet>
      <dgm:spPr/>
    </dgm:pt>
    <dgm:pt modelId="{4B7A4A5E-0E54-48AA-B329-5F7B5EC74909}" type="pres">
      <dgm:prSet presAssocID="{18C2BC97-A5E9-4C83-A3DD-14E412EE89D6}" presName="arrow" presStyleLbl="node1" presStyleIdx="2" presStyleCnt="6">
        <dgm:presLayoutVars>
          <dgm:bulletEnabled val="1"/>
        </dgm:presLayoutVars>
      </dgm:prSet>
      <dgm:spPr/>
    </dgm:pt>
    <dgm:pt modelId="{410842A0-FA3E-488E-B4CD-F7B2EC431077}" type="pres">
      <dgm:prSet presAssocID="{1BE90EC9-7963-4D06-8BEB-14E822D5C5D1}" presName="arrow" presStyleLbl="node1" presStyleIdx="3" presStyleCnt="6">
        <dgm:presLayoutVars>
          <dgm:bulletEnabled val="1"/>
        </dgm:presLayoutVars>
      </dgm:prSet>
      <dgm:spPr/>
    </dgm:pt>
    <dgm:pt modelId="{0975C772-2848-4B36-8745-F827DAAA56BF}" type="pres">
      <dgm:prSet presAssocID="{C85DAC00-62F1-43D5-A902-B127C479BAE2}" presName="arrow" presStyleLbl="node1" presStyleIdx="4" presStyleCnt="6">
        <dgm:presLayoutVars>
          <dgm:bulletEnabled val="1"/>
        </dgm:presLayoutVars>
      </dgm:prSet>
      <dgm:spPr/>
    </dgm:pt>
    <dgm:pt modelId="{B8EF6DDF-6954-4B93-A2C7-8433B1F108D5}" type="pres">
      <dgm:prSet presAssocID="{E0757F42-756E-4140-AA93-5F21A090FA17}" presName="arrow" presStyleLbl="node1" presStyleIdx="5" presStyleCnt="6">
        <dgm:presLayoutVars>
          <dgm:bulletEnabled val="1"/>
        </dgm:presLayoutVars>
      </dgm:prSet>
      <dgm:spPr/>
    </dgm:pt>
  </dgm:ptLst>
  <dgm:cxnLst>
    <dgm:cxn modelId="{6A471F09-C988-4004-9639-5DD1C137DF84}" type="presOf" srcId="{4F680020-2930-4A81-B659-813969B4BE79}" destId="{4B115039-353D-4EAC-92B0-61B595E8C801}" srcOrd="0" destOrd="0" presId="urn:microsoft.com/office/officeart/2005/8/layout/arrow5"/>
    <dgm:cxn modelId="{CFD64D33-CB2F-4A8A-83ED-D6C1EFB887DD}" type="presOf" srcId="{EE78E159-C26B-4961-9FE1-000E9CDDC0CD}" destId="{437E6451-0EF5-43AC-885F-9CE0DE728462}" srcOrd="0" destOrd="0" presId="urn:microsoft.com/office/officeart/2005/8/layout/arrow5"/>
    <dgm:cxn modelId="{C4BCFE3B-6CB4-4AA8-918E-935EC533DD5E}" srcId="{4F680020-2930-4A81-B659-813969B4BE79}" destId="{E0757F42-756E-4140-AA93-5F21A090FA17}" srcOrd="5" destOrd="0" parTransId="{A2EEDCC4-18DD-40DD-97B1-E3EA96C3053A}" sibTransId="{1BD1659C-25C9-4ED6-870F-9E9916BE392E}"/>
    <dgm:cxn modelId="{4135175D-0D18-4AC8-B2DE-06C3346164C6}" type="presOf" srcId="{1BE90EC9-7963-4D06-8BEB-14E822D5C5D1}" destId="{410842A0-FA3E-488E-B4CD-F7B2EC431077}" srcOrd="0" destOrd="0" presId="urn:microsoft.com/office/officeart/2005/8/layout/arrow5"/>
    <dgm:cxn modelId="{A4617A49-8D8F-4433-B540-0EBC44AEA2B9}" type="presOf" srcId="{E0757F42-756E-4140-AA93-5F21A090FA17}" destId="{B8EF6DDF-6954-4B93-A2C7-8433B1F108D5}" srcOrd="0" destOrd="0" presId="urn:microsoft.com/office/officeart/2005/8/layout/arrow5"/>
    <dgm:cxn modelId="{6F96F57C-5ED0-49B0-B8A2-2F6E0589E23B}" srcId="{4F680020-2930-4A81-B659-813969B4BE79}" destId="{C85DAC00-62F1-43D5-A902-B127C479BAE2}" srcOrd="4" destOrd="0" parTransId="{AB163057-8D20-43D2-AF30-BAFEF7214373}" sibTransId="{87543B91-286D-46F4-AAC9-1853D0918D32}"/>
    <dgm:cxn modelId="{902B3099-26EF-4D49-922F-914153C06A07}" type="presOf" srcId="{18C2BC97-A5E9-4C83-A3DD-14E412EE89D6}" destId="{4B7A4A5E-0E54-48AA-B329-5F7B5EC74909}" srcOrd="0" destOrd="0" presId="urn:microsoft.com/office/officeart/2005/8/layout/arrow5"/>
    <dgm:cxn modelId="{13085DA6-C782-4884-9874-BD6C5FE9DA4A}" type="presOf" srcId="{C85DAC00-62F1-43D5-A902-B127C479BAE2}" destId="{0975C772-2848-4B36-8745-F827DAAA56BF}" srcOrd="0" destOrd="0" presId="urn:microsoft.com/office/officeart/2005/8/layout/arrow5"/>
    <dgm:cxn modelId="{FE77DCB2-F0DF-4585-A0BF-8C590E536763}" srcId="{4F680020-2930-4A81-B659-813969B4BE79}" destId="{1BE90EC9-7963-4D06-8BEB-14E822D5C5D1}" srcOrd="3" destOrd="0" parTransId="{52F06C9D-495B-47E0-877A-43438840FAF4}" sibTransId="{AD2CF4E7-7788-4D0E-BEF6-A1E5C937862C}"/>
    <dgm:cxn modelId="{EF5190BF-11CD-449B-A56D-1C6E3F248CCA}" type="presOf" srcId="{3412ABCB-EF48-4EB0-A550-D179A956D9C9}" destId="{3E234303-C5B4-401F-B528-528B882E682E}" srcOrd="0" destOrd="0" presId="urn:microsoft.com/office/officeart/2005/8/layout/arrow5"/>
    <dgm:cxn modelId="{4010ACD2-D723-4FA4-A64C-7663E4ADB216}" srcId="{4F680020-2930-4A81-B659-813969B4BE79}" destId="{3412ABCB-EF48-4EB0-A550-D179A956D9C9}" srcOrd="1" destOrd="0" parTransId="{6CB05D8F-A1D3-43AB-81A5-A16C66D8B3EC}" sibTransId="{986464D5-F168-4B4F-9468-4F07C577D347}"/>
    <dgm:cxn modelId="{FF05B0D6-302B-4458-B650-AD61B460E97A}" srcId="{4F680020-2930-4A81-B659-813969B4BE79}" destId="{18C2BC97-A5E9-4C83-A3DD-14E412EE89D6}" srcOrd="2" destOrd="0" parTransId="{AE82FF34-82C2-404C-844D-9F451BDB145C}" sibTransId="{5F410DF2-3314-4F7E-889C-213389CE3C0A}"/>
    <dgm:cxn modelId="{5B4EDCFD-FCCA-459D-8B8F-62C6B50B423A}" srcId="{4F680020-2930-4A81-B659-813969B4BE79}" destId="{EE78E159-C26B-4961-9FE1-000E9CDDC0CD}" srcOrd="0" destOrd="0" parTransId="{8719F371-3570-45CD-8D80-74C425B1C32F}" sibTransId="{EF7346FC-AF6D-4CBC-ACD2-AD64F652D2B1}"/>
    <dgm:cxn modelId="{F02B8E0F-0468-4A58-BBE7-76DCC316EADC}" type="presParOf" srcId="{4B115039-353D-4EAC-92B0-61B595E8C801}" destId="{437E6451-0EF5-43AC-885F-9CE0DE728462}" srcOrd="0" destOrd="0" presId="urn:microsoft.com/office/officeart/2005/8/layout/arrow5"/>
    <dgm:cxn modelId="{6A9245C6-BBE7-4CCF-A035-FAD3CF584118}" type="presParOf" srcId="{4B115039-353D-4EAC-92B0-61B595E8C801}" destId="{3E234303-C5B4-401F-B528-528B882E682E}" srcOrd="1" destOrd="0" presId="urn:microsoft.com/office/officeart/2005/8/layout/arrow5"/>
    <dgm:cxn modelId="{A157A158-BC1F-4598-9A04-F720233D2BAB}" type="presParOf" srcId="{4B115039-353D-4EAC-92B0-61B595E8C801}" destId="{4B7A4A5E-0E54-48AA-B329-5F7B5EC74909}" srcOrd="2" destOrd="0" presId="urn:microsoft.com/office/officeart/2005/8/layout/arrow5"/>
    <dgm:cxn modelId="{B71657DC-E761-4E13-AC8C-FA53F9515E7A}" type="presParOf" srcId="{4B115039-353D-4EAC-92B0-61B595E8C801}" destId="{410842A0-FA3E-488E-B4CD-F7B2EC431077}" srcOrd="3" destOrd="0" presId="urn:microsoft.com/office/officeart/2005/8/layout/arrow5"/>
    <dgm:cxn modelId="{2B887661-1D95-4C59-9E23-636E7046B984}" type="presParOf" srcId="{4B115039-353D-4EAC-92B0-61B595E8C801}" destId="{0975C772-2848-4B36-8745-F827DAAA56BF}" srcOrd="4" destOrd="0" presId="urn:microsoft.com/office/officeart/2005/8/layout/arrow5"/>
    <dgm:cxn modelId="{ADC4B8B2-84E2-49D6-81B3-680643D02828}" type="presParOf" srcId="{4B115039-353D-4EAC-92B0-61B595E8C801}" destId="{B8EF6DDF-6954-4B93-A2C7-8433B1F108D5}" srcOrd="5" destOrd="0" presId="urn:microsoft.com/office/officeart/2005/8/layout/arrow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4A86EA54-A53D-4D26-9529-38E83521501F}"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ru-RU"/>
        </a:p>
      </dgm:t>
    </dgm:pt>
    <dgm:pt modelId="{F905AFB8-541C-4F95-B049-97526E475A05}">
      <dgm:prSet custT="1">
        <dgm:style>
          <a:lnRef idx="2">
            <a:schemeClr val="dk1">
              <a:shade val="50000"/>
            </a:schemeClr>
          </a:lnRef>
          <a:fillRef idx="1">
            <a:schemeClr val="dk1"/>
          </a:fillRef>
          <a:effectRef idx="0">
            <a:schemeClr val="dk1"/>
          </a:effectRef>
          <a:fontRef idx="minor">
            <a:schemeClr val="lt1"/>
          </a:fontRef>
        </dgm:style>
      </dgm:prSet>
      <dgm:spPr/>
      <dgm:t>
        <a:bodyPr/>
        <a:lstStyle/>
        <a:p>
          <a:r>
            <a:rPr lang="ru-RU" sz="1200" dirty="0">
              <a:latin typeface="Arial Black" panose="020B0A04020102020204" pitchFamily="34" charset="0"/>
            </a:rPr>
            <a:t>УГРОЗЫ НЕЗАВИСИМОСТИ</a:t>
          </a:r>
        </a:p>
      </dgm:t>
    </dgm:pt>
    <dgm:pt modelId="{453C2815-CCA0-440A-8EEE-4F837345BC17}" type="parTrans" cxnId="{A4A42BA9-C9FC-496C-A006-57A541300CDA}">
      <dgm:prSet/>
      <dgm:spPr/>
      <dgm:t>
        <a:bodyPr/>
        <a:lstStyle/>
        <a:p>
          <a:endParaRPr lang="ru-RU"/>
        </a:p>
      </dgm:t>
    </dgm:pt>
    <dgm:pt modelId="{5CEE5B63-265B-48B1-8A5A-583B61FF3DC3}" type="sibTrans" cxnId="{A4A42BA9-C9FC-496C-A006-57A541300CDA}">
      <dgm:prSet/>
      <dgm:spPr/>
      <dgm:t>
        <a:bodyPr/>
        <a:lstStyle/>
        <a:p>
          <a:endParaRPr lang="ru-RU"/>
        </a:p>
      </dgm:t>
    </dgm:pt>
    <dgm:pt modelId="{BE2584E6-A9B5-46D7-A67A-3F96EFAF633A}" type="pres">
      <dgm:prSet presAssocID="{4A86EA54-A53D-4D26-9529-38E83521501F}" presName="compositeShape" presStyleCnt="0">
        <dgm:presLayoutVars>
          <dgm:chMax val="7"/>
          <dgm:dir/>
          <dgm:resizeHandles val="exact"/>
        </dgm:presLayoutVars>
      </dgm:prSet>
      <dgm:spPr/>
    </dgm:pt>
    <dgm:pt modelId="{E5B22B83-BB26-4391-A6C3-9A79459E4310}" type="pres">
      <dgm:prSet presAssocID="{F905AFB8-541C-4F95-B049-97526E475A05}" presName="circ1TxSh" presStyleLbl="vennNode1" presStyleIdx="0" presStyleCnt="1"/>
      <dgm:spPr/>
    </dgm:pt>
  </dgm:ptLst>
  <dgm:cxnLst>
    <dgm:cxn modelId="{C979B884-2844-429F-8FAB-AA5A4D6EEEF7}" type="presOf" srcId="{4A86EA54-A53D-4D26-9529-38E83521501F}" destId="{BE2584E6-A9B5-46D7-A67A-3F96EFAF633A}" srcOrd="0" destOrd="0" presId="urn:microsoft.com/office/officeart/2005/8/layout/venn1"/>
    <dgm:cxn modelId="{A4A42BA9-C9FC-496C-A006-57A541300CDA}" srcId="{4A86EA54-A53D-4D26-9529-38E83521501F}" destId="{F905AFB8-541C-4F95-B049-97526E475A05}" srcOrd="0" destOrd="0" parTransId="{453C2815-CCA0-440A-8EEE-4F837345BC17}" sibTransId="{5CEE5B63-265B-48B1-8A5A-583B61FF3DC3}"/>
    <dgm:cxn modelId="{7342D7FE-7967-4DEA-B115-0C81D37ABCD6}" type="presOf" srcId="{F905AFB8-541C-4F95-B049-97526E475A05}" destId="{E5B22B83-BB26-4391-A6C3-9A79459E4310}" srcOrd="0" destOrd="0" presId="urn:microsoft.com/office/officeart/2005/8/layout/venn1"/>
    <dgm:cxn modelId="{D59BD587-91AF-4D17-B501-B8A016D41844}" type="presParOf" srcId="{BE2584E6-A9B5-46D7-A67A-3F96EFAF633A}" destId="{E5B22B83-BB26-4391-A6C3-9A79459E4310}" srcOrd="0" destOrd="0" presId="urn:microsoft.com/office/officeart/2005/8/layout/venn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E809D772-23EA-4080-8AFC-07799F333F70}" type="doc">
      <dgm:prSet loTypeId="urn:microsoft.com/office/officeart/2005/8/layout/pList2" loCatId="list" qsTypeId="urn:microsoft.com/office/officeart/2005/8/quickstyle/3d1" qsCatId="3D" csTypeId="urn:microsoft.com/office/officeart/2005/8/colors/accent0_3" csCatId="mainScheme" phldr="1"/>
      <dgm:spPr/>
      <dgm:t>
        <a:bodyPr/>
        <a:lstStyle/>
        <a:p>
          <a:endParaRPr lang="ru-RU"/>
        </a:p>
      </dgm:t>
    </dgm:pt>
    <dgm:pt modelId="{A85B805C-5B60-4274-85D3-786819C5DC29}">
      <dgm:prSet custT="1"/>
      <dgm:spPr/>
      <dgm:t>
        <a:bodyPr/>
        <a:lstStyle/>
        <a:p>
          <a:r>
            <a:rPr lang="ru-RU" sz="800" dirty="0"/>
            <a:t>Решение о принятии или продолжении отношений с клиентом, принятии аудиторского задания будет принято только в тех случаях, когда аудиторской организацией, аудитором - индивидуальным предпринимателем </a:t>
          </a:r>
          <a:r>
            <a:rPr lang="ru-RU" sz="1200" dirty="0"/>
            <a:t>проведена оценка наличия необходимой компетентности, а также достаточности трудовых ресурсов и времени для выполнения конкретного аудиторского задания</a:t>
          </a:r>
        </a:p>
      </dgm:t>
    </dgm:pt>
    <dgm:pt modelId="{FFF3B1A7-5A04-4BBE-A704-68F74612C2EE}" type="parTrans" cxnId="{5509629C-6D74-4ECE-A54A-55BC5CD45A22}">
      <dgm:prSet/>
      <dgm:spPr/>
      <dgm:t>
        <a:bodyPr/>
        <a:lstStyle/>
        <a:p>
          <a:endParaRPr lang="ru-RU"/>
        </a:p>
      </dgm:t>
    </dgm:pt>
    <dgm:pt modelId="{DD15024E-C8C2-4043-A2D2-67EABA8C8BA3}" type="sibTrans" cxnId="{5509629C-6D74-4ECE-A54A-55BC5CD45A22}">
      <dgm:prSet/>
      <dgm:spPr/>
      <dgm:t>
        <a:bodyPr/>
        <a:lstStyle/>
        <a:p>
          <a:endParaRPr lang="ru-RU"/>
        </a:p>
      </dgm:t>
    </dgm:pt>
    <dgm:pt modelId="{CC722B13-4B76-4F77-83FF-86A5FF4952FD}">
      <dgm:prSet custT="1"/>
      <dgm:spPr/>
      <dgm:t>
        <a:bodyPr/>
        <a:lstStyle/>
        <a:p>
          <a:r>
            <a:rPr lang="ru-RU" sz="800" dirty="0"/>
            <a:t>Решение о принятии или продолжении отношений с клиентом, принятии аудиторского задания будет принято только в тех случаях, когда аудиторской организацией, аудитором - индивидуальным предпринимателем </a:t>
          </a:r>
          <a:r>
            <a:rPr lang="ru-RU" sz="1200" dirty="0"/>
            <a:t>обеспечена возможность соблюдения этических требований</a:t>
          </a:r>
        </a:p>
      </dgm:t>
    </dgm:pt>
    <dgm:pt modelId="{FE81D34B-6653-4E0A-8BF8-4325C75CBAA6}" type="parTrans" cxnId="{DDDBA022-2534-4BE7-B9BF-E24FD38323BE}">
      <dgm:prSet/>
      <dgm:spPr/>
      <dgm:t>
        <a:bodyPr/>
        <a:lstStyle/>
        <a:p>
          <a:endParaRPr lang="ru-RU"/>
        </a:p>
      </dgm:t>
    </dgm:pt>
    <dgm:pt modelId="{8D448C77-3F3E-4271-A9DF-ECD5B0323383}" type="sibTrans" cxnId="{DDDBA022-2534-4BE7-B9BF-E24FD38323BE}">
      <dgm:prSet/>
      <dgm:spPr/>
      <dgm:t>
        <a:bodyPr/>
        <a:lstStyle/>
        <a:p>
          <a:endParaRPr lang="ru-RU"/>
        </a:p>
      </dgm:t>
    </dgm:pt>
    <dgm:pt modelId="{CC053064-72E5-473D-BFB8-DF3ECA0C7963}">
      <dgm:prSet custT="1"/>
      <dgm:spPr/>
      <dgm:t>
        <a:bodyPr/>
        <a:lstStyle/>
        <a:p>
          <a:r>
            <a:rPr lang="ru-RU" sz="800" dirty="0"/>
            <a:t>Решение о принятии или продолжении отношений с клиентом, принятии аудиторского задания будет принято только в тех случаях, когда аудиторской организацией, аудитором - индивидуальным предпринимателем </a:t>
          </a:r>
          <a:r>
            <a:rPr lang="ru-RU" sz="1200" dirty="0"/>
            <a:t>проведен анализ честности конкретного клиента, в результате которого отсутствует информация, позволяющая сделать вывод о его недостаточной честности</a:t>
          </a:r>
        </a:p>
      </dgm:t>
    </dgm:pt>
    <dgm:pt modelId="{3E02700E-EFA2-4BAB-8386-A0AA22E48D12}" type="parTrans" cxnId="{3E904788-7D23-4490-93DF-AA2D4022F0DC}">
      <dgm:prSet/>
      <dgm:spPr/>
      <dgm:t>
        <a:bodyPr/>
        <a:lstStyle/>
        <a:p>
          <a:endParaRPr lang="ru-RU"/>
        </a:p>
      </dgm:t>
    </dgm:pt>
    <dgm:pt modelId="{808048E0-E239-4CBC-B8B6-006FFC32EDEB}" type="sibTrans" cxnId="{3E904788-7D23-4490-93DF-AA2D4022F0DC}">
      <dgm:prSet/>
      <dgm:spPr/>
      <dgm:t>
        <a:bodyPr/>
        <a:lstStyle/>
        <a:p>
          <a:endParaRPr lang="ru-RU"/>
        </a:p>
      </dgm:t>
    </dgm:pt>
    <dgm:pt modelId="{071A3559-57B7-4E3A-87C1-0C19949610CE}">
      <dgm:prSet custT="1"/>
      <dgm:spPr/>
      <dgm:t>
        <a:bodyPr/>
        <a:lstStyle/>
        <a:p>
          <a:r>
            <a:rPr lang="ru-RU" sz="800" dirty="0"/>
            <a:t>Решение о принятии или продолжении отношений с клиентом, принятии аудиторского задания будет принято только в тех случаях, когда аудиторской организацией, аудитором - индивидуальным предпринимателем </a:t>
          </a:r>
          <a:r>
            <a:rPr lang="ru-RU" sz="900" dirty="0"/>
            <a:t>проведен анализ вероятности осуществления клиентом финансовых операций, подлежащих особому контролю в части предотвращения легализации доходов, полученных преступным путем, финансирования террористической деятельности и финансирования распространения оружия массового поражения</a:t>
          </a:r>
        </a:p>
      </dgm:t>
    </dgm:pt>
    <dgm:pt modelId="{3EDC939A-3F6F-4E5D-99ED-954F90966093}" type="parTrans" cxnId="{C9DFC8E7-0D64-4E6C-891F-A471FDDA0679}">
      <dgm:prSet/>
      <dgm:spPr/>
      <dgm:t>
        <a:bodyPr/>
        <a:lstStyle/>
        <a:p>
          <a:endParaRPr lang="ru-RU"/>
        </a:p>
      </dgm:t>
    </dgm:pt>
    <dgm:pt modelId="{29033C74-2BA0-41B6-BC3D-04A37ECBFA8D}" type="sibTrans" cxnId="{C9DFC8E7-0D64-4E6C-891F-A471FDDA0679}">
      <dgm:prSet/>
      <dgm:spPr/>
      <dgm:t>
        <a:bodyPr/>
        <a:lstStyle/>
        <a:p>
          <a:endParaRPr lang="ru-RU"/>
        </a:p>
      </dgm:t>
    </dgm:pt>
    <dgm:pt modelId="{6E8E9737-92FD-47E7-8916-8D2F338B5034}">
      <dgm:prSet/>
      <dgm:spPr/>
      <dgm:t>
        <a:bodyPr/>
        <a:lstStyle/>
        <a:p>
          <a:r>
            <a:rPr lang="ru-RU" dirty="0"/>
            <a:t>Осуществляется оценка обстоятельств, когда аудиторская организация, аудитор - индивидуальный предприниматель получают информацию, которая, будь она доступна ранее, привела бы к отказу от выполнения конкретного аудиторского задания или отказу от выполнения аудиторского задания с одновременным отказом от продолжения отношений с клиентом.</a:t>
          </a:r>
        </a:p>
      </dgm:t>
    </dgm:pt>
    <dgm:pt modelId="{D18FE681-601A-4B2B-9A9B-D8CA3461F3D8}" type="parTrans" cxnId="{33F23189-0F40-4718-83E6-915B9DA79A2E}">
      <dgm:prSet/>
      <dgm:spPr/>
      <dgm:t>
        <a:bodyPr/>
        <a:lstStyle/>
        <a:p>
          <a:endParaRPr lang="ru-RU"/>
        </a:p>
      </dgm:t>
    </dgm:pt>
    <dgm:pt modelId="{0593F1CE-BBF8-4651-A373-E109EB1E460C}" type="sibTrans" cxnId="{33F23189-0F40-4718-83E6-915B9DA79A2E}">
      <dgm:prSet/>
      <dgm:spPr/>
      <dgm:t>
        <a:bodyPr/>
        <a:lstStyle/>
        <a:p>
          <a:endParaRPr lang="ru-RU"/>
        </a:p>
      </dgm:t>
    </dgm:pt>
    <dgm:pt modelId="{FD716B11-CBD9-4DE6-A430-75A36E062F45}" type="pres">
      <dgm:prSet presAssocID="{E809D772-23EA-4080-8AFC-07799F333F70}" presName="Name0" presStyleCnt="0">
        <dgm:presLayoutVars>
          <dgm:dir/>
          <dgm:resizeHandles val="exact"/>
        </dgm:presLayoutVars>
      </dgm:prSet>
      <dgm:spPr/>
    </dgm:pt>
    <dgm:pt modelId="{6B22B473-A6DE-4F30-B41C-6313ACA36427}" type="pres">
      <dgm:prSet presAssocID="{E809D772-23EA-4080-8AFC-07799F333F70}" presName="bkgdShp" presStyleLbl="alignAccFollowNode1" presStyleIdx="0" presStyleCnt="1"/>
      <dgm:spPr/>
    </dgm:pt>
    <dgm:pt modelId="{926F8D25-9B59-415C-B225-2615C5FFFCBA}" type="pres">
      <dgm:prSet presAssocID="{E809D772-23EA-4080-8AFC-07799F333F70}" presName="linComp" presStyleCnt="0"/>
      <dgm:spPr/>
    </dgm:pt>
    <dgm:pt modelId="{C2E0A819-6ECA-4CA2-9782-C3F808F7E379}" type="pres">
      <dgm:prSet presAssocID="{A85B805C-5B60-4274-85D3-786819C5DC29}" presName="compNode" presStyleCnt="0"/>
      <dgm:spPr/>
    </dgm:pt>
    <dgm:pt modelId="{B573C2A0-DC91-474B-8DA1-A0D8D6041666}" type="pres">
      <dgm:prSet presAssocID="{A85B805C-5B60-4274-85D3-786819C5DC29}" presName="node" presStyleLbl="node1" presStyleIdx="0" presStyleCnt="5">
        <dgm:presLayoutVars>
          <dgm:bulletEnabled val="1"/>
        </dgm:presLayoutVars>
      </dgm:prSet>
      <dgm:spPr/>
    </dgm:pt>
    <dgm:pt modelId="{48EE3A5A-F220-47A0-AD27-EEBDEA0D1B90}" type="pres">
      <dgm:prSet presAssocID="{A85B805C-5B60-4274-85D3-786819C5DC29}" presName="invisiNode" presStyleLbl="node1" presStyleIdx="0" presStyleCnt="5"/>
      <dgm:spPr/>
    </dgm:pt>
    <dgm:pt modelId="{C08971DA-197A-4EDE-91C9-8069F8A8A550}" type="pres">
      <dgm:prSet presAssocID="{A85B805C-5B60-4274-85D3-786819C5DC29}" presName="imagNod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9000" r="-9000"/>
          </a:stretch>
        </a:blipFill>
      </dgm:spPr>
    </dgm:pt>
    <dgm:pt modelId="{BD51457B-5A28-4F86-8EB5-6D90F91C48B8}" type="pres">
      <dgm:prSet presAssocID="{DD15024E-C8C2-4043-A2D2-67EABA8C8BA3}" presName="sibTrans" presStyleLbl="sibTrans2D1" presStyleIdx="0" presStyleCnt="0"/>
      <dgm:spPr/>
    </dgm:pt>
    <dgm:pt modelId="{785AE65A-A87B-49BE-AC3A-1F424C92E77C}" type="pres">
      <dgm:prSet presAssocID="{CC722B13-4B76-4F77-83FF-86A5FF4952FD}" presName="compNode" presStyleCnt="0"/>
      <dgm:spPr/>
    </dgm:pt>
    <dgm:pt modelId="{9837DF38-512D-42C7-9087-BA8C91CFF0ED}" type="pres">
      <dgm:prSet presAssocID="{CC722B13-4B76-4F77-83FF-86A5FF4952FD}" presName="node" presStyleLbl="node1" presStyleIdx="1" presStyleCnt="5">
        <dgm:presLayoutVars>
          <dgm:bulletEnabled val="1"/>
        </dgm:presLayoutVars>
      </dgm:prSet>
      <dgm:spPr/>
    </dgm:pt>
    <dgm:pt modelId="{19649AD1-4168-4950-89C0-D6684359F7CE}" type="pres">
      <dgm:prSet presAssocID="{CC722B13-4B76-4F77-83FF-86A5FF4952FD}" presName="invisiNode" presStyleLbl="node1" presStyleIdx="1" presStyleCnt="5"/>
      <dgm:spPr/>
    </dgm:pt>
    <dgm:pt modelId="{332EBDF8-7463-4F64-865D-BFD7A7476EDC}" type="pres">
      <dgm:prSet presAssocID="{CC722B13-4B76-4F77-83FF-86A5FF4952FD}" presName="imagNode" presStyleLbl="fgImgPlace1" presStyleIdx="1" presStyleCnt="5"/>
      <dgm:spPr>
        <a:blipFill rotWithShape="1">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13000" r="-13000"/>
          </a:stretch>
        </a:blipFill>
      </dgm:spPr>
    </dgm:pt>
    <dgm:pt modelId="{EBAA4137-0685-426E-B241-BCC2A5B9F49C}" type="pres">
      <dgm:prSet presAssocID="{8D448C77-3F3E-4271-A9DF-ECD5B0323383}" presName="sibTrans" presStyleLbl="sibTrans2D1" presStyleIdx="0" presStyleCnt="0"/>
      <dgm:spPr/>
    </dgm:pt>
    <dgm:pt modelId="{A4EDC23F-9845-4570-A6C6-23BB2F72D730}" type="pres">
      <dgm:prSet presAssocID="{CC053064-72E5-473D-BFB8-DF3ECA0C7963}" presName="compNode" presStyleCnt="0"/>
      <dgm:spPr/>
    </dgm:pt>
    <dgm:pt modelId="{F0CF51E4-4B6B-4A6D-91E9-2939412FAE38}" type="pres">
      <dgm:prSet presAssocID="{CC053064-72E5-473D-BFB8-DF3ECA0C7963}" presName="node" presStyleLbl="node1" presStyleIdx="2" presStyleCnt="5">
        <dgm:presLayoutVars>
          <dgm:bulletEnabled val="1"/>
        </dgm:presLayoutVars>
      </dgm:prSet>
      <dgm:spPr/>
    </dgm:pt>
    <dgm:pt modelId="{85265B82-74D9-4CFB-9933-8840F3C8D17A}" type="pres">
      <dgm:prSet presAssocID="{CC053064-72E5-473D-BFB8-DF3ECA0C7963}" presName="invisiNode" presStyleLbl="node1" presStyleIdx="2" presStyleCnt="5"/>
      <dgm:spPr/>
    </dgm:pt>
    <dgm:pt modelId="{44AC178D-BAF9-412C-AFD1-4879A005F14B}" type="pres">
      <dgm:prSet presAssocID="{CC053064-72E5-473D-BFB8-DF3ECA0C7963}" presName="imagNode" presStyleLbl="fgImgPlace1" presStyleIdx="2" presStyleCnt="5"/>
      <dgm:spPr>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31000" r="-31000"/>
          </a:stretch>
        </a:blipFill>
      </dgm:spPr>
    </dgm:pt>
    <dgm:pt modelId="{144A345E-4EA6-46CC-92CD-30493A0147C8}" type="pres">
      <dgm:prSet presAssocID="{808048E0-E239-4CBC-B8B6-006FFC32EDEB}" presName="sibTrans" presStyleLbl="sibTrans2D1" presStyleIdx="0" presStyleCnt="0"/>
      <dgm:spPr/>
    </dgm:pt>
    <dgm:pt modelId="{E1350E6E-BC01-47B9-8BDE-5AC3AEE9C56F}" type="pres">
      <dgm:prSet presAssocID="{071A3559-57B7-4E3A-87C1-0C19949610CE}" presName="compNode" presStyleCnt="0"/>
      <dgm:spPr/>
    </dgm:pt>
    <dgm:pt modelId="{BDCD26EF-306F-45AC-9370-8AE40B45DB7C}" type="pres">
      <dgm:prSet presAssocID="{071A3559-57B7-4E3A-87C1-0C19949610CE}" presName="node" presStyleLbl="node1" presStyleIdx="3" presStyleCnt="5">
        <dgm:presLayoutVars>
          <dgm:bulletEnabled val="1"/>
        </dgm:presLayoutVars>
      </dgm:prSet>
      <dgm:spPr/>
    </dgm:pt>
    <dgm:pt modelId="{68C045F4-7773-49EA-96D0-D7D2C8CCA6D6}" type="pres">
      <dgm:prSet presAssocID="{071A3559-57B7-4E3A-87C1-0C19949610CE}" presName="invisiNode" presStyleLbl="node1" presStyleIdx="3" presStyleCnt="5"/>
      <dgm:spPr/>
    </dgm:pt>
    <dgm:pt modelId="{821C2BF6-8AB0-4A93-A11A-A1894FFB33A8}" type="pres">
      <dgm:prSet presAssocID="{071A3559-57B7-4E3A-87C1-0C19949610CE}" presName="imagNode" presStyleLbl="fgImgPlace1" presStyleIdx="3" presStyleCnt="5"/>
      <dgm:spPr>
        <a:blipFill>
          <a:blip xmlns:r="http://schemas.openxmlformats.org/officeDocument/2006/relationships"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l="-21000" r="-21000"/>
          </a:stretch>
        </a:blipFill>
      </dgm:spPr>
    </dgm:pt>
    <dgm:pt modelId="{14D2D7D0-885B-44BA-AF10-216202E420BC}" type="pres">
      <dgm:prSet presAssocID="{29033C74-2BA0-41B6-BC3D-04A37ECBFA8D}" presName="sibTrans" presStyleLbl="sibTrans2D1" presStyleIdx="0" presStyleCnt="0"/>
      <dgm:spPr/>
    </dgm:pt>
    <dgm:pt modelId="{03CB0C67-095C-4F13-8C11-EDD79011A42A}" type="pres">
      <dgm:prSet presAssocID="{6E8E9737-92FD-47E7-8916-8D2F338B5034}" presName="compNode" presStyleCnt="0"/>
      <dgm:spPr/>
    </dgm:pt>
    <dgm:pt modelId="{4437622F-0517-4DAD-9BF6-AF15E593147B}" type="pres">
      <dgm:prSet presAssocID="{6E8E9737-92FD-47E7-8916-8D2F338B5034}" presName="node" presStyleLbl="node1" presStyleIdx="4" presStyleCnt="5">
        <dgm:presLayoutVars>
          <dgm:bulletEnabled val="1"/>
        </dgm:presLayoutVars>
      </dgm:prSet>
      <dgm:spPr/>
    </dgm:pt>
    <dgm:pt modelId="{0275E1A7-380E-4E61-9A09-FC79A85BE9E8}" type="pres">
      <dgm:prSet presAssocID="{6E8E9737-92FD-47E7-8916-8D2F338B5034}" presName="invisiNode" presStyleLbl="node1" presStyleIdx="4" presStyleCnt="5"/>
      <dgm:spPr/>
    </dgm:pt>
    <dgm:pt modelId="{02FCD099-C528-4991-818F-8D2434F583AE}" type="pres">
      <dgm:prSet presAssocID="{6E8E9737-92FD-47E7-8916-8D2F338B5034}" presName="imagNode" presStyleLbl="fgImgPlace1" presStyleIdx="4" presStyleCnt="5"/>
      <dgm:spPr>
        <a:blipFill>
          <a:blip xmlns:r="http://schemas.openxmlformats.org/officeDocument/2006/relationships"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a:stretch>
            <a:fillRect t="-17000" b="-17000"/>
          </a:stretch>
        </a:blipFill>
      </dgm:spPr>
    </dgm:pt>
  </dgm:ptLst>
  <dgm:cxnLst>
    <dgm:cxn modelId="{0E985105-EC4C-4642-A642-6848E72DA08B}" type="presOf" srcId="{CC053064-72E5-473D-BFB8-DF3ECA0C7963}" destId="{F0CF51E4-4B6B-4A6D-91E9-2939412FAE38}" srcOrd="0" destOrd="0" presId="urn:microsoft.com/office/officeart/2005/8/layout/pList2"/>
    <dgm:cxn modelId="{D24A4809-91AD-43F3-B3D9-B5278ABA70FE}" type="presOf" srcId="{A85B805C-5B60-4274-85D3-786819C5DC29}" destId="{B573C2A0-DC91-474B-8DA1-A0D8D6041666}" srcOrd="0" destOrd="0" presId="urn:microsoft.com/office/officeart/2005/8/layout/pList2"/>
    <dgm:cxn modelId="{DDDBA022-2534-4BE7-B9BF-E24FD38323BE}" srcId="{E809D772-23EA-4080-8AFC-07799F333F70}" destId="{CC722B13-4B76-4F77-83FF-86A5FF4952FD}" srcOrd="1" destOrd="0" parTransId="{FE81D34B-6653-4E0A-8BF8-4325C75CBAA6}" sibTransId="{8D448C77-3F3E-4271-A9DF-ECD5B0323383}"/>
    <dgm:cxn modelId="{EE62DF26-2568-4235-A620-A482B38ABD15}" type="presOf" srcId="{E809D772-23EA-4080-8AFC-07799F333F70}" destId="{FD716B11-CBD9-4DE6-A430-75A36E062F45}" srcOrd="0" destOrd="0" presId="urn:microsoft.com/office/officeart/2005/8/layout/pList2"/>
    <dgm:cxn modelId="{8A21805E-114A-4532-BA8E-46BA17BF0AEC}" type="presOf" srcId="{29033C74-2BA0-41B6-BC3D-04A37ECBFA8D}" destId="{14D2D7D0-885B-44BA-AF10-216202E420BC}" srcOrd="0" destOrd="0" presId="urn:microsoft.com/office/officeart/2005/8/layout/pList2"/>
    <dgm:cxn modelId="{428C9F63-7BDE-49FA-8C6A-4224BC38C554}" type="presOf" srcId="{DD15024E-C8C2-4043-A2D2-67EABA8C8BA3}" destId="{BD51457B-5A28-4F86-8EB5-6D90F91C48B8}" srcOrd="0" destOrd="0" presId="urn:microsoft.com/office/officeart/2005/8/layout/pList2"/>
    <dgm:cxn modelId="{D237FB4C-B7C6-498D-BDF7-EC8BC05C42AC}" type="presOf" srcId="{808048E0-E239-4CBC-B8B6-006FFC32EDEB}" destId="{144A345E-4EA6-46CC-92CD-30493A0147C8}" srcOrd="0" destOrd="0" presId="urn:microsoft.com/office/officeart/2005/8/layout/pList2"/>
    <dgm:cxn modelId="{DB426B6D-4138-4DF4-8B36-ACE5B74B62D6}" type="presOf" srcId="{CC722B13-4B76-4F77-83FF-86A5FF4952FD}" destId="{9837DF38-512D-42C7-9087-BA8C91CFF0ED}" srcOrd="0" destOrd="0" presId="urn:microsoft.com/office/officeart/2005/8/layout/pList2"/>
    <dgm:cxn modelId="{3E904788-7D23-4490-93DF-AA2D4022F0DC}" srcId="{E809D772-23EA-4080-8AFC-07799F333F70}" destId="{CC053064-72E5-473D-BFB8-DF3ECA0C7963}" srcOrd="2" destOrd="0" parTransId="{3E02700E-EFA2-4BAB-8386-A0AA22E48D12}" sibTransId="{808048E0-E239-4CBC-B8B6-006FFC32EDEB}"/>
    <dgm:cxn modelId="{33F23189-0F40-4718-83E6-915B9DA79A2E}" srcId="{E809D772-23EA-4080-8AFC-07799F333F70}" destId="{6E8E9737-92FD-47E7-8916-8D2F338B5034}" srcOrd="4" destOrd="0" parTransId="{D18FE681-601A-4B2B-9A9B-D8CA3461F3D8}" sibTransId="{0593F1CE-BBF8-4651-A373-E109EB1E460C}"/>
    <dgm:cxn modelId="{5509629C-6D74-4ECE-A54A-55BC5CD45A22}" srcId="{E809D772-23EA-4080-8AFC-07799F333F70}" destId="{A85B805C-5B60-4274-85D3-786819C5DC29}" srcOrd="0" destOrd="0" parTransId="{FFF3B1A7-5A04-4BBE-A704-68F74612C2EE}" sibTransId="{DD15024E-C8C2-4043-A2D2-67EABA8C8BA3}"/>
    <dgm:cxn modelId="{DF45C09C-7CAD-40B4-90B5-F242EC198433}" type="presOf" srcId="{8D448C77-3F3E-4271-A9DF-ECD5B0323383}" destId="{EBAA4137-0685-426E-B241-BCC2A5B9F49C}" srcOrd="0" destOrd="0" presId="urn:microsoft.com/office/officeart/2005/8/layout/pList2"/>
    <dgm:cxn modelId="{AD7567A3-AE02-4556-BA20-FF4BAEAE40E9}" type="presOf" srcId="{6E8E9737-92FD-47E7-8916-8D2F338B5034}" destId="{4437622F-0517-4DAD-9BF6-AF15E593147B}" srcOrd="0" destOrd="0" presId="urn:microsoft.com/office/officeart/2005/8/layout/pList2"/>
    <dgm:cxn modelId="{0FC861AA-9E75-4A06-B9CB-B062B6F26D1E}" type="presOf" srcId="{071A3559-57B7-4E3A-87C1-0C19949610CE}" destId="{BDCD26EF-306F-45AC-9370-8AE40B45DB7C}" srcOrd="0" destOrd="0" presId="urn:microsoft.com/office/officeart/2005/8/layout/pList2"/>
    <dgm:cxn modelId="{C9DFC8E7-0D64-4E6C-891F-A471FDDA0679}" srcId="{E809D772-23EA-4080-8AFC-07799F333F70}" destId="{071A3559-57B7-4E3A-87C1-0C19949610CE}" srcOrd="3" destOrd="0" parTransId="{3EDC939A-3F6F-4E5D-99ED-954F90966093}" sibTransId="{29033C74-2BA0-41B6-BC3D-04A37ECBFA8D}"/>
    <dgm:cxn modelId="{F1EC22A2-B818-4378-A555-4ACDEF89D6A7}" type="presParOf" srcId="{FD716B11-CBD9-4DE6-A430-75A36E062F45}" destId="{6B22B473-A6DE-4F30-B41C-6313ACA36427}" srcOrd="0" destOrd="0" presId="urn:microsoft.com/office/officeart/2005/8/layout/pList2"/>
    <dgm:cxn modelId="{18648C9A-F053-4BF0-8AFF-758F4A690129}" type="presParOf" srcId="{FD716B11-CBD9-4DE6-A430-75A36E062F45}" destId="{926F8D25-9B59-415C-B225-2615C5FFFCBA}" srcOrd="1" destOrd="0" presId="urn:microsoft.com/office/officeart/2005/8/layout/pList2"/>
    <dgm:cxn modelId="{8EDB5C7C-7348-4F6C-AE84-562BACD12EE7}" type="presParOf" srcId="{926F8D25-9B59-415C-B225-2615C5FFFCBA}" destId="{C2E0A819-6ECA-4CA2-9782-C3F808F7E379}" srcOrd="0" destOrd="0" presId="urn:microsoft.com/office/officeart/2005/8/layout/pList2"/>
    <dgm:cxn modelId="{1BDC5C70-B6AA-4A76-9191-4C5A7F45108F}" type="presParOf" srcId="{C2E0A819-6ECA-4CA2-9782-C3F808F7E379}" destId="{B573C2A0-DC91-474B-8DA1-A0D8D6041666}" srcOrd="0" destOrd="0" presId="urn:microsoft.com/office/officeart/2005/8/layout/pList2"/>
    <dgm:cxn modelId="{8EAB3D05-F445-4D4E-BBE7-F1CCF40B52C7}" type="presParOf" srcId="{C2E0A819-6ECA-4CA2-9782-C3F808F7E379}" destId="{48EE3A5A-F220-47A0-AD27-EEBDEA0D1B90}" srcOrd="1" destOrd="0" presId="urn:microsoft.com/office/officeart/2005/8/layout/pList2"/>
    <dgm:cxn modelId="{66BCE9E2-69E7-4882-94A4-BA2EACD41F3C}" type="presParOf" srcId="{C2E0A819-6ECA-4CA2-9782-C3F808F7E379}" destId="{C08971DA-197A-4EDE-91C9-8069F8A8A550}" srcOrd="2" destOrd="0" presId="urn:microsoft.com/office/officeart/2005/8/layout/pList2"/>
    <dgm:cxn modelId="{CF0CC694-707A-4C4A-B737-9DA6822D8935}" type="presParOf" srcId="{926F8D25-9B59-415C-B225-2615C5FFFCBA}" destId="{BD51457B-5A28-4F86-8EB5-6D90F91C48B8}" srcOrd="1" destOrd="0" presId="urn:microsoft.com/office/officeart/2005/8/layout/pList2"/>
    <dgm:cxn modelId="{E32060D7-BC30-48B1-B493-D5EA3390E627}" type="presParOf" srcId="{926F8D25-9B59-415C-B225-2615C5FFFCBA}" destId="{785AE65A-A87B-49BE-AC3A-1F424C92E77C}" srcOrd="2" destOrd="0" presId="urn:microsoft.com/office/officeart/2005/8/layout/pList2"/>
    <dgm:cxn modelId="{81A8E433-21B4-4A20-B417-B4F6920CD0F0}" type="presParOf" srcId="{785AE65A-A87B-49BE-AC3A-1F424C92E77C}" destId="{9837DF38-512D-42C7-9087-BA8C91CFF0ED}" srcOrd="0" destOrd="0" presId="urn:microsoft.com/office/officeart/2005/8/layout/pList2"/>
    <dgm:cxn modelId="{497603B8-1635-41D4-9433-FD6C27EDEB45}" type="presParOf" srcId="{785AE65A-A87B-49BE-AC3A-1F424C92E77C}" destId="{19649AD1-4168-4950-89C0-D6684359F7CE}" srcOrd="1" destOrd="0" presId="urn:microsoft.com/office/officeart/2005/8/layout/pList2"/>
    <dgm:cxn modelId="{9F351CF0-184A-4203-91C2-3E905220EA45}" type="presParOf" srcId="{785AE65A-A87B-49BE-AC3A-1F424C92E77C}" destId="{332EBDF8-7463-4F64-865D-BFD7A7476EDC}" srcOrd="2" destOrd="0" presId="urn:microsoft.com/office/officeart/2005/8/layout/pList2"/>
    <dgm:cxn modelId="{2882E8FE-B694-42C8-89EE-DE8C175A754E}" type="presParOf" srcId="{926F8D25-9B59-415C-B225-2615C5FFFCBA}" destId="{EBAA4137-0685-426E-B241-BCC2A5B9F49C}" srcOrd="3" destOrd="0" presId="urn:microsoft.com/office/officeart/2005/8/layout/pList2"/>
    <dgm:cxn modelId="{7AFA48D5-E32F-4718-85C0-0B1E0C9C61E6}" type="presParOf" srcId="{926F8D25-9B59-415C-B225-2615C5FFFCBA}" destId="{A4EDC23F-9845-4570-A6C6-23BB2F72D730}" srcOrd="4" destOrd="0" presId="urn:microsoft.com/office/officeart/2005/8/layout/pList2"/>
    <dgm:cxn modelId="{DBDE3757-0DE3-4323-951C-EC2E81736BFB}" type="presParOf" srcId="{A4EDC23F-9845-4570-A6C6-23BB2F72D730}" destId="{F0CF51E4-4B6B-4A6D-91E9-2939412FAE38}" srcOrd="0" destOrd="0" presId="urn:microsoft.com/office/officeart/2005/8/layout/pList2"/>
    <dgm:cxn modelId="{5B8B8E37-2473-4EE6-AB14-6F5B84F9B11A}" type="presParOf" srcId="{A4EDC23F-9845-4570-A6C6-23BB2F72D730}" destId="{85265B82-74D9-4CFB-9933-8840F3C8D17A}" srcOrd="1" destOrd="0" presId="urn:microsoft.com/office/officeart/2005/8/layout/pList2"/>
    <dgm:cxn modelId="{E7791469-FD3F-46FB-B9EA-4CEE595C4ED4}" type="presParOf" srcId="{A4EDC23F-9845-4570-A6C6-23BB2F72D730}" destId="{44AC178D-BAF9-412C-AFD1-4879A005F14B}" srcOrd="2" destOrd="0" presId="urn:microsoft.com/office/officeart/2005/8/layout/pList2"/>
    <dgm:cxn modelId="{7C2C5B84-97AD-4F81-B0FB-C480F63166EA}" type="presParOf" srcId="{926F8D25-9B59-415C-B225-2615C5FFFCBA}" destId="{144A345E-4EA6-46CC-92CD-30493A0147C8}" srcOrd="5" destOrd="0" presId="urn:microsoft.com/office/officeart/2005/8/layout/pList2"/>
    <dgm:cxn modelId="{C51E1A31-764C-4967-AF66-FB76B515B380}" type="presParOf" srcId="{926F8D25-9B59-415C-B225-2615C5FFFCBA}" destId="{E1350E6E-BC01-47B9-8BDE-5AC3AEE9C56F}" srcOrd="6" destOrd="0" presId="urn:microsoft.com/office/officeart/2005/8/layout/pList2"/>
    <dgm:cxn modelId="{1C855667-8F0D-44C0-B74F-E9D390FAA15B}" type="presParOf" srcId="{E1350E6E-BC01-47B9-8BDE-5AC3AEE9C56F}" destId="{BDCD26EF-306F-45AC-9370-8AE40B45DB7C}" srcOrd="0" destOrd="0" presId="urn:microsoft.com/office/officeart/2005/8/layout/pList2"/>
    <dgm:cxn modelId="{8BAA69F5-4672-48A2-AB76-8B8881A88CEC}" type="presParOf" srcId="{E1350E6E-BC01-47B9-8BDE-5AC3AEE9C56F}" destId="{68C045F4-7773-49EA-96D0-D7D2C8CCA6D6}" srcOrd="1" destOrd="0" presId="urn:microsoft.com/office/officeart/2005/8/layout/pList2"/>
    <dgm:cxn modelId="{893FB699-BC22-40EF-A840-8EA4A86E9BC9}" type="presParOf" srcId="{E1350E6E-BC01-47B9-8BDE-5AC3AEE9C56F}" destId="{821C2BF6-8AB0-4A93-A11A-A1894FFB33A8}" srcOrd="2" destOrd="0" presId="urn:microsoft.com/office/officeart/2005/8/layout/pList2"/>
    <dgm:cxn modelId="{AE271101-389D-45E0-96E6-C831B5953D65}" type="presParOf" srcId="{926F8D25-9B59-415C-B225-2615C5FFFCBA}" destId="{14D2D7D0-885B-44BA-AF10-216202E420BC}" srcOrd="7" destOrd="0" presId="urn:microsoft.com/office/officeart/2005/8/layout/pList2"/>
    <dgm:cxn modelId="{BBC0C9D9-65B3-4EE0-B01B-702AB6A38F4B}" type="presParOf" srcId="{926F8D25-9B59-415C-B225-2615C5FFFCBA}" destId="{03CB0C67-095C-4F13-8C11-EDD79011A42A}" srcOrd="8" destOrd="0" presId="urn:microsoft.com/office/officeart/2005/8/layout/pList2"/>
    <dgm:cxn modelId="{CE46F624-F1FA-4CE8-9000-EE9CA6011341}" type="presParOf" srcId="{03CB0C67-095C-4F13-8C11-EDD79011A42A}" destId="{4437622F-0517-4DAD-9BF6-AF15E593147B}" srcOrd="0" destOrd="0" presId="urn:microsoft.com/office/officeart/2005/8/layout/pList2"/>
    <dgm:cxn modelId="{0EBAA69B-8B45-4EA6-AB5A-5A10EFF8CCBB}" type="presParOf" srcId="{03CB0C67-095C-4F13-8C11-EDD79011A42A}" destId="{0275E1A7-380E-4E61-9A09-FC79A85BE9E8}" srcOrd="1" destOrd="0" presId="urn:microsoft.com/office/officeart/2005/8/layout/pList2"/>
    <dgm:cxn modelId="{E1C4D7EB-A031-4FBF-90C6-55BD249B4A99}" type="presParOf" srcId="{03CB0C67-095C-4F13-8C11-EDD79011A42A}" destId="{02FCD099-C528-4991-818F-8D2434F583AE}" srcOrd="2" destOrd="0" presId="urn:microsoft.com/office/officeart/2005/8/layout/p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E8A780CC-D2C2-44A9-AB16-ECA34C6A52C1}" type="doc">
      <dgm:prSet loTypeId="urn:microsoft.com/office/officeart/2008/layout/VerticalCurvedList" loCatId="list" qsTypeId="urn:microsoft.com/office/officeart/2005/8/quickstyle/simple5" qsCatId="simple" csTypeId="urn:microsoft.com/office/officeart/2005/8/colors/accent0_2" csCatId="mainScheme" phldr="1"/>
      <dgm:spPr/>
      <dgm:t>
        <a:bodyPr/>
        <a:lstStyle/>
        <a:p>
          <a:endParaRPr lang="ru-RU"/>
        </a:p>
      </dgm:t>
    </dgm:pt>
    <dgm:pt modelId="{3A41E9FD-7FDD-4F46-B82E-B1DF564CB4D3}">
      <dgm:prSet/>
      <dgm:spPr/>
      <dgm:t>
        <a:bodyPr/>
        <a:lstStyle/>
        <a:p>
          <a:r>
            <a:rPr lang="ru-RU" dirty="0"/>
            <a:t>Знание особенностей соответствующих отраслей или предметных областей</a:t>
          </a:r>
        </a:p>
      </dgm:t>
    </dgm:pt>
    <dgm:pt modelId="{B457EA1B-8436-4AF7-8F09-EB8509068867}" type="parTrans" cxnId="{60CB0917-A74F-48C4-BEA8-30A95492B9E0}">
      <dgm:prSet/>
      <dgm:spPr/>
      <dgm:t>
        <a:bodyPr/>
        <a:lstStyle/>
        <a:p>
          <a:endParaRPr lang="ru-RU"/>
        </a:p>
      </dgm:t>
    </dgm:pt>
    <dgm:pt modelId="{DE4C4441-0FDA-46DD-A6A8-EEB9899D5EB9}" type="sibTrans" cxnId="{60CB0917-A74F-48C4-BEA8-30A95492B9E0}">
      <dgm:prSet/>
      <dgm:spPr/>
      <dgm:t>
        <a:bodyPr/>
        <a:lstStyle/>
        <a:p>
          <a:endParaRPr lang="ru-RU"/>
        </a:p>
      </dgm:t>
    </dgm:pt>
    <dgm:pt modelId="{D7047A51-1B0B-46B9-8E59-3E32C46EB1E6}">
      <dgm:prSet/>
      <dgm:spPr/>
      <dgm:t>
        <a:bodyPr/>
        <a:lstStyle/>
        <a:p>
          <a:r>
            <a:rPr lang="ru-RU" dirty="0"/>
            <a:t>Наличие опыта применения требований соответствующих нормативных правовых актов, применимой основы составления и представления бухгалтерской и (или) финансовой отчетности либо возможности получения необходимой квалификации</a:t>
          </a:r>
        </a:p>
      </dgm:t>
    </dgm:pt>
    <dgm:pt modelId="{8FA3A33B-C122-46D6-91A9-64FC6A162E70}" type="parTrans" cxnId="{E12F7335-E874-4594-8999-061C207A2B71}">
      <dgm:prSet/>
      <dgm:spPr/>
      <dgm:t>
        <a:bodyPr/>
        <a:lstStyle/>
        <a:p>
          <a:endParaRPr lang="ru-RU"/>
        </a:p>
      </dgm:t>
    </dgm:pt>
    <dgm:pt modelId="{2F94B2F4-C7F9-44BF-967E-6EB7B6B8AC80}" type="sibTrans" cxnId="{E12F7335-E874-4594-8999-061C207A2B71}">
      <dgm:prSet/>
      <dgm:spPr/>
      <dgm:t>
        <a:bodyPr/>
        <a:lstStyle/>
        <a:p>
          <a:endParaRPr lang="ru-RU"/>
        </a:p>
      </dgm:t>
    </dgm:pt>
    <dgm:pt modelId="{110E12BE-0475-4ED3-BB53-B20BA536D86B}">
      <dgm:prSet/>
      <dgm:spPr/>
      <dgm:t>
        <a:bodyPr/>
        <a:lstStyle/>
        <a:p>
          <a:r>
            <a:rPr lang="ru-RU" dirty="0"/>
            <a:t>Наличие достаточного количества работников с необходимым для качественного выполнения аудиторского задания уровнем квалификации и опыта</a:t>
          </a:r>
        </a:p>
      </dgm:t>
    </dgm:pt>
    <dgm:pt modelId="{3CD8A27B-DD1A-493B-B178-4C66E03428A7}" type="parTrans" cxnId="{785FFB24-2AB6-4615-8FAA-FC182BF73540}">
      <dgm:prSet/>
      <dgm:spPr/>
      <dgm:t>
        <a:bodyPr/>
        <a:lstStyle/>
        <a:p>
          <a:endParaRPr lang="ru-RU"/>
        </a:p>
      </dgm:t>
    </dgm:pt>
    <dgm:pt modelId="{F0E1962A-2238-416B-8E32-B60291AF7B94}" type="sibTrans" cxnId="{785FFB24-2AB6-4615-8FAA-FC182BF73540}">
      <dgm:prSet/>
      <dgm:spPr/>
      <dgm:t>
        <a:bodyPr/>
        <a:lstStyle/>
        <a:p>
          <a:endParaRPr lang="ru-RU"/>
        </a:p>
      </dgm:t>
    </dgm:pt>
    <dgm:pt modelId="{702B87A8-4191-4DEE-8D72-F521FE301731}">
      <dgm:prSet/>
      <dgm:spPr/>
      <dgm:t>
        <a:bodyPr/>
        <a:lstStyle/>
        <a:p>
          <a:r>
            <a:rPr lang="ru-RU" dirty="0"/>
            <a:t>Возможность привлечения, в случае необходимости, экспертов</a:t>
          </a:r>
        </a:p>
      </dgm:t>
    </dgm:pt>
    <dgm:pt modelId="{DF6EB0A0-FE3A-4D64-A151-CC276ED877A2}" type="parTrans" cxnId="{17F9ED81-9EEA-4B65-A57A-498CC1D040E6}">
      <dgm:prSet/>
      <dgm:spPr/>
      <dgm:t>
        <a:bodyPr/>
        <a:lstStyle/>
        <a:p>
          <a:endParaRPr lang="ru-RU"/>
        </a:p>
      </dgm:t>
    </dgm:pt>
    <dgm:pt modelId="{AA715970-BF66-4C87-9957-008ABCA7B453}" type="sibTrans" cxnId="{17F9ED81-9EEA-4B65-A57A-498CC1D040E6}">
      <dgm:prSet/>
      <dgm:spPr/>
      <dgm:t>
        <a:bodyPr/>
        <a:lstStyle/>
        <a:p>
          <a:endParaRPr lang="ru-RU"/>
        </a:p>
      </dgm:t>
    </dgm:pt>
    <dgm:pt modelId="{44E512E3-03C5-4799-AE6D-6C8A1C3276EB}">
      <dgm:prSet/>
      <dgm:spPr/>
      <dgm:t>
        <a:bodyPr/>
        <a:lstStyle/>
        <a:p>
          <a:r>
            <a:rPr lang="ru-RU" dirty="0"/>
            <a:t>Наличие работников, отвечающих установленным критериям и требованиям к лицам, осуществляющим внутреннюю оценку качества выполнения аудиторского задания, а в случае отсутствия таких работников - возможности привлечения экспертов по внутренней оценке</a:t>
          </a:r>
        </a:p>
      </dgm:t>
    </dgm:pt>
    <dgm:pt modelId="{D16FC2A0-5091-4603-A13D-4EE9FCD8BC3B}" type="parTrans" cxnId="{272F59B2-438F-407C-8766-A5A3EBBA3354}">
      <dgm:prSet/>
      <dgm:spPr/>
      <dgm:t>
        <a:bodyPr/>
        <a:lstStyle/>
        <a:p>
          <a:endParaRPr lang="ru-RU"/>
        </a:p>
      </dgm:t>
    </dgm:pt>
    <dgm:pt modelId="{44F8CA17-FCE9-408F-A7E8-125A56F45A3A}" type="sibTrans" cxnId="{272F59B2-438F-407C-8766-A5A3EBBA3354}">
      <dgm:prSet/>
      <dgm:spPr/>
      <dgm:t>
        <a:bodyPr/>
        <a:lstStyle/>
        <a:p>
          <a:endParaRPr lang="ru-RU"/>
        </a:p>
      </dgm:t>
    </dgm:pt>
    <dgm:pt modelId="{CAC5BC4B-0312-4485-9C03-9E93D227D3EF}">
      <dgm:prSet/>
      <dgm:spPr/>
      <dgm:t>
        <a:bodyPr/>
        <a:lstStyle/>
        <a:p>
          <a:r>
            <a:rPr lang="ru-RU" dirty="0"/>
            <a:t>Возможность завершения аудиторского задания в срок, установленный договором оказания аудиторских услуг</a:t>
          </a:r>
        </a:p>
      </dgm:t>
    </dgm:pt>
    <dgm:pt modelId="{B389D804-B646-4023-A9CE-363A183711F3}" type="parTrans" cxnId="{CA08DD21-1980-4CB8-BFF9-7A09BBC6992A}">
      <dgm:prSet/>
      <dgm:spPr/>
      <dgm:t>
        <a:bodyPr/>
        <a:lstStyle/>
        <a:p>
          <a:endParaRPr lang="ru-RU"/>
        </a:p>
      </dgm:t>
    </dgm:pt>
    <dgm:pt modelId="{D89073A8-1822-47CA-A569-EE1ED16A8370}" type="sibTrans" cxnId="{CA08DD21-1980-4CB8-BFF9-7A09BBC6992A}">
      <dgm:prSet/>
      <dgm:spPr/>
      <dgm:t>
        <a:bodyPr/>
        <a:lstStyle/>
        <a:p>
          <a:endParaRPr lang="ru-RU"/>
        </a:p>
      </dgm:t>
    </dgm:pt>
    <dgm:pt modelId="{81FA4DBD-EE47-4022-BA0D-DA5A1A5CCBCD}">
      <dgm:prSet/>
      <dgm:spPr/>
      <dgm:t>
        <a:bodyPr/>
        <a:lstStyle/>
        <a:p>
          <a:r>
            <a:rPr lang="ru-RU" dirty="0"/>
            <a:t>Наличие письменного подтверждения каждым участником аудиторской группы соблюдения  принципа независимости и отсутствия обстоятельств, которые могут привести к возникновению угроз независимости, при выполнении конкретного аудиторского задания.</a:t>
          </a:r>
        </a:p>
      </dgm:t>
    </dgm:pt>
    <dgm:pt modelId="{BE89D7DD-8CDA-4E24-9B1E-B3BD62917306}" type="parTrans" cxnId="{F2BA5440-1A9A-4FCB-A6B2-F69549144313}">
      <dgm:prSet/>
      <dgm:spPr/>
      <dgm:t>
        <a:bodyPr/>
        <a:lstStyle/>
        <a:p>
          <a:endParaRPr lang="ru-RU"/>
        </a:p>
      </dgm:t>
    </dgm:pt>
    <dgm:pt modelId="{AE74A433-1F76-4C2F-9939-01C66FF46326}" type="sibTrans" cxnId="{F2BA5440-1A9A-4FCB-A6B2-F69549144313}">
      <dgm:prSet/>
      <dgm:spPr/>
      <dgm:t>
        <a:bodyPr/>
        <a:lstStyle/>
        <a:p>
          <a:endParaRPr lang="ru-RU"/>
        </a:p>
      </dgm:t>
    </dgm:pt>
    <dgm:pt modelId="{5302C3DD-FFF3-4771-B1E3-8EFCBC782E1C}" type="pres">
      <dgm:prSet presAssocID="{E8A780CC-D2C2-44A9-AB16-ECA34C6A52C1}" presName="Name0" presStyleCnt="0">
        <dgm:presLayoutVars>
          <dgm:chMax val="7"/>
          <dgm:chPref val="7"/>
          <dgm:dir/>
        </dgm:presLayoutVars>
      </dgm:prSet>
      <dgm:spPr/>
    </dgm:pt>
    <dgm:pt modelId="{AAC8DFFA-3C20-406A-BCB8-8A50BB89267F}" type="pres">
      <dgm:prSet presAssocID="{E8A780CC-D2C2-44A9-AB16-ECA34C6A52C1}" presName="Name1" presStyleCnt="0"/>
      <dgm:spPr/>
    </dgm:pt>
    <dgm:pt modelId="{C81ED943-B098-47B4-9285-08C4C70B3900}" type="pres">
      <dgm:prSet presAssocID="{E8A780CC-D2C2-44A9-AB16-ECA34C6A52C1}" presName="cycle" presStyleCnt="0"/>
      <dgm:spPr/>
    </dgm:pt>
    <dgm:pt modelId="{457CEE05-391B-4BD5-938B-773FC48638BB}" type="pres">
      <dgm:prSet presAssocID="{E8A780CC-D2C2-44A9-AB16-ECA34C6A52C1}" presName="srcNode" presStyleLbl="node1" presStyleIdx="0" presStyleCnt="7"/>
      <dgm:spPr/>
    </dgm:pt>
    <dgm:pt modelId="{1B688154-5E40-4A62-A192-A949303C103A}" type="pres">
      <dgm:prSet presAssocID="{E8A780CC-D2C2-44A9-AB16-ECA34C6A52C1}" presName="conn" presStyleLbl="parChTrans1D2" presStyleIdx="0" presStyleCnt="1"/>
      <dgm:spPr/>
    </dgm:pt>
    <dgm:pt modelId="{3BEEF70E-8506-446A-ABEB-D29BBA6257E4}" type="pres">
      <dgm:prSet presAssocID="{E8A780CC-D2C2-44A9-AB16-ECA34C6A52C1}" presName="extraNode" presStyleLbl="node1" presStyleIdx="0" presStyleCnt="7"/>
      <dgm:spPr/>
    </dgm:pt>
    <dgm:pt modelId="{8F6A1211-A340-408E-8AF1-13F33F58E116}" type="pres">
      <dgm:prSet presAssocID="{E8A780CC-D2C2-44A9-AB16-ECA34C6A52C1}" presName="dstNode" presStyleLbl="node1" presStyleIdx="0" presStyleCnt="7"/>
      <dgm:spPr/>
    </dgm:pt>
    <dgm:pt modelId="{3C0BF957-7D06-4116-A980-CA678C19F48A}" type="pres">
      <dgm:prSet presAssocID="{3A41E9FD-7FDD-4F46-B82E-B1DF564CB4D3}" presName="text_1" presStyleLbl="node1" presStyleIdx="0" presStyleCnt="7">
        <dgm:presLayoutVars>
          <dgm:bulletEnabled val="1"/>
        </dgm:presLayoutVars>
      </dgm:prSet>
      <dgm:spPr/>
    </dgm:pt>
    <dgm:pt modelId="{9FE3DE4A-1977-43B2-A48B-516F0CE3242A}" type="pres">
      <dgm:prSet presAssocID="{3A41E9FD-7FDD-4F46-B82E-B1DF564CB4D3}" presName="accent_1" presStyleCnt="0"/>
      <dgm:spPr/>
    </dgm:pt>
    <dgm:pt modelId="{CF2F4601-F7BD-4598-81C9-3848D6B0A5ED}" type="pres">
      <dgm:prSet presAssocID="{3A41E9FD-7FDD-4F46-B82E-B1DF564CB4D3}" presName="accentRepeatNode" presStyleLbl="solidFgAcc1" presStyleIdx="0" presStyleCnt="7"/>
      <dgm:spPr/>
    </dgm:pt>
    <dgm:pt modelId="{3DFF5607-6070-462D-B221-93DDEA1D186D}" type="pres">
      <dgm:prSet presAssocID="{D7047A51-1B0B-46B9-8E59-3E32C46EB1E6}" presName="text_2" presStyleLbl="node1" presStyleIdx="1" presStyleCnt="7">
        <dgm:presLayoutVars>
          <dgm:bulletEnabled val="1"/>
        </dgm:presLayoutVars>
      </dgm:prSet>
      <dgm:spPr/>
    </dgm:pt>
    <dgm:pt modelId="{906BDB68-6CA8-487D-9162-746C2F30D5E0}" type="pres">
      <dgm:prSet presAssocID="{D7047A51-1B0B-46B9-8E59-3E32C46EB1E6}" presName="accent_2" presStyleCnt="0"/>
      <dgm:spPr/>
    </dgm:pt>
    <dgm:pt modelId="{CD7C12B3-7024-45C4-AC14-D4264F0917FB}" type="pres">
      <dgm:prSet presAssocID="{D7047A51-1B0B-46B9-8E59-3E32C46EB1E6}" presName="accentRepeatNode" presStyleLbl="solidFgAcc1" presStyleIdx="1" presStyleCnt="7"/>
      <dgm:spPr/>
    </dgm:pt>
    <dgm:pt modelId="{0C0BCFAE-FCB2-43F3-BE5E-F486447D39FD}" type="pres">
      <dgm:prSet presAssocID="{110E12BE-0475-4ED3-BB53-B20BA536D86B}" presName="text_3" presStyleLbl="node1" presStyleIdx="2" presStyleCnt="7">
        <dgm:presLayoutVars>
          <dgm:bulletEnabled val="1"/>
        </dgm:presLayoutVars>
      </dgm:prSet>
      <dgm:spPr/>
    </dgm:pt>
    <dgm:pt modelId="{28ADF29D-5981-4853-BC13-061DB34E2896}" type="pres">
      <dgm:prSet presAssocID="{110E12BE-0475-4ED3-BB53-B20BA536D86B}" presName="accent_3" presStyleCnt="0"/>
      <dgm:spPr/>
    </dgm:pt>
    <dgm:pt modelId="{EEF84DFE-6144-46E3-B927-9BC7033C3349}" type="pres">
      <dgm:prSet presAssocID="{110E12BE-0475-4ED3-BB53-B20BA536D86B}" presName="accentRepeatNode" presStyleLbl="solidFgAcc1" presStyleIdx="2" presStyleCnt="7"/>
      <dgm:spPr/>
    </dgm:pt>
    <dgm:pt modelId="{EE0B4DA2-7D0F-4BEA-9E5C-01F99C3518C3}" type="pres">
      <dgm:prSet presAssocID="{702B87A8-4191-4DEE-8D72-F521FE301731}" presName="text_4" presStyleLbl="node1" presStyleIdx="3" presStyleCnt="7">
        <dgm:presLayoutVars>
          <dgm:bulletEnabled val="1"/>
        </dgm:presLayoutVars>
      </dgm:prSet>
      <dgm:spPr/>
    </dgm:pt>
    <dgm:pt modelId="{E2974084-C48E-4144-B5FF-88596BCEE2AA}" type="pres">
      <dgm:prSet presAssocID="{702B87A8-4191-4DEE-8D72-F521FE301731}" presName="accent_4" presStyleCnt="0"/>
      <dgm:spPr/>
    </dgm:pt>
    <dgm:pt modelId="{457C07C3-1AE6-40C0-9697-D9DF89A0FBA5}" type="pres">
      <dgm:prSet presAssocID="{702B87A8-4191-4DEE-8D72-F521FE301731}" presName="accentRepeatNode" presStyleLbl="solidFgAcc1" presStyleIdx="3" presStyleCnt="7"/>
      <dgm:spPr/>
    </dgm:pt>
    <dgm:pt modelId="{31693F86-A411-4AC7-BA27-001AC4F45710}" type="pres">
      <dgm:prSet presAssocID="{44E512E3-03C5-4799-AE6D-6C8A1C3276EB}" presName="text_5" presStyleLbl="node1" presStyleIdx="4" presStyleCnt="7">
        <dgm:presLayoutVars>
          <dgm:bulletEnabled val="1"/>
        </dgm:presLayoutVars>
      </dgm:prSet>
      <dgm:spPr/>
    </dgm:pt>
    <dgm:pt modelId="{EAFB4872-4A8D-4415-B0FA-267A09E023CA}" type="pres">
      <dgm:prSet presAssocID="{44E512E3-03C5-4799-AE6D-6C8A1C3276EB}" presName="accent_5" presStyleCnt="0"/>
      <dgm:spPr/>
    </dgm:pt>
    <dgm:pt modelId="{A06A9D6E-FF0B-4AC8-8344-F8FD78860512}" type="pres">
      <dgm:prSet presAssocID="{44E512E3-03C5-4799-AE6D-6C8A1C3276EB}" presName="accentRepeatNode" presStyleLbl="solidFgAcc1" presStyleIdx="4" presStyleCnt="7"/>
      <dgm:spPr/>
    </dgm:pt>
    <dgm:pt modelId="{D4E9EEC9-291B-4715-9009-6C467EF8E98C}" type="pres">
      <dgm:prSet presAssocID="{CAC5BC4B-0312-4485-9C03-9E93D227D3EF}" presName="text_6" presStyleLbl="node1" presStyleIdx="5" presStyleCnt="7">
        <dgm:presLayoutVars>
          <dgm:bulletEnabled val="1"/>
        </dgm:presLayoutVars>
      </dgm:prSet>
      <dgm:spPr/>
    </dgm:pt>
    <dgm:pt modelId="{4AEC0A26-35F7-40A6-942A-CB559152C317}" type="pres">
      <dgm:prSet presAssocID="{CAC5BC4B-0312-4485-9C03-9E93D227D3EF}" presName="accent_6" presStyleCnt="0"/>
      <dgm:spPr/>
    </dgm:pt>
    <dgm:pt modelId="{0292C9E1-5D76-4D3A-B626-0398E6B39DEF}" type="pres">
      <dgm:prSet presAssocID="{CAC5BC4B-0312-4485-9C03-9E93D227D3EF}" presName="accentRepeatNode" presStyleLbl="solidFgAcc1" presStyleIdx="5" presStyleCnt="7"/>
      <dgm:spPr/>
    </dgm:pt>
    <dgm:pt modelId="{4977C66F-1E61-4921-A118-3B69F5D01E4B}" type="pres">
      <dgm:prSet presAssocID="{81FA4DBD-EE47-4022-BA0D-DA5A1A5CCBCD}" presName="text_7" presStyleLbl="node1" presStyleIdx="6" presStyleCnt="7">
        <dgm:presLayoutVars>
          <dgm:bulletEnabled val="1"/>
        </dgm:presLayoutVars>
      </dgm:prSet>
      <dgm:spPr/>
    </dgm:pt>
    <dgm:pt modelId="{C86E0D41-0BA0-48C5-B03B-1DBFE6489856}" type="pres">
      <dgm:prSet presAssocID="{81FA4DBD-EE47-4022-BA0D-DA5A1A5CCBCD}" presName="accent_7" presStyleCnt="0"/>
      <dgm:spPr/>
    </dgm:pt>
    <dgm:pt modelId="{1A91FA79-8383-41BA-9E87-87639C295D08}" type="pres">
      <dgm:prSet presAssocID="{81FA4DBD-EE47-4022-BA0D-DA5A1A5CCBCD}" presName="accentRepeatNode" presStyleLbl="solidFgAcc1" presStyleIdx="6" presStyleCnt="7"/>
      <dgm:spPr/>
    </dgm:pt>
  </dgm:ptLst>
  <dgm:cxnLst>
    <dgm:cxn modelId="{60CB0917-A74F-48C4-BEA8-30A95492B9E0}" srcId="{E8A780CC-D2C2-44A9-AB16-ECA34C6A52C1}" destId="{3A41E9FD-7FDD-4F46-B82E-B1DF564CB4D3}" srcOrd="0" destOrd="0" parTransId="{B457EA1B-8436-4AF7-8F09-EB8509068867}" sibTransId="{DE4C4441-0FDA-46DD-A6A8-EEB9899D5EB9}"/>
    <dgm:cxn modelId="{CA08DD21-1980-4CB8-BFF9-7A09BBC6992A}" srcId="{E8A780CC-D2C2-44A9-AB16-ECA34C6A52C1}" destId="{CAC5BC4B-0312-4485-9C03-9E93D227D3EF}" srcOrd="5" destOrd="0" parTransId="{B389D804-B646-4023-A9CE-363A183711F3}" sibTransId="{D89073A8-1822-47CA-A569-EE1ED16A8370}"/>
    <dgm:cxn modelId="{785FFB24-2AB6-4615-8FAA-FC182BF73540}" srcId="{E8A780CC-D2C2-44A9-AB16-ECA34C6A52C1}" destId="{110E12BE-0475-4ED3-BB53-B20BA536D86B}" srcOrd="2" destOrd="0" parTransId="{3CD8A27B-DD1A-493B-B178-4C66E03428A7}" sibTransId="{F0E1962A-2238-416B-8E32-B60291AF7B94}"/>
    <dgm:cxn modelId="{E12F7335-E874-4594-8999-061C207A2B71}" srcId="{E8A780CC-D2C2-44A9-AB16-ECA34C6A52C1}" destId="{D7047A51-1B0B-46B9-8E59-3E32C46EB1E6}" srcOrd="1" destOrd="0" parTransId="{8FA3A33B-C122-46D6-91A9-64FC6A162E70}" sibTransId="{2F94B2F4-C7F9-44BF-967E-6EB7B6B8AC80}"/>
    <dgm:cxn modelId="{033DC33B-6C4F-4032-882B-489F4BA3D1AB}" type="presOf" srcId="{D7047A51-1B0B-46B9-8E59-3E32C46EB1E6}" destId="{3DFF5607-6070-462D-B221-93DDEA1D186D}" srcOrd="0" destOrd="0" presId="urn:microsoft.com/office/officeart/2008/layout/VerticalCurvedList"/>
    <dgm:cxn modelId="{F2BA5440-1A9A-4FCB-A6B2-F69549144313}" srcId="{E8A780CC-D2C2-44A9-AB16-ECA34C6A52C1}" destId="{81FA4DBD-EE47-4022-BA0D-DA5A1A5CCBCD}" srcOrd="6" destOrd="0" parTransId="{BE89D7DD-8CDA-4E24-9B1E-B3BD62917306}" sibTransId="{AE74A433-1F76-4C2F-9939-01C66FF46326}"/>
    <dgm:cxn modelId="{17F9ED81-9EEA-4B65-A57A-498CC1D040E6}" srcId="{E8A780CC-D2C2-44A9-AB16-ECA34C6A52C1}" destId="{702B87A8-4191-4DEE-8D72-F521FE301731}" srcOrd="3" destOrd="0" parTransId="{DF6EB0A0-FE3A-4D64-A151-CC276ED877A2}" sibTransId="{AA715970-BF66-4C87-9957-008ABCA7B453}"/>
    <dgm:cxn modelId="{7C44FE86-FCF8-4880-90C2-91C532738F0A}" type="presOf" srcId="{110E12BE-0475-4ED3-BB53-B20BA536D86B}" destId="{0C0BCFAE-FCB2-43F3-BE5E-F486447D39FD}" srcOrd="0" destOrd="0" presId="urn:microsoft.com/office/officeart/2008/layout/VerticalCurvedList"/>
    <dgm:cxn modelId="{275FF48F-5CB0-4E21-9152-E3C152355F7B}" type="presOf" srcId="{702B87A8-4191-4DEE-8D72-F521FE301731}" destId="{EE0B4DA2-7D0F-4BEA-9E5C-01F99C3518C3}" srcOrd="0" destOrd="0" presId="urn:microsoft.com/office/officeart/2008/layout/VerticalCurvedList"/>
    <dgm:cxn modelId="{72DD4292-9BA6-4F6C-8EA1-D3A114B19BE8}" type="presOf" srcId="{44E512E3-03C5-4799-AE6D-6C8A1C3276EB}" destId="{31693F86-A411-4AC7-BA27-001AC4F45710}" srcOrd="0" destOrd="0" presId="urn:microsoft.com/office/officeart/2008/layout/VerticalCurvedList"/>
    <dgm:cxn modelId="{BC108295-C19E-4ADF-80F1-B2453EB39DA4}" type="presOf" srcId="{DE4C4441-0FDA-46DD-A6A8-EEB9899D5EB9}" destId="{1B688154-5E40-4A62-A192-A949303C103A}" srcOrd="0" destOrd="0" presId="urn:microsoft.com/office/officeart/2008/layout/VerticalCurvedList"/>
    <dgm:cxn modelId="{6264A596-CE61-450A-BF40-2C870EFF5601}" type="presOf" srcId="{3A41E9FD-7FDD-4F46-B82E-B1DF564CB4D3}" destId="{3C0BF957-7D06-4116-A980-CA678C19F48A}" srcOrd="0" destOrd="0" presId="urn:microsoft.com/office/officeart/2008/layout/VerticalCurvedList"/>
    <dgm:cxn modelId="{37300E9C-A2A5-43D6-9149-44B840E1DF92}" type="presOf" srcId="{CAC5BC4B-0312-4485-9C03-9E93D227D3EF}" destId="{D4E9EEC9-291B-4715-9009-6C467EF8E98C}" srcOrd="0" destOrd="0" presId="urn:microsoft.com/office/officeart/2008/layout/VerticalCurvedList"/>
    <dgm:cxn modelId="{272F59B2-438F-407C-8766-A5A3EBBA3354}" srcId="{E8A780CC-D2C2-44A9-AB16-ECA34C6A52C1}" destId="{44E512E3-03C5-4799-AE6D-6C8A1C3276EB}" srcOrd="4" destOrd="0" parTransId="{D16FC2A0-5091-4603-A13D-4EE9FCD8BC3B}" sibTransId="{44F8CA17-FCE9-408F-A7E8-125A56F45A3A}"/>
    <dgm:cxn modelId="{2DDA20E1-C4B5-4BCA-9BD2-7967FFEBD210}" type="presOf" srcId="{81FA4DBD-EE47-4022-BA0D-DA5A1A5CCBCD}" destId="{4977C66F-1E61-4921-A118-3B69F5D01E4B}" srcOrd="0" destOrd="0" presId="urn:microsoft.com/office/officeart/2008/layout/VerticalCurvedList"/>
    <dgm:cxn modelId="{290119FD-7ED6-4B71-9A22-107EB3E086BE}" type="presOf" srcId="{E8A780CC-D2C2-44A9-AB16-ECA34C6A52C1}" destId="{5302C3DD-FFF3-4771-B1E3-8EFCBC782E1C}" srcOrd="0" destOrd="0" presId="urn:microsoft.com/office/officeart/2008/layout/VerticalCurvedList"/>
    <dgm:cxn modelId="{750C5C63-F311-4528-958F-496D663268B0}" type="presParOf" srcId="{5302C3DD-FFF3-4771-B1E3-8EFCBC782E1C}" destId="{AAC8DFFA-3C20-406A-BCB8-8A50BB89267F}" srcOrd="0" destOrd="0" presId="urn:microsoft.com/office/officeart/2008/layout/VerticalCurvedList"/>
    <dgm:cxn modelId="{3E3DABA3-B3A4-4B9C-B6B3-786982771922}" type="presParOf" srcId="{AAC8DFFA-3C20-406A-BCB8-8A50BB89267F}" destId="{C81ED943-B098-47B4-9285-08C4C70B3900}" srcOrd="0" destOrd="0" presId="urn:microsoft.com/office/officeart/2008/layout/VerticalCurvedList"/>
    <dgm:cxn modelId="{2B46983F-0C21-4A8F-98D1-51383AB00DEC}" type="presParOf" srcId="{C81ED943-B098-47B4-9285-08C4C70B3900}" destId="{457CEE05-391B-4BD5-938B-773FC48638BB}" srcOrd="0" destOrd="0" presId="urn:microsoft.com/office/officeart/2008/layout/VerticalCurvedList"/>
    <dgm:cxn modelId="{93367494-F2D2-47AF-8326-F69A1DDE3C6A}" type="presParOf" srcId="{C81ED943-B098-47B4-9285-08C4C70B3900}" destId="{1B688154-5E40-4A62-A192-A949303C103A}" srcOrd="1" destOrd="0" presId="urn:microsoft.com/office/officeart/2008/layout/VerticalCurvedList"/>
    <dgm:cxn modelId="{AC8116C1-B9CC-4D40-A980-8D14CA0C0D64}" type="presParOf" srcId="{C81ED943-B098-47B4-9285-08C4C70B3900}" destId="{3BEEF70E-8506-446A-ABEB-D29BBA6257E4}" srcOrd="2" destOrd="0" presId="urn:microsoft.com/office/officeart/2008/layout/VerticalCurvedList"/>
    <dgm:cxn modelId="{E15B4A36-DD59-4A58-B47E-C85EF0D978D9}" type="presParOf" srcId="{C81ED943-B098-47B4-9285-08C4C70B3900}" destId="{8F6A1211-A340-408E-8AF1-13F33F58E116}" srcOrd="3" destOrd="0" presId="urn:microsoft.com/office/officeart/2008/layout/VerticalCurvedList"/>
    <dgm:cxn modelId="{C19866F1-269B-4F92-9037-33575D29B7FD}" type="presParOf" srcId="{AAC8DFFA-3C20-406A-BCB8-8A50BB89267F}" destId="{3C0BF957-7D06-4116-A980-CA678C19F48A}" srcOrd="1" destOrd="0" presId="urn:microsoft.com/office/officeart/2008/layout/VerticalCurvedList"/>
    <dgm:cxn modelId="{ED1BB2F1-A48E-4CCF-81F6-F076C16361A7}" type="presParOf" srcId="{AAC8DFFA-3C20-406A-BCB8-8A50BB89267F}" destId="{9FE3DE4A-1977-43B2-A48B-516F0CE3242A}" srcOrd="2" destOrd="0" presId="urn:microsoft.com/office/officeart/2008/layout/VerticalCurvedList"/>
    <dgm:cxn modelId="{B320CA21-0D52-4B9D-B614-A584AB517931}" type="presParOf" srcId="{9FE3DE4A-1977-43B2-A48B-516F0CE3242A}" destId="{CF2F4601-F7BD-4598-81C9-3848D6B0A5ED}" srcOrd="0" destOrd="0" presId="urn:microsoft.com/office/officeart/2008/layout/VerticalCurvedList"/>
    <dgm:cxn modelId="{81A9092C-0D2D-41BC-9B50-6C67134F942C}" type="presParOf" srcId="{AAC8DFFA-3C20-406A-BCB8-8A50BB89267F}" destId="{3DFF5607-6070-462D-B221-93DDEA1D186D}" srcOrd="3" destOrd="0" presId="urn:microsoft.com/office/officeart/2008/layout/VerticalCurvedList"/>
    <dgm:cxn modelId="{6280217F-DB81-409A-93DB-136DACEC7611}" type="presParOf" srcId="{AAC8DFFA-3C20-406A-BCB8-8A50BB89267F}" destId="{906BDB68-6CA8-487D-9162-746C2F30D5E0}" srcOrd="4" destOrd="0" presId="urn:microsoft.com/office/officeart/2008/layout/VerticalCurvedList"/>
    <dgm:cxn modelId="{318D99C9-93FC-4BF1-BDD2-76582181B444}" type="presParOf" srcId="{906BDB68-6CA8-487D-9162-746C2F30D5E0}" destId="{CD7C12B3-7024-45C4-AC14-D4264F0917FB}" srcOrd="0" destOrd="0" presId="urn:microsoft.com/office/officeart/2008/layout/VerticalCurvedList"/>
    <dgm:cxn modelId="{B8F1DCD9-B784-4616-9AE0-95F699FCE908}" type="presParOf" srcId="{AAC8DFFA-3C20-406A-BCB8-8A50BB89267F}" destId="{0C0BCFAE-FCB2-43F3-BE5E-F486447D39FD}" srcOrd="5" destOrd="0" presId="urn:microsoft.com/office/officeart/2008/layout/VerticalCurvedList"/>
    <dgm:cxn modelId="{976CAD39-D244-495E-B265-141429989B00}" type="presParOf" srcId="{AAC8DFFA-3C20-406A-BCB8-8A50BB89267F}" destId="{28ADF29D-5981-4853-BC13-061DB34E2896}" srcOrd="6" destOrd="0" presId="urn:microsoft.com/office/officeart/2008/layout/VerticalCurvedList"/>
    <dgm:cxn modelId="{7EEEC89A-4A6D-4B30-A52A-FDF18CE183D3}" type="presParOf" srcId="{28ADF29D-5981-4853-BC13-061DB34E2896}" destId="{EEF84DFE-6144-46E3-B927-9BC7033C3349}" srcOrd="0" destOrd="0" presId="urn:microsoft.com/office/officeart/2008/layout/VerticalCurvedList"/>
    <dgm:cxn modelId="{5EE8AFA4-7386-4427-840C-CF2499848772}" type="presParOf" srcId="{AAC8DFFA-3C20-406A-BCB8-8A50BB89267F}" destId="{EE0B4DA2-7D0F-4BEA-9E5C-01F99C3518C3}" srcOrd="7" destOrd="0" presId="urn:microsoft.com/office/officeart/2008/layout/VerticalCurvedList"/>
    <dgm:cxn modelId="{A330D781-80B3-4677-B4B7-7879855F1407}" type="presParOf" srcId="{AAC8DFFA-3C20-406A-BCB8-8A50BB89267F}" destId="{E2974084-C48E-4144-B5FF-88596BCEE2AA}" srcOrd="8" destOrd="0" presId="urn:microsoft.com/office/officeart/2008/layout/VerticalCurvedList"/>
    <dgm:cxn modelId="{27637B77-48DB-4E96-8D96-87949D501C41}" type="presParOf" srcId="{E2974084-C48E-4144-B5FF-88596BCEE2AA}" destId="{457C07C3-1AE6-40C0-9697-D9DF89A0FBA5}" srcOrd="0" destOrd="0" presId="urn:microsoft.com/office/officeart/2008/layout/VerticalCurvedList"/>
    <dgm:cxn modelId="{BEE1053C-4B5E-4B04-BA9B-B8ABC6CFC29B}" type="presParOf" srcId="{AAC8DFFA-3C20-406A-BCB8-8A50BB89267F}" destId="{31693F86-A411-4AC7-BA27-001AC4F45710}" srcOrd="9" destOrd="0" presId="urn:microsoft.com/office/officeart/2008/layout/VerticalCurvedList"/>
    <dgm:cxn modelId="{8CFEA733-BE12-4161-AB9A-7786F294E2B6}" type="presParOf" srcId="{AAC8DFFA-3C20-406A-BCB8-8A50BB89267F}" destId="{EAFB4872-4A8D-4415-B0FA-267A09E023CA}" srcOrd="10" destOrd="0" presId="urn:microsoft.com/office/officeart/2008/layout/VerticalCurvedList"/>
    <dgm:cxn modelId="{0656F58B-989F-48D0-BF97-9C94EE01EAC1}" type="presParOf" srcId="{EAFB4872-4A8D-4415-B0FA-267A09E023CA}" destId="{A06A9D6E-FF0B-4AC8-8344-F8FD78860512}" srcOrd="0" destOrd="0" presId="urn:microsoft.com/office/officeart/2008/layout/VerticalCurvedList"/>
    <dgm:cxn modelId="{39028B02-CCF8-4635-B107-1BC0939CAF43}" type="presParOf" srcId="{AAC8DFFA-3C20-406A-BCB8-8A50BB89267F}" destId="{D4E9EEC9-291B-4715-9009-6C467EF8E98C}" srcOrd="11" destOrd="0" presId="urn:microsoft.com/office/officeart/2008/layout/VerticalCurvedList"/>
    <dgm:cxn modelId="{26F6D26E-ABEC-4930-BD49-110E2EED6968}" type="presParOf" srcId="{AAC8DFFA-3C20-406A-BCB8-8A50BB89267F}" destId="{4AEC0A26-35F7-40A6-942A-CB559152C317}" srcOrd="12" destOrd="0" presId="urn:microsoft.com/office/officeart/2008/layout/VerticalCurvedList"/>
    <dgm:cxn modelId="{28C70DA7-2577-4C80-B169-B57B82D1391E}" type="presParOf" srcId="{4AEC0A26-35F7-40A6-942A-CB559152C317}" destId="{0292C9E1-5D76-4D3A-B626-0398E6B39DEF}" srcOrd="0" destOrd="0" presId="urn:microsoft.com/office/officeart/2008/layout/VerticalCurvedList"/>
    <dgm:cxn modelId="{0AA9DF33-82BE-4765-A471-07A51D669DE1}" type="presParOf" srcId="{AAC8DFFA-3C20-406A-BCB8-8A50BB89267F}" destId="{4977C66F-1E61-4921-A118-3B69F5D01E4B}" srcOrd="13" destOrd="0" presId="urn:microsoft.com/office/officeart/2008/layout/VerticalCurvedList"/>
    <dgm:cxn modelId="{067A1F75-5684-490E-83D9-152FC3A51E80}" type="presParOf" srcId="{AAC8DFFA-3C20-406A-BCB8-8A50BB89267F}" destId="{C86E0D41-0BA0-48C5-B03B-1DBFE6489856}" srcOrd="14" destOrd="0" presId="urn:microsoft.com/office/officeart/2008/layout/VerticalCurvedList"/>
    <dgm:cxn modelId="{B07CEDA4-D311-4FD4-B4E5-6B38CDEDB95A}" type="presParOf" srcId="{C86E0D41-0BA0-48C5-B03B-1DBFE6489856}" destId="{1A91FA79-8383-41BA-9E87-87639C295D08}"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A61827-54BC-4227-93AE-6CACB7FFC513}" type="doc">
      <dgm:prSet loTypeId="urn:microsoft.com/office/officeart/2005/8/layout/venn1" loCatId="relationship" qsTypeId="urn:microsoft.com/office/officeart/2005/8/quickstyle/simple1" qsCatId="simple" csTypeId="urn:microsoft.com/office/officeart/2005/8/colors/colorful2" csCatId="colorful"/>
      <dgm:spPr/>
      <dgm:t>
        <a:bodyPr/>
        <a:lstStyle/>
        <a:p>
          <a:endParaRPr lang="ru-RU"/>
        </a:p>
      </dgm:t>
    </dgm:pt>
    <dgm:pt modelId="{FA93AD87-46E0-480A-A45C-911DD5544AF4}">
      <dgm:prSet/>
      <dgm:spPr/>
      <dgm:t>
        <a:bodyPr/>
        <a:lstStyle/>
        <a:p>
          <a:r>
            <a:rPr lang="ru-RU" dirty="0"/>
            <a:t>в отношении каждого элемента системы внутренней оценки качества</a:t>
          </a:r>
        </a:p>
      </dgm:t>
    </dgm:pt>
    <dgm:pt modelId="{C62D1A4B-7715-4A4A-BC8C-2716644991D2}" type="parTrans" cxnId="{A526A953-A77A-4975-BB07-E050405748CC}">
      <dgm:prSet/>
      <dgm:spPr/>
      <dgm:t>
        <a:bodyPr/>
        <a:lstStyle/>
        <a:p>
          <a:endParaRPr lang="ru-RU"/>
        </a:p>
      </dgm:t>
    </dgm:pt>
    <dgm:pt modelId="{DAFE31C2-D0EF-4B49-87EA-960C190D3CE3}" type="sibTrans" cxnId="{A526A953-A77A-4975-BB07-E050405748CC}">
      <dgm:prSet/>
      <dgm:spPr/>
      <dgm:t>
        <a:bodyPr/>
        <a:lstStyle/>
        <a:p>
          <a:endParaRPr lang="ru-RU"/>
        </a:p>
      </dgm:t>
    </dgm:pt>
    <dgm:pt modelId="{194412FA-8A84-4342-9217-ABC97E8DF4E2}" type="pres">
      <dgm:prSet presAssocID="{76A61827-54BC-4227-93AE-6CACB7FFC513}" presName="compositeShape" presStyleCnt="0">
        <dgm:presLayoutVars>
          <dgm:chMax val="7"/>
          <dgm:dir/>
          <dgm:resizeHandles val="exact"/>
        </dgm:presLayoutVars>
      </dgm:prSet>
      <dgm:spPr/>
    </dgm:pt>
    <dgm:pt modelId="{8D706E2B-3279-41C4-A7B7-C3C0912EE5D7}" type="pres">
      <dgm:prSet presAssocID="{FA93AD87-46E0-480A-A45C-911DD5544AF4}" presName="circ1TxSh" presStyleLbl="vennNode1" presStyleIdx="0" presStyleCnt="1" custLinFactNeighborX="-26870" custLinFactNeighborY="-1281"/>
      <dgm:spPr/>
    </dgm:pt>
  </dgm:ptLst>
  <dgm:cxnLst>
    <dgm:cxn modelId="{D649F36E-6690-4B44-BB8B-C4ECB0D8B25D}" type="presOf" srcId="{76A61827-54BC-4227-93AE-6CACB7FFC513}" destId="{194412FA-8A84-4342-9217-ABC97E8DF4E2}" srcOrd="0" destOrd="0" presId="urn:microsoft.com/office/officeart/2005/8/layout/venn1"/>
    <dgm:cxn modelId="{A526A953-A77A-4975-BB07-E050405748CC}" srcId="{76A61827-54BC-4227-93AE-6CACB7FFC513}" destId="{FA93AD87-46E0-480A-A45C-911DD5544AF4}" srcOrd="0" destOrd="0" parTransId="{C62D1A4B-7715-4A4A-BC8C-2716644991D2}" sibTransId="{DAFE31C2-D0EF-4B49-87EA-960C190D3CE3}"/>
    <dgm:cxn modelId="{96819A7D-FB14-4C31-8CC2-BA6AC785E9DF}" type="presOf" srcId="{FA93AD87-46E0-480A-A45C-911DD5544AF4}" destId="{8D706E2B-3279-41C4-A7B7-C3C0912EE5D7}" srcOrd="0" destOrd="0" presId="urn:microsoft.com/office/officeart/2005/8/layout/venn1"/>
    <dgm:cxn modelId="{0F3C2C18-5014-4391-9551-A88DC6231C0D}" type="presParOf" srcId="{194412FA-8A84-4342-9217-ABC97E8DF4E2}" destId="{8D706E2B-3279-41C4-A7B7-C3C0912EE5D7}" srcOrd="0" destOrd="0" presId="urn:microsoft.com/office/officeart/2005/8/layout/venn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A0A2170E-E39D-4450-92A7-6E8F7EFCF91B}" type="doc">
      <dgm:prSet loTypeId="urn:microsoft.com/office/officeart/2005/8/layout/default" loCatId="list" qsTypeId="urn:microsoft.com/office/officeart/2005/8/quickstyle/simple5" qsCatId="simple" csTypeId="urn:microsoft.com/office/officeart/2005/8/colors/accent0_2" csCatId="mainScheme" phldr="1"/>
      <dgm:spPr/>
      <dgm:t>
        <a:bodyPr/>
        <a:lstStyle/>
        <a:p>
          <a:endParaRPr lang="ru-RU"/>
        </a:p>
      </dgm:t>
    </dgm:pt>
    <dgm:pt modelId="{CD081CC5-49B5-40B9-8316-A37E6B013003}">
      <dgm:prSet custT="1"/>
      <dgm:spPr/>
      <dgm:t>
        <a:bodyPr/>
        <a:lstStyle/>
        <a:p>
          <a:r>
            <a:rPr lang="ru-RU" sz="1200" dirty="0"/>
            <a:t>о характере деятельности клиента, включая его практику деловых отношений</a:t>
          </a:r>
        </a:p>
      </dgm:t>
    </dgm:pt>
    <dgm:pt modelId="{6455C5F2-C347-4B4F-BFA1-7F092D37F1AE}" type="parTrans" cxnId="{4557762D-B949-4975-B3C4-3CF8151EA8CF}">
      <dgm:prSet/>
      <dgm:spPr/>
      <dgm:t>
        <a:bodyPr/>
        <a:lstStyle/>
        <a:p>
          <a:endParaRPr lang="ru-RU"/>
        </a:p>
      </dgm:t>
    </dgm:pt>
    <dgm:pt modelId="{EC7664D7-A367-435D-8352-EB8F186C38FB}" type="sibTrans" cxnId="{4557762D-B949-4975-B3C4-3CF8151EA8CF}">
      <dgm:prSet/>
      <dgm:spPr/>
      <dgm:t>
        <a:bodyPr/>
        <a:lstStyle/>
        <a:p>
          <a:endParaRPr lang="ru-RU"/>
        </a:p>
      </dgm:t>
    </dgm:pt>
    <dgm:pt modelId="{9D0806C4-A5B6-4125-AAE9-A04ACFBCA20A}">
      <dgm:prSet/>
      <dgm:spPr/>
      <dgm:t>
        <a:bodyPr/>
        <a:lstStyle/>
        <a:p>
          <a:r>
            <a:rPr lang="ru-RU" dirty="0"/>
            <a:t>указывающей на возможное неправильное толкование собственниками, лицами, наделенными руководящими полномочиями, руководством клиента требований законодательства о бухгалтерском учете и отчетности, </a:t>
          </a:r>
        </a:p>
        <a:p>
          <a:r>
            <a:rPr lang="ru-RU" dirty="0"/>
            <a:t>а также на недостатки контрольной среды системы внутреннего контроля клиента</a:t>
          </a:r>
        </a:p>
      </dgm:t>
    </dgm:pt>
    <dgm:pt modelId="{691ECDF2-D79C-49D3-B07F-918B38FDAEEB}" type="parTrans" cxnId="{ADEEAAAA-D22F-4CA3-9581-7C5C8D1468BA}">
      <dgm:prSet/>
      <dgm:spPr/>
      <dgm:t>
        <a:bodyPr/>
        <a:lstStyle/>
        <a:p>
          <a:endParaRPr lang="ru-RU"/>
        </a:p>
      </dgm:t>
    </dgm:pt>
    <dgm:pt modelId="{E9FBBFE9-47B0-45F2-B1CA-F1155D149DB4}" type="sibTrans" cxnId="{ADEEAAAA-D22F-4CA3-9581-7C5C8D1468BA}">
      <dgm:prSet/>
      <dgm:spPr/>
      <dgm:t>
        <a:bodyPr/>
        <a:lstStyle/>
        <a:p>
          <a:endParaRPr lang="ru-RU"/>
        </a:p>
      </dgm:t>
    </dgm:pt>
    <dgm:pt modelId="{80753E2D-F6ED-4CC7-A271-E403FEBA6579}">
      <dgm:prSet/>
      <dgm:spPr/>
      <dgm:t>
        <a:bodyPr/>
        <a:lstStyle/>
        <a:p>
          <a:r>
            <a:rPr lang="ru-RU" dirty="0"/>
            <a:t>наличия признаков необоснованного ограничения клиентом объема аудита или снижения стоимости аудиторских услуг</a:t>
          </a:r>
        </a:p>
      </dgm:t>
    </dgm:pt>
    <dgm:pt modelId="{AD987A4D-D733-46DD-810B-3DF4543C4902}" type="parTrans" cxnId="{20F38808-23F6-40B8-B283-B9F704FFE3CD}">
      <dgm:prSet/>
      <dgm:spPr/>
      <dgm:t>
        <a:bodyPr/>
        <a:lstStyle/>
        <a:p>
          <a:endParaRPr lang="ru-RU"/>
        </a:p>
      </dgm:t>
    </dgm:pt>
    <dgm:pt modelId="{FADE5DCD-D040-48CF-BA0D-0E301642FBA5}" type="sibTrans" cxnId="{20F38808-23F6-40B8-B283-B9F704FFE3CD}">
      <dgm:prSet/>
      <dgm:spPr/>
      <dgm:t>
        <a:bodyPr/>
        <a:lstStyle/>
        <a:p>
          <a:endParaRPr lang="ru-RU"/>
        </a:p>
      </dgm:t>
    </dgm:pt>
    <dgm:pt modelId="{EFB8F29F-82AE-4684-966F-1C0697C256C0}">
      <dgm:prSet/>
      <dgm:spPr/>
      <dgm:t>
        <a:bodyPr/>
        <a:lstStyle/>
        <a:p>
          <a:r>
            <a:rPr lang="ru-RU" dirty="0"/>
            <a:t>причин, по которым клиент прекратил сотрудничество с предыдущей аудиторской организацией, аудитором - индивидуальным предпринимателем</a:t>
          </a:r>
        </a:p>
      </dgm:t>
    </dgm:pt>
    <dgm:pt modelId="{1E3C44BE-79F8-4440-B42D-6A21F2A79A18}" type="parTrans" cxnId="{19B66422-007F-41C2-9C15-66FFCA9B701C}">
      <dgm:prSet/>
      <dgm:spPr/>
      <dgm:t>
        <a:bodyPr/>
        <a:lstStyle/>
        <a:p>
          <a:endParaRPr lang="ru-RU"/>
        </a:p>
      </dgm:t>
    </dgm:pt>
    <dgm:pt modelId="{B6424A65-7B24-40B2-87C5-B8D6E5AC4595}" type="sibTrans" cxnId="{19B66422-007F-41C2-9C15-66FFCA9B701C}">
      <dgm:prSet/>
      <dgm:spPr/>
      <dgm:t>
        <a:bodyPr/>
        <a:lstStyle/>
        <a:p>
          <a:endParaRPr lang="ru-RU"/>
        </a:p>
      </dgm:t>
    </dgm:pt>
    <dgm:pt modelId="{67E42EF2-0F96-4057-860C-2E010E3C8F59}">
      <dgm:prSet/>
      <dgm:spPr/>
      <dgm:t>
        <a:bodyPr/>
        <a:lstStyle/>
        <a:p>
          <a:r>
            <a:rPr lang="ru-RU" dirty="0"/>
            <a:t>сведений о связанных сторонах клиента </a:t>
          </a:r>
        </a:p>
      </dgm:t>
    </dgm:pt>
    <dgm:pt modelId="{05CD0505-6836-44C4-99F6-90474731D057}" type="parTrans" cxnId="{767BE3E6-D35C-437E-8B69-D96D4A50BC8F}">
      <dgm:prSet/>
      <dgm:spPr/>
      <dgm:t>
        <a:bodyPr/>
        <a:lstStyle/>
        <a:p>
          <a:endParaRPr lang="ru-RU"/>
        </a:p>
      </dgm:t>
    </dgm:pt>
    <dgm:pt modelId="{1180EBEF-4F3F-471F-80E3-F0CFEA8A9774}" type="sibTrans" cxnId="{767BE3E6-D35C-437E-8B69-D96D4A50BC8F}">
      <dgm:prSet/>
      <dgm:spPr/>
      <dgm:t>
        <a:bodyPr/>
        <a:lstStyle/>
        <a:p>
          <a:endParaRPr lang="ru-RU"/>
        </a:p>
      </dgm:t>
    </dgm:pt>
    <dgm:pt modelId="{58D6A3FA-79D7-4BC1-AA36-44E6AE4E8CBA}">
      <dgm:prSet custT="1"/>
      <dgm:spPr/>
      <dgm:t>
        <a:bodyPr/>
        <a:lstStyle/>
        <a:p>
          <a:r>
            <a:rPr lang="ru-RU" sz="1200" dirty="0"/>
            <a:t>о деловой репутации собственников, </a:t>
          </a:r>
        </a:p>
        <a:p>
          <a:r>
            <a:rPr lang="ru-RU" sz="1200" dirty="0"/>
            <a:t>лиц, наделенных руководящими полномочиями, </a:t>
          </a:r>
        </a:p>
        <a:p>
          <a:r>
            <a:rPr lang="ru-RU" sz="1200" dirty="0"/>
            <a:t>руководства клиента</a:t>
          </a:r>
        </a:p>
      </dgm:t>
    </dgm:pt>
    <dgm:pt modelId="{FEBBFCD2-AB82-4293-9D51-172BCFA06557}" type="parTrans" cxnId="{C5D27504-5BB3-458F-959A-0F095C1F7BC4}">
      <dgm:prSet/>
      <dgm:spPr/>
      <dgm:t>
        <a:bodyPr/>
        <a:lstStyle/>
        <a:p>
          <a:endParaRPr lang="ru-RU"/>
        </a:p>
      </dgm:t>
    </dgm:pt>
    <dgm:pt modelId="{C4AC31EC-B89B-46B6-A105-9A0A26CD4615}" type="sibTrans" cxnId="{C5D27504-5BB3-458F-959A-0F095C1F7BC4}">
      <dgm:prSet/>
      <dgm:spPr/>
      <dgm:t>
        <a:bodyPr/>
        <a:lstStyle/>
        <a:p>
          <a:endParaRPr lang="ru-RU"/>
        </a:p>
      </dgm:t>
    </dgm:pt>
    <dgm:pt modelId="{1EA54094-017D-4384-BB32-E42390294BD4}" type="pres">
      <dgm:prSet presAssocID="{A0A2170E-E39D-4450-92A7-6E8F7EFCF91B}" presName="diagram" presStyleCnt="0">
        <dgm:presLayoutVars>
          <dgm:dir/>
          <dgm:resizeHandles val="exact"/>
        </dgm:presLayoutVars>
      </dgm:prSet>
      <dgm:spPr/>
    </dgm:pt>
    <dgm:pt modelId="{29B1206E-CDB3-42F2-9104-5E8F7D149BCE}" type="pres">
      <dgm:prSet presAssocID="{58D6A3FA-79D7-4BC1-AA36-44E6AE4E8CBA}" presName="node" presStyleLbl="node1" presStyleIdx="0" presStyleCnt="6">
        <dgm:presLayoutVars>
          <dgm:bulletEnabled val="1"/>
        </dgm:presLayoutVars>
      </dgm:prSet>
      <dgm:spPr/>
    </dgm:pt>
    <dgm:pt modelId="{9065F01D-906A-4E33-847D-87EDDD497872}" type="pres">
      <dgm:prSet presAssocID="{C4AC31EC-B89B-46B6-A105-9A0A26CD4615}" presName="sibTrans" presStyleCnt="0"/>
      <dgm:spPr/>
    </dgm:pt>
    <dgm:pt modelId="{295A9D60-B994-41DD-8E81-A47DD92309FD}" type="pres">
      <dgm:prSet presAssocID="{CD081CC5-49B5-40B9-8316-A37E6B013003}" presName="node" presStyleLbl="node1" presStyleIdx="1" presStyleCnt="6">
        <dgm:presLayoutVars>
          <dgm:bulletEnabled val="1"/>
        </dgm:presLayoutVars>
      </dgm:prSet>
      <dgm:spPr/>
    </dgm:pt>
    <dgm:pt modelId="{8C8F9151-1904-49CA-B588-583C81DAC063}" type="pres">
      <dgm:prSet presAssocID="{EC7664D7-A367-435D-8352-EB8F186C38FB}" presName="sibTrans" presStyleCnt="0"/>
      <dgm:spPr/>
    </dgm:pt>
    <dgm:pt modelId="{C1C76037-729D-4598-9C4F-BC0EA3AC1AFB}" type="pres">
      <dgm:prSet presAssocID="{9D0806C4-A5B6-4125-AAE9-A04ACFBCA20A}" presName="node" presStyleLbl="node1" presStyleIdx="2" presStyleCnt="6">
        <dgm:presLayoutVars>
          <dgm:bulletEnabled val="1"/>
        </dgm:presLayoutVars>
      </dgm:prSet>
      <dgm:spPr/>
    </dgm:pt>
    <dgm:pt modelId="{A14FAB79-7DA6-4CF8-B6C5-87FFBA043AD2}" type="pres">
      <dgm:prSet presAssocID="{E9FBBFE9-47B0-45F2-B1CA-F1155D149DB4}" presName="sibTrans" presStyleCnt="0"/>
      <dgm:spPr/>
    </dgm:pt>
    <dgm:pt modelId="{F30F11DA-04D9-4C1F-88D0-D923457BAAA3}" type="pres">
      <dgm:prSet presAssocID="{80753E2D-F6ED-4CC7-A271-E403FEBA6579}" presName="node" presStyleLbl="node1" presStyleIdx="3" presStyleCnt="6">
        <dgm:presLayoutVars>
          <dgm:bulletEnabled val="1"/>
        </dgm:presLayoutVars>
      </dgm:prSet>
      <dgm:spPr/>
    </dgm:pt>
    <dgm:pt modelId="{D3701513-0136-47D0-BBC7-3B876BABC0A8}" type="pres">
      <dgm:prSet presAssocID="{FADE5DCD-D040-48CF-BA0D-0E301642FBA5}" presName="sibTrans" presStyleCnt="0"/>
      <dgm:spPr/>
    </dgm:pt>
    <dgm:pt modelId="{2AF0C3A4-58D2-4884-81CC-E2FDCA48F4FC}" type="pres">
      <dgm:prSet presAssocID="{EFB8F29F-82AE-4684-966F-1C0697C256C0}" presName="node" presStyleLbl="node1" presStyleIdx="4" presStyleCnt="6">
        <dgm:presLayoutVars>
          <dgm:bulletEnabled val="1"/>
        </dgm:presLayoutVars>
      </dgm:prSet>
      <dgm:spPr/>
    </dgm:pt>
    <dgm:pt modelId="{840C4AAD-8047-4E9F-982C-2BB361D1BE37}" type="pres">
      <dgm:prSet presAssocID="{B6424A65-7B24-40B2-87C5-B8D6E5AC4595}" presName="sibTrans" presStyleCnt="0"/>
      <dgm:spPr/>
    </dgm:pt>
    <dgm:pt modelId="{4A8DBB34-013F-4EA1-A4FC-D3840EB958E2}" type="pres">
      <dgm:prSet presAssocID="{67E42EF2-0F96-4057-860C-2E010E3C8F59}" presName="node" presStyleLbl="node1" presStyleIdx="5" presStyleCnt="6">
        <dgm:presLayoutVars>
          <dgm:bulletEnabled val="1"/>
        </dgm:presLayoutVars>
      </dgm:prSet>
      <dgm:spPr/>
    </dgm:pt>
  </dgm:ptLst>
  <dgm:cxnLst>
    <dgm:cxn modelId="{C5D27504-5BB3-458F-959A-0F095C1F7BC4}" srcId="{A0A2170E-E39D-4450-92A7-6E8F7EFCF91B}" destId="{58D6A3FA-79D7-4BC1-AA36-44E6AE4E8CBA}" srcOrd="0" destOrd="0" parTransId="{FEBBFCD2-AB82-4293-9D51-172BCFA06557}" sibTransId="{C4AC31EC-B89B-46B6-A105-9A0A26CD4615}"/>
    <dgm:cxn modelId="{20F38808-23F6-40B8-B283-B9F704FFE3CD}" srcId="{A0A2170E-E39D-4450-92A7-6E8F7EFCF91B}" destId="{80753E2D-F6ED-4CC7-A271-E403FEBA6579}" srcOrd="3" destOrd="0" parTransId="{AD987A4D-D733-46DD-810B-3DF4543C4902}" sibTransId="{FADE5DCD-D040-48CF-BA0D-0E301642FBA5}"/>
    <dgm:cxn modelId="{2AA4320B-CBE5-4BCA-870D-1AD21B81A48F}" type="presOf" srcId="{58D6A3FA-79D7-4BC1-AA36-44E6AE4E8CBA}" destId="{29B1206E-CDB3-42F2-9104-5E8F7D149BCE}" srcOrd="0" destOrd="0" presId="urn:microsoft.com/office/officeart/2005/8/layout/default"/>
    <dgm:cxn modelId="{55130413-7073-4916-AA20-22E11FFBBF6F}" type="presOf" srcId="{67E42EF2-0F96-4057-860C-2E010E3C8F59}" destId="{4A8DBB34-013F-4EA1-A4FC-D3840EB958E2}" srcOrd="0" destOrd="0" presId="urn:microsoft.com/office/officeart/2005/8/layout/default"/>
    <dgm:cxn modelId="{19B66422-007F-41C2-9C15-66FFCA9B701C}" srcId="{A0A2170E-E39D-4450-92A7-6E8F7EFCF91B}" destId="{EFB8F29F-82AE-4684-966F-1C0697C256C0}" srcOrd="4" destOrd="0" parTransId="{1E3C44BE-79F8-4440-B42D-6A21F2A79A18}" sibTransId="{B6424A65-7B24-40B2-87C5-B8D6E5AC4595}"/>
    <dgm:cxn modelId="{4557762D-B949-4975-B3C4-3CF8151EA8CF}" srcId="{A0A2170E-E39D-4450-92A7-6E8F7EFCF91B}" destId="{CD081CC5-49B5-40B9-8316-A37E6B013003}" srcOrd="1" destOrd="0" parTransId="{6455C5F2-C347-4B4F-BFA1-7F092D37F1AE}" sibTransId="{EC7664D7-A367-435D-8352-EB8F186C38FB}"/>
    <dgm:cxn modelId="{0B576137-8D86-4776-B93B-13066D0D515B}" type="presOf" srcId="{CD081CC5-49B5-40B9-8316-A37E6B013003}" destId="{295A9D60-B994-41DD-8E81-A47DD92309FD}" srcOrd="0" destOrd="0" presId="urn:microsoft.com/office/officeart/2005/8/layout/default"/>
    <dgm:cxn modelId="{5A64303F-D0F2-46C5-BC06-CE7451427F37}" type="presOf" srcId="{9D0806C4-A5B6-4125-AAE9-A04ACFBCA20A}" destId="{C1C76037-729D-4598-9C4F-BC0EA3AC1AFB}" srcOrd="0" destOrd="0" presId="urn:microsoft.com/office/officeart/2005/8/layout/default"/>
    <dgm:cxn modelId="{ADEEAAAA-D22F-4CA3-9581-7C5C8D1468BA}" srcId="{A0A2170E-E39D-4450-92A7-6E8F7EFCF91B}" destId="{9D0806C4-A5B6-4125-AAE9-A04ACFBCA20A}" srcOrd="2" destOrd="0" parTransId="{691ECDF2-D79C-49D3-B07F-918B38FDAEEB}" sibTransId="{E9FBBFE9-47B0-45F2-B1CA-F1155D149DB4}"/>
    <dgm:cxn modelId="{17497DB4-8D43-4D69-91B1-FEE5419AB0A1}" type="presOf" srcId="{EFB8F29F-82AE-4684-966F-1C0697C256C0}" destId="{2AF0C3A4-58D2-4884-81CC-E2FDCA48F4FC}" srcOrd="0" destOrd="0" presId="urn:microsoft.com/office/officeart/2005/8/layout/default"/>
    <dgm:cxn modelId="{33169DBC-10AE-4AF7-B8B7-9284FC2EC263}" type="presOf" srcId="{80753E2D-F6ED-4CC7-A271-E403FEBA6579}" destId="{F30F11DA-04D9-4C1F-88D0-D923457BAAA3}" srcOrd="0" destOrd="0" presId="urn:microsoft.com/office/officeart/2005/8/layout/default"/>
    <dgm:cxn modelId="{ED3BD6D6-A354-483C-96D7-A13DF4886B40}" type="presOf" srcId="{A0A2170E-E39D-4450-92A7-6E8F7EFCF91B}" destId="{1EA54094-017D-4384-BB32-E42390294BD4}" srcOrd="0" destOrd="0" presId="urn:microsoft.com/office/officeart/2005/8/layout/default"/>
    <dgm:cxn modelId="{767BE3E6-D35C-437E-8B69-D96D4A50BC8F}" srcId="{A0A2170E-E39D-4450-92A7-6E8F7EFCF91B}" destId="{67E42EF2-0F96-4057-860C-2E010E3C8F59}" srcOrd="5" destOrd="0" parTransId="{05CD0505-6836-44C4-99F6-90474731D057}" sibTransId="{1180EBEF-4F3F-471F-80E3-F0CFEA8A9774}"/>
    <dgm:cxn modelId="{0B9C69F3-D402-4CB8-A0FE-40A0A1F76711}" type="presParOf" srcId="{1EA54094-017D-4384-BB32-E42390294BD4}" destId="{29B1206E-CDB3-42F2-9104-5E8F7D149BCE}" srcOrd="0" destOrd="0" presId="urn:microsoft.com/office/officeart/2005/8/layout/default"/>
    <dgm:cxn modelId="{BB7F6FFC-9BFE-4132-B7A4-3137285FAB4D}" type="presParOf" srcId="{1EA54094-017D-4384-BB32-E42390294BD4}" destId="{9065F01D-906A-4E33-847D-87EDDD497872}" srcOrd="1" destOrd="0" presId="urn:microsoft.com/office/officeart/2005/8/layout/default"/>
    <dgm:cxn modelId="{8201EFA2-8563-42AC-A4D2-38329FD3F91A}" type="presParOf" srcId="{1EA54094-017D-4384-BB32-E42390294BD4}" destId="{295A9D60-B994-41DD-8E81-A47DD92309FD}" srcOrd="2" destOrd="0" presId="urn:microsoft.com/office/officeart/2005/8/layout/default"/>
    <dgm:cxn modelId="{F9CF1366-D107-4D0E-9500-5F6AE4B9EDE0}" type="presParOf" srcId="{1EA54094-017D-4384-BB32-E42390294BD4}" destId="{8C8F9151-1904-49CA-B588-583C81DAC063}" srcOrd="3" destOrd="0" presId="urn:microsoft.com/office/officeart/2005/8/layout/default"/>
    <dgm:cxn modelId="{BA21F3FA-60B3-40A8-8A32-0A8355A97C3E}" type="presParOf" srcId="{1EA54094-017D-4384-BB32-E42390294BD4}" destId="{C1C76037-729D-4598-9C4F-BC0EA3AC1AFB}" srcOrd="4" destOrd="0" presId="urn:microsoft.com/office/officeart/2005/8/layout/default"/>
    <dgm:cxn modelId="{BEF6F50B-CE5F-4F7C-ADEC-EEADD9BD641A}" type="presParOf" srcId="{1EA54094-017D-4384-BB32-E42390294BD4}" destId="{A14FAB79-7DA6-4CF8-B6C5-87FFBA043AD2}" srcOrd="5" destOrd="0" presId="urn:microsoft.com/office/officeart/2005/8/layout/default"/>
    <dgm:cxn modelId="{A8FF65FB-8F78-4E04-A81E-E113FBCE1AFA}" type="presParOf" srcId="{1EA54094-017D-4384-BB32-E42390294BD4}" destId="{F30F11DA-04D9-4C1F-88D0-D923457BAAA3}" srcOrd="6" destOrd="0" presId="urn:microsoft.com/office/officeart/2005/8/layout/default"/>
    <dgm:cxn modelId="{28E9C912-2862-4719-87FB-F54989CDC7B4}" type="presParOf" srcId="{1EA54094-017D-4384-BB32-E42390294BD4}" destId="{D3701513-0136-47D0-BBC7-3B876BABC0A8}" srcOrd="7" destOrd="0" presId="urn:microsoft.com/office/officeart/2005/8/layout/default"/>
    <dgm:cxn modelId="{75403621-95D3-49B5-966B-CDEFC00C460F}" type="presParOf" srcId="{1EA54094-017D-4384-BB32-E42390294BD4}" destId="{2AF0C3A4-58D2-4884-81CC-E2FDCA48F4FC}" srcOrd="8" destOrd="0" presId="urn:microsoft.com/office/officeart/2005/8/layout/default"/>
    <dgm:cxn modelId="{B77211CB-7685-4954-BC94-7B6F6EEF2FA1}" type="presParOf" srcId="{1EA54094-017D-4384-BB32-E42390294BD4}" destId="{840C4AAD-8047-4E9F-982C-2BB361D1BE37}" srcOrd="9" destOrd="0" presId="urn:microsoft.com/office/officeart/2005/8/layout/default"/>
    <dgm:cxn modelId="{533894E9-5957-4956-B7BD-64D90F6B9A99}" type="presParOf" srcId="{1EA54094-017D-4384-BB32-E42390294BD4}" destId="{4A8DBB34-013F-4EA1-A4FC-D3840EB958E2}" srcOrd="10"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576C0EF0-8480-4663-89CB-5E3A55E460E1}" type="doc">
      <dgm:prSet loTypeId="urn:microsoft.com/office/officeart/2005/8/layout/hierarchy4" loCatId="hierarchy" qsTypeId="urn:microsoft.com/office/officeart/2005/8/quickstyle/3d1" qsCatId="3D" csTypeId="urn:microsoft.com/office/officeart/2005/8/colors/accent0_2" csCatId="mainScheme" phldr="1"/>
      <dgm:spPr/>
      <dgm:t>
        <a:bodyPr/>
        <a:lstStyle/>
        <a:p>
          <a:endParaRPr lang="ru-RU"/>
        </a:p>
      </dgm:t>
    </dgm:pt>
    <dgm:pt modelId="{30B84FB9-530C-4BC0-818C-DDB08EE5EC7D}">
      <dgm:prSet custT="1"/>
      <dgm:spPr/>
      <dgm:t>
        <a:bodyPr/>
        <a:lstStyle/>
        <a:p>
          <a:r>
            <a:rPr lang="ru-RU" sz="1600" b="1" dirty="0"/>
            <a:t>Сбор необходимой информации</a:t>
          </a:r>
        </a:p>
      </dgm:t>
    </dgm:pt>
    <dgm:pt modelId="{1F688942-7BAB-4AE6-9C84-82B0D0FE339B}" type="parTrans" cxnId="{A7341A33-5152-49C6-A689-52C7E4B5EC92}">
      <dgm:prSet/>
      <dgm:spPr/>
      <dgm:t>
        <a:bodyPr/>
        <a:lstStyle/>
        <a:p>
          <a:endParaRPr lang="ru-RU"/>
        </a:p>
      </dgm:t>
    </dgm:pt>
    <dgm:pt modelId="{F5306018-FEC3-4B06-B9BF-907D68C79DA3}" type="sibTrans" cxnId="{A7341A33-5152-49C6-A689-52C7E4B5EC92}">
      <dgm:prSet/>
      <dgm:spPr/>
      <dgm:t>
        <a:bodyPr/>
        <a:lstStyle/>
        <a:p>
          <a:endParaRPr lang="ru-RU"/>
        </a:p>
      </dgm:t>
    </dgm:pt>
    <dgm:pt modelId="{3E262977-60F1-4EC3-A268-372C0CACA522}">
      <dgm:prSet custT="1"/>
      <dgm:spPr/>
      <dgm:t>
        <a:bodyPr/>
        <a:lstStyle/>
        <a:p>
          <a:pPr algn="ctr">
            <a:spcBef>
              <a:spcPts val="600"/>
            </a:spcBef>
            <a:spcAft>
              <a:spcPts val="0"/>
            </a:spcAft>
            <a:buFontTx/>
            <a:buNone/>
          </a:pPr>
          <a:r>
            <a:rPr lang="ru-RU" sz="2000" b="1" dirty="0"/>
            <a:t>→</a:t>
          </a:r>
          <a:r>
            <a:rPr lang="en-US" sz="2000" b="1" dirty="0"/>
            <a:t> </a:t>
          </a:r>
          <a:r>
            <a:rPr lang="ru-RU" sz="1400" dirty="0"/>
            <a:t>Общение с лицами, оказывающими или оказывавшими клиенту услуги по ведению бухгалтерского, налогового и отчетности, с предыдущей аудиторской организацией, аудитором - индивидуальным предпринимателем, иными юридическими и физическими лицами; </a:t>
          </a:r>
        </a:p>
        <a:p>
          <a:pPr algn="ctr">
            <a:spcBef>
              <a:spcPts val="600"/>
            </a:spcBef>
            <a:spcAft>
              <a:spcPts val="0"/>
            </a:spcAft>
            <a:buFontTx/>
            <a:buNone/>
          </a:pPr>
          <a:r>
            <a:rPr lang="ru-RU" sz="2000" b="1" dirty="0"/>
            <a:t>→</a:t>
          </a:r>
          <a:r>
            <a:rPr lang="en-US" sz="2000" b="1" dirty="0"/>
            <a:t> </a:t>
          </a:r>
          <a:r>
            <a:rPr lang="ru-RU" sz="1400" dirty="0"/>
            <a:t>Поиск информации в открытых источниках, включая средства массовой информации, интернет - ресурсы и другие.</a:t>
          </a:r>
        </a:p>
        <a:p>
          <a:pPr algn="ctr">
            <a:spcBef>
              <a:spcPct val="0"/>
            </a:spcBef>
            <a:spcAft>
              <a:spcPct val="35000"/>
            </a:spcAft>
            <a:buNone/>
          </a:pPr>
          <a:endParaRPr lang="ru-RU" sz="1100" dirty="0"/>
        </a:p>
      </dgm:t>
    </dgm:pt>
    <dgm:pt modelId="{D945F0CE-0E81-4DA0-8F35-62716C6D11BB}" type="parTrans" cxnId="{3AA1E007-FC3B-4724-A73D-07069534B518}">
      <dgm:prSet/>
      <dgm:spPr/>
      <dgm:t>
        <a:bodyPr/>
        <a:lstStyle/>
        <a:p>
          <a:endParaRPr lang="ru-RU" sz="1100"/>
        </a:p>
      </dgm:t>
    </dgm:pt>
    <dgm:pt modelId="{F801D7F8-451D-4DDC-9473-9013B5CD566D}" type="sibTrans" cxnId="{3AA1E007-FC3B-4724-A73D-07069534B518}">
      <dgm:prSet/>
      <dgm:spPr/>
      <dgm:t>
        <a:bodyPr/>
        <a:lstStyle/>
        <a:p>
          <a:endParaRPr lang="ru-RU"/>
        </a:p>
      </dgm:t>
    </dgm:pt>
    <dgm:pt modelId="{5F50A9B6-3568-4DFA-AE89-8386040D7C80}">
      <dgm:prSet custT="1"/>
      <dgm:spPr/>
      <dgm:t>
        <a:bodyPr/>
        <a:lstStyle/>
        <a:p>
          <a:r>
            <a:rPr lang="ru-RU" sz="1400" dirty="0"/>
            <a:t>Значимые вопросы, связанные с ходом выполнения предыдущего задания</a:t>
          </a:r>
        </a:p>
      </dgm:t>
    </dgm:pt>
    <dgm:pt modelId="{DEADE66E-FD39-473F-BE45-4BBFE50066F9}" type="parTrans" cxnId="{32782843-0EFC-4981-8FA9-6DEE141E454A}">
      <dgm:prSet/>
      <dgm:spPr/>
      <dgm:t>
        <a:bodyPr/>
        <a:lstStyle/>
        <a:p>
          <a:endParaRPr lang="ru-RU" sz="1100"/>
        </a:p>
      </dgm:t>
    </dgm:pt>
    <dgm:pt modelId="{9883B24B-26DC-4A31-9392-60DA187884AA}" type="sibTrans" cxnId="{32782843-0EFC-4981-8FA9-6DEE141E454A}">
      <dgm:prSet/>
      <dgm:spPr/>
      <dgm:t>
        <a:bodyPr/>
        <a:lstStyle/>
        <a:p>
          <a:endParaRPr lang="ru-RU"/>
        </a:p>
      </dgm:t>
    </dgm:pt>
    <dgm:pt modelId="{35699E24-A781-4825-92F1-BED0512FE0B8}">
      <dgm:prSet custT="1"/>
      <dgm:spPr/>
      <dgm:t>
        <a:bodyPr/>
        <a:lstStyle/>
        <a:p>
          <a:r>
            <a:rPr lang="ru-RU" sz="1400" dirty="0"/>
            <a:t>Наличие обстоятельств, свидетельствующих о невозможности продолжать оказывать услуги надлежащего качества</a:t>
          </a:r>
        </a:p>
      </dgm:t>
    </dgm:pt>
    <dgm:pt modelId="{869C4ABA-4207-4C57-B504-3FF4091CEFD7}" type="parTrans" cxnId="{892A0988-70C3-4180-9D10-420F5B390C88}">
      <dgm:prSet/>
      <dgm:spPr/>
      <dgm:t>
        <a:bodyPr/>
        <a:lstStyle/>
        <a:p>
          <a:endParaRPr lang="ru-RU" sz="1100"/>
        </a:p>
      </dgm:t>
    </dgm:pt>
    <dgm:pt modelId="{7FC3354B-65EA-4F53-BA90-2D3547E962D2}" type="sibTrans" cxnId="{892A0988-70C3-4180-9D10-420F5B390C88}">
      <dgm:prSet/>
      <dgm:spPr/>
      <dgm:t>
        <a:bodyPr/>
        <a:lstStyle/>
        <a:p>
          <a:endParaRPr lang="ru-RU"/>
        </a:p>
      </dgm:t>
    </dgm:pt>
    <dgm:pt modelId="{BEB104A6-D8AD-4635-BF49-CC3E2EC98DD9}">
      <dgm:prSet custT="1"/>
      <dgm:spPr/>
      <dgm:t>
        <a:bodyPr/>
        <a:lstStyle/>
        <a:p>
          <a:r>
            <a:rPr lang="ru-RU" sz="1400" dirty="0"/>
            <a:t>Расширение клиентом деятельности в области, в которой у аудиторской организации, аудитора - индивидуального предпринимателя нет необходимых знаний и опыта</a:t>
          </a:r>
        </a:p>
      </dgm:t>
    </dgm:pt>
    <dgm:pt modelId="{2E1C1E18-8E46-4890-BC34-2A7A89B8EB9C}" type="parTrans" cxnId="{2671A440-7882-4F0E-A2D6-C8906B3B4107}">
      <dgm:prSet/>
      <dgm:spPr/>
      <dgm:t>
        <a:bodyPr/>
        <a:lstStyle/>
        <a:p>
          <a:endParaRPr lang="ru-RU" sz="1100"/>
        </a:p>
      </dgm:t>
    </dgm:pt>
    <dgm:pt modelId="{15F4FBE1-D33B-40A6-97CF-B048B3E8963A}" type="sibTrans" cxnId="{2671A440-7882-4F0E-A2D6-C8906B3B4107}">
      <dgm:prSet/>
      <dgm:spPr/>
      <dgm:t>
        <a:bodyPr/>
        <a:lstStyle/>
        <a:p>
          <a:endParaRPr lang="ru-RU"/>
        </a:p>
      </dgm:t>
    </dgm:pt>
    <dgm:pt modelId="{3250A7FA-6E32-4867-BB2A-7B56C1B5549E}">
      <dgm:prSet custT="1"/>
      <dgm:spPr/>
      <dgm:t>
        <a:bodyPr/>
        <a:lstStyle/>
        <a:p>
          <a:r>
            <a:rPr lang="ru-RU" sz="1400" dirty="0"/>
            <a:t>Изменения в характере или объеме аудиторского задания, включая запросы на дополнительные услуги</a:t>
          </a:r>
        </a:p>
      </dgm:t>
    </dgm:pt>
    <dgm:pt modelId="{60E7AB1A-76BF-4943-82D7-818BC4EDE896}" type="parTrans" cxnId="{C207B96F-DBDB-4F30-86F1-A332CC684245}">
      <dgm:prSet/>
      <dgm:spPr/>
      <dgm:t>
        <a:bodyPr/>
        <a:lstStyle/>
        <a:p>
          <a:endParaRPr lang="ru-RU" sz="1100"/>
        </a:p>
      </dgm:t>
    </dgm:pt>
    <dgm:pt modelId="{7397C541-C243-44FF-8C02-6EEA06D94570}" type="sibTrans" cxnId="{C207B96F-DBDB-4F30-86F1-A332CC684245}">
      <dgm:prSet/>
      <dgm:spPr/>
      <dgm:t>
        <a:bodyPr/>
        <a:lstStyle/>
        <a:p>
          <a:endParaRPr lang="ru-RU"/>
        </a:p>
      </dgm:t>
    </dgm:pt>
    <dgm:pt modelId="{D23D24E2-5476-4423-A87D-BA9F7896C850}">
      <dgm:prSet custT="1"/>
      <dgm:spPr/>
      <dgm:t>
        <a:bodyPr/>
        <a:lstStyle/>
        <a:p>
          <a:r>
            <a:rPr lang="ru-RU" sz="1400" dirty="0"/>
            <a:t>Прекращение трудовых отношений с работниками аудиторской организации, аудитора - индивидуального предпринимателя, обладающих квалификацией и опытом, необходимыми для качественного выполнения аудиторского задания</a:t>
          </a:r>
        </a:p>
      </dgm:t>
    </dgm:pt>
    <dgm:pt modelId="{6F244C0C-F90E-4D6B-81C9-3D4DE24C5AEF}" type="parTrans" cxnId="{C879E060-06E4-40DF-BF07-71B3069BA30E}">
      <dgm:prSet/>
      <dgm:spPr/>
      <dgm:t>
        <a:bodyPr/>
        <a:lstStyle/>
        <a:p>
          <a:endParaRPr lang="ru-RU" sz="1100"/>
        </a:p>
      </dgm:t>
    </dgm:pt>
    <dgm:pt modelId="{290030BB-439D-4A04-B227-273690024DC6}" type="sibTrans" cxnId="{C879E060-06E4-40DF-BF07-71B3069BA30E}">
      <dgm:prSet/>
      <dgm:spPr/>
      <dgm:t>
        <a:bodyPr/>
        <a:lstStyle/>
        <a:p>
          <a:endParaRPr lang="ru-RU"/>
        </a:p>
      </dgm:t>
    </dgm:pt>
    <dgm:pt modelId="{6F559C54-D346-4C26-8F8F-57C031A65EC5}">
      <dgm:prSet custT="1"/>
      <dgm:spPr/>
      <dgm:t>
        <a:bodyPr/>
        <a:lstStyle/>
        <a:p>
          <a:r>
            <a:rPr lang="ru-RU" sz="1400" dirty="0"/>
            <a:t>Другие обстоятельства</a:t>
          </a:r>
        </a:p>
      </dgm:t>
    </dgm:pt>
    <dgm:pt modelId="{F3652C17-00F0-407D-8D66-08FEB107493F}" type="parTrans" cxnId="{1B334A64-A729-4FE4-86DD-621BF663F63B}">
      <dgm:prSet/>
      <dgm:spPr/>
      <dgm:t>
        <a:bodyPr/>
        <a:lstStyle/>
        <a:p>
          <a:endParaRPr lang="ru-RU" sz="1100"/>
        </a:p>
      </dgm:t>
    </dgm:pt>
    <dgm:pt modelId="{725324EC-0756-40B0-811D-CFE867402760}" type="sibTrans" cxnId="{1B334A64-A729-4FE4-86DD-621BF663F63B}">
      <dgm:prSet/>
      <dgm:spPr/>
      <dgm:t>
        <a:bodyPr/>
        <a:lstStyle/>
        <a:p>
          <a:endParaRPr lang="ru-RU"/>
        </a:p>
      </dgm:t>
    </dgm:pt>
    <dgm:pt modelId="{1DC61F3B-5BF0-488F-AD66-E8B779A0B686}" type="pres">
      <dgm:prSet presAssocID="{576C0EF0-8480-4663-89CB-5E3A55E460E1}" presName="Name0" presStyleCnt="0">
        <dgm:presLayoutVars>
          <dgm:chPref val="1"/>
          <dgm:dir/>
          <dgm:animOne val="branch"/>
          <dgm:animLvl val="lvl"/>
          <dgm:resizeHandles/>
        </dgm:presLayoutVars>
      </dgm:prSet>
      <dgm:spPr/>
    </dgm:pt>
    <dgm:pt modelId="{C03B2E2B-BBE2-43ED-8A3F-5DF767FA0FC9}" type="pres">
      <dgm:prSet presAssocID="{30B84FB9-530C-4BC0-818C-DDB08EE5EC7D}" presName="vertOne" presStyleCnt="0"/>
      <dgm:spPr/>
    </dgm:pt>
    <dgm:pt modelId="{8C980531-73E7-44A7-B010-273D65B77DF2}" type="pres">
      <dgm:prSet presAssocID="{30B84FB9-530C-4BC0-818C-DDB08EE5EC7D}" presName="txOne" presStyleLbl="node0" presStyleIdx="0" presStyleCnt="1" custScaleX="100044" custScaleY="30235">
        <dgm:presLayoutVars>
          <dgm:chPref val="3"/>
        </dgm:presLayoutVars>
      </dgm:prSet>
      <dgm:spPr/>
    </dgm:pt>
    <dgm:pt modelId="{5DF371A7-4CDC-47AD-AC1A-2E365B8693CD}" type="pres">
      <dgm:prSet presAssocID="{30B84FB9-530C-4BC0-818C-DDB08EE5EC7D}" presName="parTransOne" presStyleCnt="0"/>
      <dgm:spPr/>
    </dgm:pt>
    <dgm:pt modelId="{54481FC3-E6A9-4270-B225-022EF1F87787}" type="pres">
      <dgm:prSet presAssocID="{30B84FB9-530C-4BC0-818C-DDB08EE5EC7D}" presName="horzOne" presStyleCnt="0"/>
      <dgm:spPr/>
    </dgm:pt>
    <dgm:pt modelId="{8CA50552-3952-40A0-AC47-18E41F1879AF}" type="pres">
      <dgm:prSet presAssocID="{3E262977-60F1-4EC3-A268-372C0CACA522}" presName="vertTwo" presStyleCnt="0"/>
      <dgm:spPr/>
    </dgm:pt>
    <dgm:pt modelId="{E1ED8C7F-6E37-44C4-B3A8-EFB028DE47C7}" type="pres">
      <dgm:prSet presAssocID="{3E262977-60F1-4EC3-A268-372C0CACA522}" presName="txTwo" presStyleLbl="node2" presStyleIdx="0" presStyleCnt="1" custScaleY="67234">
        <dgm:presLayoutVars>
          <dgm:chPref val="3"/>
        </dgm:presLayoutVars>
      </dgm:prSet>
      <dgm:spPr/>
    </dgm:pt>
    <dgm:pt modelId="{2E46D444-ECF1-4A19-B064-172D545543D0}" type="pres">
      <dgm:prSet presAssocID="{3E262977-60F1-4EC3-A268-372C0CACA522}" presName="parTransTwo" presStyleCnt="0"/>
      <dgm:spPr/>
    </dgm:pt>
    <dgm:pt modelId="{1166ACCC-572F-41D5-B1D4-9ED91648C5D6}" type="pres">
      <dgm:prSet presAssocID="{3E262977-60F1-4EC3-A268-372C0CACA522}" presName="horzTwo" presStyleCnt="0"/>
      <dgm:spPr/>
    </dgm:pt>
    <dgm:pt modelId="{E92842D3-73E9-4586-9341-EE87380BA9ED}" type="pres">
      <dgm:prSet presAssocID="{5F50A9B6-3568-4DFA-AE89-8386040D7C80}" presName="vertThree" presStyleCnt="0"/>
      <dgm:spPr/>
    </dgm:pt>
    <dgm:pt modelId="{B91B2ACB-13A1-4D4D-A4F6-BFD58FA00DC4}" type="pres">
      <dgm:prSet presAssocID="{5F50A9B6-3568-4DFA-AE89-8386040D7C80}" presName="txThree" presStyleLbl="node3" presStyleIdx="0" presStyleCnt="2" custScaleY="51157">
        <dgm:presLayoutVars>
          <dgm:chPref val="3"/>
        </dgm:presLayoutVars>
      </dgm:prSet>
      <dgm:spPr/>
    </dgm:pt>
    <dgm:pt modelId="{F58B7603-C6BB-4C97-BA9F-1A10BF73C9BA}" type="pres">
      <dgm:prSet presAssocID="{5F50A9B6-3568-4DFA-AE89-8386040D7C80}" presName="horzThree" presStyleCnt="0"/>
      <dgm:spPr/>
    </dgm:pt>
    <dgm:pt modelId="{38F742E4-1D14-4363-9646-CD3321146C10}" type="pres">
      <dgm:prSet presAssocID="{9883B24B-26DC-4A31-9392-60DA187884AA}" presName="sibSpaceThree" presStyleCnt="0"/>
      <dgm:spPr/>
    </dgm:pt>
    <dgm:pt modelId="{3E15A9E1-D1BD-4A07-B323-F8DDFACE0455}" type="pres">
      <dgm:prSet presAssocID="{35699E24-A781-4825-92F1-BED0512FE0B8}" presName="vertThree" presStyleCnt="0"/>
      <dgm:spPr/>
    </dgm:pt>
    <dgm:pt modelId="{67F86AF6-5345-4374-A5CE-9AE1082EB1E7}" type="pres">
      <dgm:prSet presAssocID="{35699E24-A781-4825-92F1-BED0512FE0B8}" presName="txThree" presStyleLbl="node3" presStyleIdx="1" presStyleCnt="2" custScaleY="50675">
        <dgm:presLayoutVars>
          <dgm:chPref val="3"/>
        </dgm:presLayoutVars>
      </dgm:prSet>
      <dgm:spPr/>
    </dgm:pt>
    <dgm:pt modelId="{5B52A8AC-6E84-433B-8CB4-5802D4DAA8B5}" type="pres">
      <dgm:prSet presAssocID="{35699E24-A781-4825-92F1-BED0512FE0B8}" presName="parTransThree" presStyleCnt="0"/>
      <dgm:spPr/>
    </dgm:pt>
    <dgm:pt modelId="{04E90DCF-4050-4EFA-9E1F-ECB83A89AFEA}" type="pres">
      <dgm:prSet presAssocID="{35699E24-A781-4825-92F1-BED0512FE0B8}" presName="horzThree" presStyleCnt="0"/>
      <dgm:spPr/>
    </dgm:pt>
    <dgm:pt modelId="{C1888525-A45C-44D9-856B-365FA3A23A5A}" type="pres">
      <dgm:prSet presAssocID="{BEB104A6-D8AD-4635-BF49-CC3E2EC98DD9}" presName="vertFour" presStyleCnt="0">
        <dgm:presLayoutVars>
          <dgm:chPref val="3"/>
        </dgm:presLayoutVars>
      </dgm:prSet>
      <dgm:spPr/>
    </dgm:pt>
    <dgm:pt modelId="{20F9C700-7810-46D5-9FCC-8AD3A6DBEBA2}" type="pres">
      <dgm:prSet presAssocID="{BEB104A6-D8AD-4635-BF49-CC3E2EC98DD9}" presName="txFour" presStyleLbl="node4" presStyleIdx="0" presStyleCnt="4">
        <dgm:presLayoutVars>
          <dgm:chPref val="3"/>
        </dgm:presLayoutVars>
      </dgm:prSet>
      <dgm:spPr/>
    </dgm:pt>
    <dgm:pt modelId="{A0811BF4-DAB3-40E7-A80F-57F295A9CA6F}" type="pres">
      <dgm:prSet presAssocID="{BEB104A6-D8AD-4635-BF49-CC3E2EC98DD9}" presName="horzFour" presStyleCnt="0"/>
      <dgm:spPr/>
    </dgm:pt>
    <dgm:pt modelId="{7199793B-DC92-4182-B828-74FC34388860}" type="pres">
      <dgm:prSet presAssocID="{15F4FBE1-D33B-40A6-97CF-B048B3E8963A}" presName="sibSpaceFour" presStyleCnt="0"/>
      <dgm:spPr/>
    </dgm:pt>
    <dgm:pt modelId="{B2F460AF-F56C-47BE-AD55-553C279BE51E}" type="pres">
      <dgm:prSet presAssocID="{3250A7FA-6E32-4867-BB2A-7B56C1B5549E}" presName="vertFour" presStyleCnt="0">
        <dgm:presLayoutVars>
          <dgm:chPref val="3"/>
        </dgm:presLayoutVars>
      </dgm:prSet>
      <dgm:spPr/>
    </dgm:pt>
    <dgm:pt modelId="{DA104B27-52C5-4B87-A6D7-908942967396}" type="pres">
      <dgm:prSet presAssocID="{3250A7FA-6E32-4867-BB2A-7B56C1B5549E}" presName="txFour" presStyleLbl="node4" presStyleIdx="1" presStyleCnt="4">
        <dgm:presLayoutVars>
          <dgm:chPref val="3"/>
        </dgm:presLayoutVars>
      </dgm:prSet>
      <dgm:spPr/>
    </dgm:pt>
    <dgm:pt modelId="{26FB8445-970F-420E-8C33-F3961F086816}" type="pres">
      <dgm:prSet presAssocID="{3250A7FA-6E32-4867-BB2A-7B56C1B5549E}" presName="horzFour" presStyleCnt="0"/>
      <dgm:spPr/>
    </dgm:pt>
    <dgm:pt modelId="{3D64D7EA-F22D-4C1B-94F6-AE249202711C}" type="pres">
      <dgm:prSet presAssocID="{7397C541-C243-44FF-8C02-6EEA06D94570}" presName="sibSpaceFour" presStyleCnt="0"/>
      <dgm:spPr/>
    </dgm:pt>
    <dgm:pt modelId="{5A2C3FF3-FB3F-4453-A80B-F65D85CB88AB}" type="pres">
      <dgm:prSet presAssocID="{D23D24E2-5476-4423-A87D-BA9F7896C850}" presName="vertFour" presStyleCnt="0">
        <dgm:presLayoutVars>
          <dgm:chPref val="3"/>
        </dgm:presLayoutVars>
      </dgm:prSet>
      <dgm:spPr/>
    </dgm:pt>
    <dgm:pt modelId="{54558413-46D2-4EBF-B78F-FAEAFED76A67}" type="pres">
      <dgm:prSet presAssocID="{D23D24E2-5476-4423-A87D-BA9F7896C850}" presName="txFour" presStyleLbl="node4" presStyleIdx="2" presStyleCnt="4" custScaleX="121000" custScaleY="100581">
        <dgm:presLayoutVars>
          <dgm:chPref val="3"/>
        </dgm:presLayoutVars>
      </dgm:prSet>
      <dgm:spPr/>
    </dgm:pt>
    <dgm:pt modelId="{010690A6-665F-4F7C-B6FF-D3A3EE78D339}" type="pres">
      <dgm:prSet presAssocID="{D23D24E2-5476-4423-A87D-BA9F7896C850}" presName="horzFour" presStyleCnt="0"/>
      <dgm:spPr/>
    </dgm:pt>
    <dgm:pt modelId="{74076FAA-E99A-4CC1-93DA-73ADD633831B}" type="pres">
      <dgm:prSet presAssocID="{290030BB-439D-4A04-B227-273690024DC6}" presName="sibSpaceFour" presStyleCnt="0"/>
      <dgm:spPr/>
    </dgm:pt>
    <dgm:pt modelId="{0312C507-DBC3-43BE-B70A-026216CEFD43}" type="pres">
      <dgm:prSet presAssocID="{6F559C54-D346-4C26-8F8F-57C031A65EC5}" presName="vertFour" presStyleCnt="0">
        <dgm:presLayoutVars>
          <dgm:chPref val="3"/>
        </dgm:presLayoutVars>
      </dgm:prSet>
      <dgm:spPr/>
    </dgm:pt>
    <dgm:pt modelId="{092154DD-9218-46C6-BF5E-6F73FE53D037}" type="pres">
      <dgm:prSet presAssocID="{6F559C54-D346-4C26-8F8F-57C031A65EC5}" presName="txFour" presStyleLbl="node4" presStyleIdx="3" presStyleCnt="4">
        <dgm:presLayoutVars>
          <dgm:chPref val="3"/>
        </dgm:presLayoutVars>
      </dgm:prSet>
      <dgm:spPr/>
    </dgm:pt>
    <dgm:pt modelId="{02262A72-B588-4154-9036-6BA6210448DC}" type="pres">
      <dgm:prSet presAssocID="{6F559C54-D346-4C26-8F8F-57C031A65EC5}" presName="horzFour" presStyleCnt="0"/>
      <dgm:spPr/>
    </dgm:pt>
  </dgm:ptLst>
  <dgm:cxnLst>
    <dgm:cxn modelId="{3AA1E007-FC3B-4724-A73D-07069534B518}" srcId="{30B84FB9-530C-4BC0-818C-DDB08EE5EC7D}" destId="{3E262977-60F1-4EC3-A268-372C0CACA522}" srcOrd="0" destOrd="0" parTransId="{D945F0CE-0E81-4DA0-8F35-62716C6D11BB}" sibTransId="{F801D7F8-451D-4DDC-9473-9013B5CD566D}"/>
    <dgm:cxn modelId="{A7341A33-5152-49C6-A689-52C7E4B5EC92}" srcId="{576C0EF0-8480-4663-89CB-5E3A55E460E1}" destId="{30B84FB9-530C-4BC0-818C-DDB08EE5EC7D}" srcOrd="0" destOrd="0" parTransId="{1F688942-7BAB-4AE6-9C84-82B0D0FE339B}" sibTransId="{F5306018-FEC3-4B06-B9BF-907D68C79DA3}"/>
    <dgm:cxn modelId="{668F743B-BF12-4151-9181-D6C3F7A9FB13}" type="presOf" srcId="{30B84FB9-530C-4BC0-818C-DDB08EE5EC7D}" destId="{8C980531-73E7-44A7-B010-273D65B77DF2}" srcOrd="0" destOrd="0" presId="urn:microsoft.com/office/officeart/2005/8/layout/hierarchy4"/>
    <dgm:cxn modelId="{5902E43D-89E1-40AA-918B-6F11F3FD53D9}" type="presOf" srcId="{D23D24E2-5476-4423-A87D-BA9F7896C850}" destId="{54558413-46D2-4EBF-B78F-FAEAFED76A67}" srcOrd="0" destOrd="0" presId="urn:microsoft.com/office/officeart/2005/8/layout/hierarchy4"/>
    <dgm:cxn modelId="{2671A440-7882-4F0E-A2D6-C8906B3B4107}" srcId="{35699E24-A781-4825-92F1-BED0512FE0B8}" destId="{BEB104A6-D8AD-4635-BF49-CC3E2EC98DD9}" srcOrd="0" destOrd="0" parTransId="{2E1C1E18-8E46-4890-BC34-2A7A89B8EB9C}" sibTransId="{15F4FBE1-D33B-40A6-97CF-B048B3E8963A}"/>
    <dgm:cxn modelId="{C879E060-06E4-40DF-BF07-71B3069BA30E}" srcId="{35699E24-A781-4825-92F1-BED0512FE0B8}" destId="{D23D24E2-5476-4423-A87D-BA9F7896C850}" srcOrd="2" destOrd="0" parTransId="{6F244C0C-F90E-4D6B-81C9-3D4DE24C5AEF}" sibTransId="{290030BB-439D-4A04-B227-273690024DC6}"/>
    <dgm:cxn modelId="{32782843-0EFC-4981-8FA9-6DEE141E454A}" srcId="{3E262977-60F1-4EC3-A268-372C0CACA522}" destId="{5F50A9B6-3568-4DFA-AE89-8386040D7C80}" srcOrd="0" destOrd="0" parTransId="{DEADE66E-FD39-473F-BE45-4BBFE50066F9}" sibTransId="{9883B24B-26DC-4A31-9392-60DA187884AA}"/>
    <dgm:cxn modelId="{1B334A64-A729-4FE4-86DD-621BF663F63B}" srcId="{35699E24-A781-4825-92F1-BED0512FE0B8}" destId="{6F559C54-D346-4C26-8F8F-57C031A65EC5}" srcOrd="3" destOrd="0" parTransId="{F3652C17-00F0-407D-8D66-08FEB107493F}" sibTransId="{725324EC-0756-40B0-811D-CFE867402760}"/>
    <dgm:cxn modelId="{48ECA56B-A665-4495-8B9B-0B919320F8B7}" type="presOf" srcId="{3E262977-60F1-4EC3-A268-372C0CACA522}" destId="{E1ED8C7F-6E37-44C4-B3A8-EFB028DE47C7}" srcOrd="0" destOrd="0" presId="urn:microsoft.com/office/officeart/2005/8/layout/hierarchy4"/>
    <dgm:cxn modelId="{C207B96F-DBDB-4F30-86F1-A332CC684245}" srcId="{35699E24-A781-4825-92F1-BED0512FE0B8}" destId="{3250A7FA-6E32-4867-BB2A-7B56C1B5549E}" srcOrd="1" destOrd="0" parTransId="{60E7AB1A-76BF-4943-82D7-818BC4EDE896}" sibTransId="{7397C541-C243-44FF-8C02-6EEA06D94570}"/>
    <dgm:cxn modelId="{892A0988-70C3-4180-9D10-420F5B390C88}" srcId="{3E262977-60F1-4EC3-A268-372C0CACA522}" destId="{35699E24-A781-4825-92F1-BED0512FE0B8}" srcOrd="1" destOrd="0" parTransId="{869C4ABA-4207-4C57-B504-3FF4091CEFD7}" sibTransId="{7FC3354B-65EA-4F53-BA90-2D3547E962D2}"/>
    <dgm:cxn modelId="{0545AF95-5669-447E-B17B-02DA780316E9}" type="presOf" srcId="{BEB104A6-D8AD-4635-BF49-CC3E2EC98DD9}" destId="{20F9C700-7810-46D5-9FCC-8AD3A6DBEBA2}" srcOrd="0" destOrd="0" presId="urn:microsoft.com/office/officeart/2005/8/layout/hierarchy4"/>
    <dgm:cxn modelId="{6EFB6FC7-77D9-4E0B-9BAD-F06AA344608A}" type="presOf" srcId="{35699E24-A781-4825-92F1-BED0512FE0B8}" destId="{67F86AF6-5345-4374-A5CE-9AE1082EB1E7}" srcOrd="0" destOrd="0" presId="urn:microsoft.com/office/officeart/2005/8/layout/hierarchy4"/>
    <dgm:cxn modelId="{0BBA80C7-14AA-41CD-9794-2E56EA796FD3}" type="presOf" srcId="{6F559C54-D346-4C26-8F8F-57C031A65EC5}" destId="{092154DD-9218-46C6-BF5E-6F73FE53D037}" srcOrd="0" destOrd="0" presId="urn:microsoft.com/office/officeart/2005/8/layout/hierarchy4"/>
    <dgm:cxn modelId="{60ECEADA-A62A-44C1-A16A-EB02D97DD917}" type="presOf" srcId="{576C0EF0-8480-4663-89CB-5E3A55E460E1}" destId="{1DC61F3B-5BF0-488F-AD66-E8B779A0B686}" srcOrd="0" destOrd="0" presId="urn:microsoft.com/office/officeart/2005/8/layout/hierarchy4"/>
    <dgm:cxn modelId="{D0D319DF-10B4-4EF6-8AB2-7AEFAF18072B}" type="presOf" srcId="{5F50A9B6-3568-4DFA-AE89-8386040D7C80}" destId="{B91B2ACB-13A1-4D4D-A4F6-BFD58FA00DC4}" srcOrd="0" destOrd="0" presId="urn:microsoft.com/office/officeart/2005/8/layout/hierarchy4"/>
    <dgm:cxn modelId="{6472BCEC-D972-459A-9EED-AA9AEE01A8F2}" type="presOf" srcId="{3250A7FA-6E32-4867-BB2A-7B56C1B5549E}" destId="{DA104B27-52C5-4B87-A6D7-908942967396}" srcOrd="0" destOrd="0" presId="urn:microsoft.com/office/officeart/2005/8/layout/hierarchy4"/>
    <dgm:cxn modelId="{B1D860B4-EE71-4118-9D0B-C4889B52710D}" type="presParOf" srcId="{1DC61F3B-5BF0-488F-AD66-E8B779A0B686}" destId="{C03B2E2B-BBE2-43ED-8A3F-5DF767FA0FC9}" srcOrd="0" destOrd="0" presId="urn:microsoft.com/office/officeart/2005/8/layout/hierarchy4"/>
    <dgm:cxn modelId="{48C8B836-5490-46EB-A49E-DBDDB6F4D6BF}" type="presParOf" srcId="{C03B2E2B-BBE2-43ED-8A3F-5DF767FA0FC9}" destId="{8C980531-73E7-44A7-B010-273D65B77DF2}" srcOrd="0" destOrd="0" presId="urn:microsoft.com/office/officeart/2005/8/layout/hierarchy4"/>
    <dgm:cxn modelId="{34A461EF-D701-4E22-8254-AE4F1C5D0067}" type="presParOf" srcId="{C03B2E2B-BBE2-43ED-8A3F-5DF767FA0FC9}" destId="{5DF371A7-4CDC-47AD-AC1A-2E365B8693CD}" srcOrd="1" destOrd="0" presId="urn:microsoft.com/office/officeart/2005/8/layout/hierarchy4"/>
    <dgm:cxn modelId="{3EC59F8D-9ACE-4375-A043-65B1DA466CD5}" type="presParOf" srcId="{C03B2E2B-BBE2-43ED-8A3F-5DF767FA0FC9}" destId="{54481FC3-E6A9-4270-B225-022EF1F87787}" srcOrd="2" destOrd="0" presId="urn:microsoft.com/office/officeart/2005/8/layout/hierarchy4"/>
    <dgm:cxn modelId="{D0BA3CE6-78E5-4455-AD8E-F4FC56AA1DC2}" type="presParOf" srcId="{54481FC3-E6A9-4270-B225-022EF1F87787}" destId="{8CA50552-3952-40A0-AC47-18E41F1879AF}" srcOrd="0" destOrd="0" presId="urn:microsoft.com/office/officeart/2005/8/layout/hierarchy4"/>
    <dgm:cxn modelId="{861F19C5-61F7-4E7C-AE92-7C485BEA084A}" type="presParOf" srcId="{8CA50552-3952-40A0-AC47-18E41F1879AF}" destId="{E1ED8C7F-6E37-44C4-B3A8-EFB028DE47C7}" srcOrd="0" destOrd="0" presId="urn:microsoft.com/office/officeart/2005/8/layout/hierarchy4"/>
    <dgm:cxn modelId="{2CF368F9-E4F8-4A20-A520-0A97FA58216E}" type="presParOf" srcId="{8CA50552-3952-40A0-AC47-18E41F1879AF}" destId="{2E46D444-ECF1-4A19-B064-172D545543D0}" srcOrd="1" destOrd="0" presId="urn:microsoft.com/office/officeart/2005/8/layout/hierarchy4"/>
    <dgm:cxn modelId="{CDABBEE8-8F11-4808-AEFA-45E256297C95}" type="presParOf" srcId="{8CA50552-3952-40A0-AC47-18E41F1879AF}" destId="{1166ACCC-572F-41D5-B1D4-9ED91648C5D6}" srcOrd="2" destOrd="0" presId="urn:microsoft.com/office/officeart/2005/8/layout/hierarchy4"/>
    <dgm:cxn modelId="{08D00FDD-8D22-46EB-B58E-0DAD68A705C4}" type="presParOf" srcId="{1166ACCC-572F-41D5-B1D4-9ED91648C5D6}" destId="{E92842D3-73E9-4586-9341-EE87380BA9ED}" srcOrd="0" destOrd="0" presId="urn:microsoft.com/office/officeart/2005/8/layout/hierarchy4"/>
    <dgm:cxn modelId="{BF8FD53F-A597-4BCB-8F5B-8015130B42A9}" type="presParOf" srcId="{E92842D3-73E9-4586-9341-EE87380BA9ED}" destId="{B91B2ACB-13A1-4D4D-A4F6-BFD58FA00DC4}" srcOrd="0" destOrd="0" presId="urn:microsoft.com/office/officeart/2005/8/layout/hierarchy4"/>
    <dgm:cxn modelId="{130A1695-ED92-40AB-8BA0-974D86864796}" type="presParOf" srcId="{E92842D3-73E9-4586-9341-EE87380BA9ED}" destId="{F58B7603-C6BB-4C97-BA9F-1A10BF73C9BA}" srcOrd="1" destOrd="0" presId="urn:microsoft.com/office/officeart/2005/8/layout/hierarchy4"/>
    <dgm:cxn modelId="{AC10FBB3-5C02-47C5-AD5F-D6CF6D9E080C}" type="presParOf" srcId="{1166ACCC-572F-41D5-B1D4-9ED91648C5D6}" destId="{38F742E4-1D14-4363-9646-CD3321146C10}" srcOrd="1" destOrd="0" presId="urn:microsoft.com/office/officeart/2005/8/layout/hierarchy4"/>
    <dgm:cxn modelId="{B88D229C-DD4D-4094-895D-88864D159137}" type="presParOf" srcId="{1166ACCC-572F-41D5-B1D4-9ED91648C5D6}" destId="{3E15A9E1-D1BD-4A07-B323-F8DDFACE0455}" srcOrd="2" destOrd="0" presId="urn:microsoft.com/office/officeart/2005/8/layout/hierarchy4"/>
    <dgm:cxn modelId="{769EE671-E483-46DF-8870-E0F495F753FF}" type="presParOf" srcId="{3E15A9E1-D1BD-4A07-B323-F8DDFACE0455}" destId="{67F86AF6-5345-4374-A5CE-9AE1082EB1E7}" srcOrd="0" destOrd="0" presId="urn:microsoft.com/office/officeart/2005/8/layout/hierarchy4"/>
    <dgm:cxn modelId="{ACA03A80-256F-49D9-960D-4CB96DCEE8D4}" type="presParOf" srcId="{3E15A9E1-D1BD-4A07-B323-F8DDFACE0455}" destId="{5B52A8AC-6E84-433B-8CB4-5802D4DAA8B5}" srcOrd="1" destOrd="0" presId="urn:microsoft.com/office/officeart/2005/8/layout/hierarchy4"/>
    <dgm:cxn modelId="{CAA20EBF-A523-48FC-9EF2-467509001B63}" type="presParOf" srcId="{3E15A9E1-D1BD-4A07-B323-F8DDFACE0455}" destId="{04E90DCF-4050-4EFA-9E1F-ECB83A89AFEA}" srcOrd="2" destOrd="0" presId="urn:microsoft.com/office/officeart/2005/8/layout/hierarchy4"/>
    <dgm:cxn modelId="{691B4437-2AF5-4FA6-841E-B7023C9F52BB}" type="presParOf" srcId="{04E90DCF-4050-4EFA-9E1F-ECB83A89AFEA}" destId="{C1888525-A45C-44D9-856B-365FA3A23A5A}" srcOrd="0" destOrd="0" presId="urn:microsoft.com/office/officeart/2005/8/layout/hierarchy4"/>
    <dgm:cxn modelId="{ACF40044-4D90-4B03-9EA0-4E0494E81311}" type="presParOf" srcId="{C1888525-A45C-44D9-856B-365FA3A23A5A}" destId="{20F9C700-7810-46D5-9FCC-8AD3A6DBEBA2}" srcOrd="0" destOrd="0" presId="urn:microsoft.com/office/officeart/2005/8/layout/hierarchy4"/>
    <dgm:cxn modelId="{C2CF4DEC-7368-4401-861F-5CF9C338E0DC}" type="presParOf" srcId="{C1888525-A45C-44D9-856B-365FA3A23A5A}" destId="{A0811BF4-DAB3-40E7-A80F-57F295A9CA6F}" srcOrd="1" destOrd="0" presId="urn:microsoft.com/office/officeart/2005/8/layout/hierarchy4"/>
    <dgm:cxn modelId="{002FF6C1-BA93-45DD-A4AD-808DBD740F5D}" type="presParOf" srcId="{04E90DCF-4050-4EFA-9E1F-ECB83A89AFEA}" destId="{7199793B-DC92-4182-B828-74FC34388860}" srcOrd="1" destOrd="0" presId="urn:microsoft.com/office/officeart/2005/8/layout/hierarchy4"/>
    <dgm:cxn modelId="{DCAB13E1-1462-4F3A-8020-FAFF6D1D8957}" type="presParOf" srcId="{04E90DCF-4050-4EFA-9E1F-ECB83A89AFEA}" destId="{B2F460AF-F56C-47BE-AD55-553C279BE51E}" srcOrd="2" destOrd="0" presId="urn:microsoft.com/office/officeart/2005/8/layout/hierarchy4"/>
    <dgm:cxn modelId="{3966B508-787A-41AA-8517-E1E63F05DF07}" type="presParOf" srcId="{B2F460AF-F56C-47BE-AD55-553C279BE51E}" destId="{DA104B27-52C5-4B87-A6D7-908942967396}" srcOrd="0" destOrd="0" presId="urn:microsoft.com/office/officeart/2005/8/layout/hierarchy4"/>
    <dgm:cxn modelId="{9B1E4AA5-BE76-46FF-B90B-96871AE67079}" type="presParOf" srcId="{B2F460AF-F56C-47BE-AD55-553C279BE51E}" destId="{26FB8445-970F-420E-8C33-F3961F086816}" srcOrd="1" destOrd="0" presId="urn:microsoft.com/office/officeart/2005/8/layout/hierarchy4"/>
    <dgm:cxn modelId="{C499F46B-1442-4C85-AA8C-F54D0907EA78}" type="presParOf" srcId="{04E90DCF-4050-4EFA-9E1F-ECB83A89AFEA}" destId="{3D64D7EA-F22D-4C1B-94F6-AE249202711C}" srcOrd="3" destOrd="0" presId="urn:microsoft.com/office/officeart/2005/8/layout/hierarchy4"/>
    <dgm:cxn modelId="{5E65E7BA-FE6A-44B3-9CB8-740953B8BDBB}" type="presParOf" srcId="{04E90DCF-4050-4EFA-9E1F-ECB83A89AFEA}" destId="{5A2C3FF3-FB3F-4453-A80B-F65D85CB88AB}" srcOrd="4" destOrd="0" presId="urn:microsoft.com/office/officeart/2005/8/layout/hierarchy4"/>
    <dgm:cxn modelId="{662DA172-ADFD-4381-B14E-B8EFE2745087}" type="presParOf" srcId="{5A2C3FF3-FB3F-4453-A80B-F65D85CB88AB}" destId="{54558413-46D2-4EBF-B78F-FAEAFED76A67}" srcOrd="0" destOrd="0" presId="urn:microsoft.com/office/officeart/2005/8/layout/hierarchy4"/>
    <dgm:cxn modelId="{B372E4FE-D7DE-4E73-9DE0-D31D428BF156}" type="presParOf" srcId="{5A2C3FF3-FB3F-4453-A80B-F65D85CB88AB}" destId="{010690A6-665F-4F7C-B6FF-D3A3EE78D339}" srcOrd="1" destOrd="0" presId="urn:microsoft.com/office/officeart/2005/8/layout/hierarchy4"/>
    <dgm:cxn modelId="{B078C82F-BEA8-4792-8737-A6E071DFC83B}" type="presParOf" srcId="{04E90DCF-4050-4EFA-9E1F-ECB83A89AFEA}" destId="{74076FAA-E99A-4CC1-93DA-73ADD633831B}" srcOrd="5" destOrd="0" presId="urn:microsoft.com/office/officeart/2005/8/layout/hierarchy4"/>
    <dgm:cxn modelId="{684169E8-F131-4CB5-8FC3-C7653EBC4D28}" type="presParOf" srcId="{04E90DCF-4050-4EFA-9E1F-ECB83A89AFEA}" destId="{0312C507-DBC3-43BE-B70A-026216CEFD43}" srcOrd="6" destOrd="0" presId="urn:microsoft.com/office/officeart/2005/8/layout/hierarchy4"/>
    <dgm:cxn modelId="{8CC54A61-EA4A-45FB-9572-FBDA45E7D15D}" type="presParOf" srcId="{0312C507-DBC3-43BE-B70A-026216CEFD43}" destId="{092154DD-9218-46C6-BF5E-6F73FE53D037}" srcOrd="0" destOrd="0" presId="urn:microsoft.com/office/officeart/2005/8/layout/hierarchy4"/>
    <dgm:cxn modelId="{BCB90A87-59BA-4883-BBB1-2F05DBD5837F}" type="presParOf" srcId="{0312C507-DBC3-43BE-B70A-026216CEFD43}" destId="{02262A72-B588-4154-9036-6BA6210448DC}" srcOrd="1" destOrd="0" presId="urn:microsoft.com/office/officeart/2005/8/layout/hierarchy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576C0EF0-8480-4663-89CB-5E3A55E460E1}" type="doc">
      <dgm:prSet loTypeId="urn:microsoft.com/office/officeart/2008/layout/LinedList" loCatId="hierarchy" qsTypeId="urn:microsoft.com/office/officeart/2005/8/quickstyle/simple1" qsCatId="simple" csTypeId="urn:microsoft.com/office/officeart/2005/8/colors/accent0_2" csCatId="mainScheme" phldr="1"/>
      <dgm:spPr/>
      <dgm:t>
        <a:bodyPr/>
        <a:lstStyle/>
        <a:p>
          <a:endParaRPr lang="ru-RU"/>
        </a:p>
      </dgm:t>
    </dgm:pt>
    <dgm:pt modelId="{D1B43E31-88E6-4964-A648-DD8BC386D5A3}">
      <dgm:prSet/>
      <dgm:spPr/>
      <dgm:t>
        <a:bodyPr/>
        <a:lstStyle/>
        <a:p>
          <a:r>
            <a:rPr lang="ru-RU" dirty="0"/>
            <a:t>Порядок принятия решения при наличии особенных обстоятельств</a:t>
          </a:r>
        </a:p>
      </dgm:t>
    </dgm:pt>
    <dgm:pt modelId="{EBB699DD-497B-4101-ABA7-A03D70D011E8}" type="sibTrans" cxnId="{33FCADCD-773E-44FB-848E-3FD4CAE68616}">
      <dgm:prSet/>
      <dgm:spPr/>
      <dgm:t>
        <a:bodyPr/>
        <a:lstStyle/>
        <a:p>
          <a:endParaRPr lang="ru-RU"/>
        </a:p>
      </dgm:t>
    </dgm:pt>
    <dgm:pt modelId="{2B969589-CB6B-4441-9CAC-C41A69A9EE94}" type="parTrans" cxnId="{33FCADCD-773E-44FB-848E-3FD4CAE68616}">
      <dgm:prSet/>
      <dgm:spPr/>
      <dgm:t>
        <a:bodyPr/>
        <a:lstStyle/>
        <a:p>
          <a:endParaRPr lang="ru-RU"/>
        </a:p>
      </dgm:t>
    </dgm:pt>
    <dgm:pt modelId="{0EEC9B89-CFF8-4166-93CE-FA8C05AD0670}">
      <dgm:prSet custT="1"/>
      <dgm:spPr/>
      <dgm:t>
        <a:bodyPr/>
        <a:lstStyle/>
        <a:p>
          <a:r>
            <a:rPr lang="ru-RU" sz="1400" dirty="0"/>
            <a:t>выявлены признаки недостаточной честности клиента</a:t>
          </a:r>
        </a:p>
      </dgm:t>
    </dgm:pt>
    <dgm:pt modelId="{FE43121D-A7D2-436F-995F-D1DB9A9FAC2A}" type="sibTrans" cxnId="{5D208055-B0C7-4C37-88C1-4F0A066DF630}">
      <dgm:prSet/>
      <dgm:spPr/>
      <dgm:t>
        <a:bodyPr/>
        <a:lstStyle/>
        <a:p>
          <a:endParaRPr lang="ru-RU"/>
        </a:p>
      </dgm:t>
    </dgm:pt>
    <dgm:pt modelId="{DFC5E959-5858-40D4-9323-30E1559D8410}" type="parTrans" cxnId="{5D208055-B0C7-4C37-88C1-4F0A066DF630}">
      <dgm:prSet/>
      <dgm:spPr/>
      <dgm:t>
        <a:bodyPr/>
        <a:lstStyle/>
        <a:p>
          <a:endParaRPr lang="ru-RU"/>
        </a:p>
      </dgm:t>
    </dgm:pt>
    <dgm:pt modelId="{BD027CCC-69C9-460A-83C9-0BDA6A4F0F71}">
      <dgm:prSet custT="1"/>
      <dgm:spPr/>
      <dgm:t>
        <a:bodyPr/>
        <a:lstStyle/>
        <a:p>
          <a:r>
            <a:rPr lang="ru-RU" sz="1400" dirty="0"/>
            <a:t>бухгалтерская и (или) финансовая отчетность клиента подготовлена в соответствии с применимой основой составления и представления отчетности, отличной от законодательства Республики Беларусь или Международных стандартов финансовой отчетности</a:t>
          </a:r>
        </a:p>
      </dgm:t>
    </dgm:pt>
    <dgm:pt modelId="{3B844CD8-0472-44EC-B342-D46011CBBC0D}" type="sibTrans" cxnId="{A7071242-A16B-4310-8D44-524597494C6D}">
      <dgm:prSet/>
      <dgm:spPr/>
      <dgm:t>
        <a:bodyPr/>
        <a:lstStyle/>
        <a:p>
          <a:endParaRPr lang="ru-RU"/>
        </a:p>
      </dgm:t>
    </dgm:pt>
    <dgm:pt modelId="{DB7C43CF-AFB6-4359-B10F-54EA679FA2A2}" type="parTrans" cxnId="{A7071242-A16B-4310-8D44-524597494C6D}">
      <dgm:prSet/>
      <dgm:spPr/>
      <dgm:t>
        <a:bodyPr/>
        <a:lstStyle/>
        <a:p>
          <a:endParaRPr lang="ru-RU"/>
        </a:p>
      </dgm:t>
    </dgm:pt>
    <dgm:pt modelId="{F0E9F8B2-111E-484C-ABA6-B77C6FBC4DD2}">
      <dgm:prSet custT="1"/>
      <dgm:spPr/>
      <dgm:t>
        <a:bodyPr/>
        <a:lstStyle/>
        <a:p>
          <a:r>
            <a:rPr lang="ru-RU" sz="1400" dirty="0"/>
            <a:t>клиент является материнской компанией группы, в которой существенные компоненты находятся в других юрисдикциях</a:t>
          </a:r>
        </a:p>
      </dgm:t>
    </dgm:pt>
    <dgm:pt modelId="{49133905-9976-4526-949B-EC5D3FFA6D33}" type="sibTrans" cxnId="{646F7CE4-5DAE-41F5-94C8-A4DE545287A5}">
      <dgm:prSet/>
      <dgm:spPr/>
      <dgm:t>
        <a:bodyPr/>
        <a:lstStyle/>
        <a:p>
          <a:endParaRPr lang="ru-RU"/>
        </a:p>
      </dgm:t>
    </dgm:pt>
    <dgm:pt modelId="{4F6921FD-4D0E-4384-A692-D255615C88E7}" type="parTrans" cxnId="{646F7CE4-5DAE-41F5-94C8-A4DE545287A5}">
      <dgm:prSet/>
      <dgm:spPr/>
      <dgm:t>
        <a:bodyPr/>
        <a:lstStyle/>
        <a:p>
          <a:endParaRPr lang="ru-RU"/>
        </a:p>
      </dgm:t>
    </dgm:pt>
    <dgm:pt modelId="{EC572923-EDE7-4318-993C-0959FE3CB74E}">
      <dgm:prSet custT="1"/>
      <dgm:spPr/>
      <dgm:t>
        <a:bodyPr/>
        <a:lstStyle/>
        <a:p>
          <a:r>
            <a:rPr lang="ru-RU" sz="1400" dirty="0"/>
            <a:t>имеется вероятность неоплаты стоимости аудиторских услуг в связи с тем, что финансовым результатом деятельности клиента является убыток или отрасль, в которой он работает, переживает экономический спад</a:t>
          </a:r>
        </a:p>
      </dgm:t>
    </dgm:pt>
    <dgm:pt modelId="{ABCEE64A-DBFD-4005-B1E1-4C2B5088E520}" type="sibTrans" cxnId="{88003442-DA51-4749-AA4F-1B272CC102B4}">
      <dgm:prSet/>
      <dgm:spPr/>
      <dgm:t>
        <a:bodyPr/>
        <a:lstStyle/>
        <a:p>
          <a:endParaRPr lang="ru-RU"/>
        </a:p>
      </dgm:t>
    </dgm:pt>
    <dgm:pt modelId="{D71021B3-7D43-4790-B059-EC2225A44BBB}" type="parTrans" cxnId="{88003442-DA51-4749-AA4F-1B272CC102B4}">
      <dgm:prSet/>
      <dgm:spPr/>
      <dgm:t>
        <a:bodyPr/>
        <a:lstStyle/>
        <a:p>
          <a:endParaRPr lang="ru-RU"/>
        </a:p>
      </dgm:t>
    </dgm:pt>
    <dgm:pt modelId="{5C03BB62-BC40-4694-8224-7EEB4F2C8F62}">
      <dgm:prSet custT="1"/>
      <dgm:spPr/>
      <dgm:t>
        <a:bodyPr/>
        <a:lstStyle/>
        <a:p>
          <a:r>
            <a:rPr lang="ru-RU" sz="1400" dirty="0"/>
            <a:t>выявлены условия или события, которые могут вызвать значительные сомнения в способности клиента продолжать свою деятельность непрерывно</a:t>
          </a:r>
        </a:p>
      </dgm:t>
    </dgm:pt>
    <dgm:pt modelId="{F8EE2D09-1B46-4FA0-89FE-C215C6DDFD2D}" type="sibTrans" cxnId="{2DDC9DFD-0CE2-4FAD-BAC9-DEB521E132B5}">
      <dgm:prSet/>
      <dgm:spPr/>
      <dgm:t>
        <a:bodyPr/>
        <a:lstStyle/>
        <a:p>
          <a:endParaRPr lang="ru-RU"/>
        </a:p>
      </dgm:t>
    </dgm:pt>
    <dgm:pt modelId="{D683879A-705A-4C6C-8E1A-66A2EF760297}" type="parTrans" cxnId="{2DDC9DFD-0CE2-4FAD-BAC9-DEB521E132B5}">
      <dgm:prSet/>
      <dgm:spPr/>
      <dgm:t>
        <a:bodyPr/>
        <a:lstStyle/>
        <a:p>
          <a:endParaRPr lang="ru-RU"/>
        </a:p>
      </dgm:t>
    </dgm:pt>
    <dgm:pt modelId="{A7BCB98A-9257-4165-B189-174667ABC6C1}">
      <dgm:prSet custT="1"/>
      <dgm:spPr/>
      <dgm:t>
        <a:bodyPr/>
        <a:lstStyle/>
        <a:p>
          <a:r>
            <a:rPr lang="ru-RU" sz="1400" dirty="0"/>
            <a:t>иные обстоятельства, которые могут повлиять на ход выполнения аудиторского задания и итоговые документы по результатам выполнения аудиторского задания</a:t>
          </a:r>
        </a:p>
      </dgm:t>
    </dgm:pt>
    <dgm:pt modelId="{590B8106-247A-48B3-A472-EAEC8CE37508}" type="sibTrans" cxnId="{03C339AE-AAEA-4832-8D97-0A34BE9717BB}">
      <dgm:prSet/>
      <dgm:spPr/>
      <dgm:t>
        <a:bodyPr/>
        <a:lstStyle/>
        <a:p>
          <a:endParaRPr lang="ru-RU"/>
        </a:p>
      </dgm:t>
    </dgm:pt>
    <dgm:pt modelId="{FB6B404E-DADD-40E2-9369-1EA9E0F62B18}" type="parTrans" cxnId="{03C339AE-AAEA-4832-8D97-0A34BE9717BB}">
      <dgm:prSet/>
      <dgm:spPr/>
      <dgm:t>
        <a:bodyPr/>
        <a:lstStyle/>
        <a:p>
          <a:endParaRPr lang="ru-RU"/>
        </a:p>
      </dgm:t>
    </dgm:pt>
    <dgm:pt modelId="{6A2A5E1C-E260-43A1-90B1-FAE2EB0DC7E4}" type="pres">
      <dgm:prSet presAssocID="{576C0EF0-8480-4663-89CB-5E3A55E460E1}" presName="vert0" presStyleCnt="0">
        <dgm:presLayoutVars>
          <dgm:dir/>
          <dgm:animOne val="branch"/>
          <dgm:animLvl val="lvl"/>
        </dgm:presLayoutVars>
      </dgm:prSet>
      <dgm:spPr/>
    </dgm:pt>
    <dgm:pt modelId="{82859296-9AC9-4A1C-831E-C52EABB9B496}" type="pres">
      <dgm:prSet presAssocID="{D1B43E31-88E6-4964-A648-DD8BC386D5A3}" presName="thickLine" presStyleLbl="alignNode1" presStyleIdx="0" presStyleCnt="1"/>
      <dgm:spPr/>
    </dgm:pt>
    <dgm:pt modelId="{09512686-D63E-4B04-9C71-0F5C24E00E79}" type="pres">
      <dgm:prSet presAssocID="{D1B43E31-88E6-4964-A648-DD8BC386D5A3}" presName="horz1" presStyleCnt="0"/>
      <dgm:spPr/>
    </dgm:pt>
    <dgm:pt modelId="{CFAD9134-CAF1-4F4C-82E7-2095E45EDA27}" type="pres">
      <dgm:prSet presAssocID="{D1B43E31-88E6-4964-A648-DD8BC386D5A3}" presName="tx1" presStyleLbl="revTx" presStyleIdx="0" presStyleCnt="7"/>
      <dgm:spPr/>
    </dgm:pt>
    <dgm:pt modelId="{525AAD0A-6C85-48DC-89D2-369704119FC6}" type="pres">
      <dgm:prSet presAssocID="{D1B43E31-88E6-4964-A648-DD8BC386D5A3}" presName="vert1" presStyleCnt="0"/>
      <dgm:spPr/>
    </dgm:pt>
    <dgm:pt modelId="{B82EF42A-16F3-4347-8CD3-D0477EF75067}" type="pres">
      <dgm:prSet presAssocID="{0EEC9B89-CFF8-4166-93CE-FA8C05AD0670}" presName="vertSpace2a" presStyleCnt="0"/>
      <dgm:spPr/>
    </dgm:pt>
    <dgm:pt modelId="{716AE3AD-0013-4A0D-A733-F9608BEB5DE3}" type="pres">
      <dgm:prSet presAssocID="{0EEC9B89-CFF8-4166-93CE-FA8C05AD0670}" presName="horz2" presStyleCnt="0"/>
      <dgm:spPr/>
    </dgm:pt>
    <dgm:pt modelId="{531B1994-D79E-429B-8698-CC928709CE45}" type="pres">
      <dgm:prSet presAssocID="{0EEC9B89-CFF8-4166-93CE-FA8C05AD0670}" presName="horzSpace2" presStyleCnt="0"/>
      <dgm:spPr/>
    </dgm:pt>
    <dgm:pt modelId="{D03C188C-BC03-4D85-BD4B-BF6B9223A87A}" type="pres">
      <dgm:prSet presAssocID="{0EEC9B89-CFF8-4166-93CE-FA8C05AD0670}" presName="tx2" presStyleLbl="revTx" presStyleIdx="1" presStyleCnt="7"/>
      <dgm:spPr/>
    </dgm:pt>
    <dgm:pt modelId="{5CC0AA2A-08F9-4CFE-97BC-AD2486926863}" type="pres">
      <dgm:prSet presAssocID="{0EEC9B89-CFF8-4166-93CE-FA8C05AD0670}" presName="vert2" presStyleCnt="0"/>
      <dgm:spPr/>
    </dgm:pt>
    <dgm:pt modelId="{3BC49DB0-66C3-44BA-8B1D-0388189F83D3}" type="pres">
      <dgm:prSet presAssocID="{0EEC9B89-CFF8-4166-93CE-FA8C05AD0670}" presName="thinLine2b" presStyleLbl="callout" presStyleIdx="0" presStyleCnt="6"/>
      <dgm:spPr/>
    </dgm:pt>
    <dgm:pt modelId="{A78C20B2-C302-433D-BEDE-7B9F67DABBE6}" type="pres">
      <dgm:prSet presAssocID="{0EEC9B89-CFF8-4166-93CE-FA8C05AD0670}" presName="vertSpace2b" presStyleCnt="0"/>
      <dgm:spPr/>
    </dgm:pt>
    <dgm:pt modelId="{8EF36AFD-EFAB-4B63-A6AB-C15952B4FF7C}" type="pres">
      <dgm:prSet presAssocID="{BD027CCC-69C9-460A-83C9-0BDA6A4F0F71}" presName="horz2" presStyleCnt="0"/>
      <dgm:spPr/>
    </dgm:pt>
    <dgm:pt modelId="{1E280B6D-A624-4878-BAC9-967BF88411D6}" type="pres">
      <dgm:prSet presAssocID="{BD027CCC-69C9-460A-83C9-0BDA6A4F0F71}" presName="horzSpace2" presStyleCnt="0"/>
      <dgm:spPr/>
    </dgm:pt>
    <dgm:pt modelId="{940D6B5F-71C5-40F0-971C-C3C2A9191AFA}" type="pres">
      <dgm:prSet presAssocID="{BD027CCC-69C9-460A-83C9-0BDA6A4F0F71}" presName="tx2" presStyleLbl="revTx" presStyleIdx="2" presStyleCnt="7"/>
      <dgm:spPr/>
    </dgm:pt>
    <dgm:pt modelId="{FADF0E66-E89F-4CCC-913B-039FF710ABDB}" type="pres">
      <dgm:prSet presAssocID="{BD027CCC-69C9-460A-83C9-0BDA6A4F0F71}" presName="vert2" presStyleCnt="0"/>
      <dgm:spPr/>
    </dgm:pt>
    <dgm:pt modelId="{87BF1B7B-A84F-4587-8DB1-7800CBB5183B}" type="pres">
      <dgm:prSet presAssocID="{BD027CCC-69C9-460A-83C9-0BDA6A4F0F71}" presName="thinLine2b" presStyleLbl="callout" presStyleIdx="1" presStyleCnt="6"/>
      <dgm:spPr/>
    </dgm:pt>
    <dgm:pt modelId="{DF085828-4D4A-41C1-9540-E56056A68ECA}" type="pres">
      <dgm:prSet presAssocID="{BD027CCC-69C9-460A-83C9-0BDA6A4F0F71}" presName="vertSpace2b" presStyleCnt="0"/>
      <dgm:spPr/>
    </dgm:pt>
    <dgm:pt modelId="{D8BD979C-F0C9-48E9-984E-EA7DC973B81E}" type="pres">
      <dgm:prSet presAssocID="{F0E9F8B2-111E-484C-ABA6-B77C6FBC4DD2}" presName="horz2" presStyleCnt="0"/>
      <dgm:spPr/>
    </dgm:pt>
    <dgm:pt modelId="{1E19041B-A84F-4F1C-8DC5-D366D1E9044D}" type="pres">
      <dgm:prSet presAssocID="{F0E9F8B2-111E-484C-ABA6-B77C6FBC4DD2}" presName="horzSpace2" presStyleCnt="0"/>
      <dgm:spPr/>
    </dgm:pt>
    <dgm:pt modelId="{CBD6E410-AF44-40AD-9009-3ACBDB0B634A}" type="pres">
      <dgm:prSet presAssocID="{F0E9F8B2-111E-484C-ABA6-B77C6FBC4DD2}" presName="tx2" presStyleLbl="revTx" presStyleIdx="3" presStyleCnt="7"/>
      <dgm:spPr/>
    </dgm:pt>
    <dgm:pt modelId="{9FEDD2CB-591F-41EB-B829-A611BFA0631D}" type="pres">
      <dgm:prSet presAssocID="{F0E9F8B2-111E-484C-ABA6-B77C6FBC4DD2}" presName="vert2" presStyleCnt="0"/>
      <dgm:spPr/>
    </dgm:pt>
    <dgm:pt modelId="{27DF1A5A-E065-44E1-972B-C92E465E7EEA}" type="pres">
      <dgm:prSet presAssocID="{F0E9F8B2-111E-484C-ABA6-B77C6FBC4DD2}" presName="thinLine2b" presStyleLbl="callout" presStyleIdx="2" presStyleCnt="6"/>
      <dgm:spPr/>
    </dgm:pt>
    <dgm:pt modelId="{F351FC9D-CBEE-49DA-BF49-38A7CD458514}" type="pres">
      <dgm:prSet presAssocID="{F0E9F8B2-111E-484C-ABA6-B77C6FBC4DD2}" presName="vertSpace2b" presStyleCnt="0"/>
      <dgm:spPr/>
    </dgm:pt>
    <dgm:pt modelId="{9067AC18-E503-4F7E-B35F-CD0942AD177E}" type="pres">
      <dgm:prSet presAssocID="{EC572923-EDE7-4318-993C-0959FE3CB74E}" presName="horz2" presStyleCnt="0"/>
      <dgm:spPr/>
    </dgm:pt>
    <dgm:pt modelId="{8BCD0998-59BF-4E1F-847F-48107C3B7AC7}" type="pres">
      <dgm:prSet presAssocID="{EC572923-EDE7-4318-993C-0959FE3CB74E}" presName="horzSpace2" presStyleCnt="0"/>
      <dgm:spPr/>
    </dgm:pt>
    <dgm:pt modelId="{0EE8886C-63E8-41C1-93FD-FF54A32D4FAD}" type="pres">
      <dgm:prSet presAssocID="{EC572923-EDE7-4318-993C-0959FE3CB74E}" presName="tx2" presStyleLbl="revTx" presStyleIdx="4" presStyleCnt="7"/>
      <dgm:spPr/>
    </dgm:pt>
    <dgm:pt modelId="{B15A8944-6A0A-46A2-94AC-D3D2893EDDF7}" type="pres">
      <dgm:prSet presAssocID="{EC572923-EDE7-4318-993C-0959FE3CB74E}" presName="vert2" presStyleCnt="0"/>
      <dgm:spPr/>
    </dgm:pt>
    <dgm:pt modelId="{7F82181A-69DF-4C7E-A6B3-02495F5161DC}" type="pres">
      <dgm:prSet presAssocID="{EC572923-EDE7-4318-993C-0959FE3CB74E}" presName="thinLine2b" presStyleLbl="callout" presStyleIdx="3" presStyleCnt="6"/>
      <dgm:spPr/>
    </dgm:pt>
    <dgm:pt modelId="{8D76F498-DC24-496E-A0D2-85882FAC6223}" type="pres">
      <dgm:prSet presAssocID="{EC572923-EDE7-4318-993C-0959FE3CB74E}" presName="vertSpace2b" presStyleCnt="0"/>
      <dgm:spPr/>
    </dgm:pt>
    <dgm:pt modelId="{9C4B28C0-ED36-4948-B706-62A42C80ACF0}" type="pres">
      <dgm:prSet presAssocID="{5C03BB62-BC40-4694-8224-7EEB4F2C8F62}" presName="horz2" presStyleCnt="0"/>
      <dgm:spPr/>
    </dgm:pt>
    <dgm:pt modelId="{707B4D0A-7587-4FED-BC77-76D8B5C84A42}" type="pres">
      <dgm:prSet presAssocID="{5C03BB62-BC40-4694-8224-7EEB4F2C8F62}" presName="horzSpace2" presStyleCnt="0"/>
      <dgm:spPr/>
    </dgm:pt>
    <dgm:pt modelId="{2375975D-580B-44A4-9A2B-7BD03A43BD29}" type="pres">
      <dgm:prSet presAssocID="{5C03BB62-BC40-4694-8224-7EEB4F2C8F62}" presName="tx2" presStyleLbl="revTx" presStyleIdx="5" presStyleCnt="7"/>
      <dgm:spPr/>
    </dgm:pt>
    <dgm:pt modelId="{CCD062B8-2F7C-4B9D-B7DF-2D68086420BD}" type="pres">
      <dgm:prSet presAssocID="{5C03BB62-BC40-4694-8224-7EEB4F2C8F62}" presName="vert2" presStyleCnt="0"/>
      <dgm:spPr/>
    </dgm:pt>
    <dgm:pt modelId="{C751AF34-2D82-43CC-94D1-D47A872B90D9}" type="pres">
      <dgm:prSet presAssocID="{5C03BB62-BC40-4694-8224-7EEB4F2C8F62}" presName="thinLine2b" presStyleLbl="callout" presStyleIdx="4" presStyleCnt="6"/>
      <dgm:spPr/>
    </dgm:pt>
    <dgm:pt modelId="{8978388C-3101-4577-B331-2E7433344732}" type="pres">
      <dgm:prSet presAssocID="{5C03BB62-BC40-4694-8224-7EEB4F2C8F62}" presName="vertSpace2b" presStyleCnt="0"/>
      <dgm:spPr/>
    </dgm:pt>
    <dgm:pt modelId="{B74B6621-61DB-4184-8D93-3896144467EB}" type="pres">
      <dgm:prSet presAssocID="{A7BCB98A-9257-4165-B189-174667ABC6C1}" presName="horz2" presStyleCnt="0"/>
      <dgm:spPr/>
    </dgm:pt>
    <dgm:pt modelId="{F4A3C225-D087-4A32-8D67-0E805B9F5171}" type="pres">
      <dgm:prSet presAssocID="{A7BCB98A-9257-4165-B189-174667ABC6C1}" presName="horzSpace2" presStyleCnt="0"/>
      <dgm:spPr/>
    </dgm:pt>
    <dgm:pt modelId="{1C0E2050-3BAF-490F-8408-32B3AC2FB559}" type="pres">
      <dgm:prSet presAssocID="{A7BCB98A-9257-4165-B189-174667ABC6C1}" presName="tx2" presStyleLbl="revTx" presStyleIdx="6" presStyleCnt="7"/>
      <dgm:spPr/>
    </dgm:pt>
    <dgm:pt modelId="{688545D6-DCDD-4B6D-8207-BB126DB8F675}" type="pres">
      <dgm:prSet presAssocID="{A7BCB98A-9257-4165-B189-174667ABC6C1}" presName="vert2" presStyleCnt="0"/>
      <dgm:spPr/>
    </dgm:pt>
    <dgm:pt modelId="{2206BE76-3EC2-4B97-B5A3-A981A0611C10}" type="pres">
      <dgm:prSet presAssocID="{A7BCB98A-9257-4165-B189-174667ABC6C1}" presName="thinLine2b" presStyleLbl="callout" presStyleIdx="5" presStyleCnt="6"/>
      <dgm:spPr/>
    </dgm:pt>
    <dgm:pt modelId="{5FD5CCDC-F33A-4D36-9CD9-B99FB2E8B464}" type="pres">
      <dgm:prSet presAssocID="{A7BCB98A-9257-4165-B189-174667ABC6C1}" presName="vertSpace2b" presStyleCnt="0"/>
      <dgm:spPr/>
    </dgm:pt>
  </dgm:ptLst>
  <dgm:cxnLst>
    <dgm:cxn modelId="{A198371C-9538-46FE-A8A1-8C8189E4294D}" type="presOf" srcId="{BD027CCC-69C9-460A-83C9-0BDA6A4F0F71}" destId="{940D6B5F-71C5-40F0-971C-C3C2A9191AFA}" srcOrd="0" destOrd="0" presId="urn:microsoft.com/office/officeart/2008/layout/LinedList"/>
    <dgm:cxn modelId="{32D1E03A-D933-422C-A065-547CA2DDE256}" type="presOf" srcId="{5C03BB62-BC40-4694-8224-7EEB4F2C8F62}" destId="{2375975D-580B-44A4-9A2B-7BD03A43BD29}" srcOrd="0" destOrd="0" presId="urn:microsoft.com/office/officeart/2008/layout/LinedList"/>
    <dgm:cxn modelId="{2954E43A-66C8-446A-BB85-330941BAEB83}" type="presOf" srcId="{0EEC9B89-CFF8-4166-93CE-FA8C05AD0670}" destId="{D03C188C-BC03-4D85-BD4B-BF6B9223A87A}" srcOrd="0" destOrd="0" presId="urn:microsoft.com/office/officeart/2008/layout/LinedList"/>
    <dgm:cxn modelId="{A7071242-A16B-4310-8D44-524597494C6D}" srcId="{D1B43E31-88E6-4964-A648-DD8BC386D5A3}" destId="{BD027CCC-69C9-460A-83C9-0BDA6A4F0F71}" srcOrd="1" destOrd="0" parTransId="{DB7C43CF-AFB6-4359-B10F-54EA679FA2A2}" sibTransId="{3B844CD8-0472-44EC-B342-D46011CBBC0D}"/>
    <dgm:cxn modelId="{88003442-DA51-4749-AA4F-1B272CC102B4}" srcId="{D1B43E31-88E6-4964-A648-DD8BC386D5A3}" destId="{EC572923-EDE7-4318-993C-0959FE3CB74E}" srcOrd="3" destOrd="0" parTransId="{D71021B3-7D43-4790-B059-EC2225A44BBB}" sibTransId="{ABCEE64A-DBFD-4005-B1E1-4C2B5088E520}"/>
    <dgm:cxn modelId="{7266F06F-99C8-46B4-9FDB-19F9572AD306}" type="presOf" srcId="{576C0EF0-8480-4663-89CB-5E3A55E460E1}" destId="{6A2A5E1C-E260-43A1-90B1-FAE2EB0DC7E4}" srcOrd="0" destOrd="0" presId="urn:microsoft.com/office/officeart/2008/layout/LinedList"/>
    <dgm:cxn modelId="{5D208055-B0C7-4C37-88C1-4F0A066DF630}" srcId="{D1B43E31-88E6-4964-A648-DD8BC386D5A3}" destId="{0EEC9B89-CFF8-4166-93CE-FA8C05AD0670}" srcOrd="0" destOrd="0" parTransId="{DFC5E959-5858-40D4-9323-30E1559D8410}" sibTransId="{FE43121D-A7D2-436F-995F-D1DB9A9FAC2A}"/>
    <dgm:cxn modelId="{0FE34A80-2977-4499-A744-B61596451B75}" type="presOf" srcId="{A7BCB98A-9257-4165-B189-174667ABC6C1}" destId="{1C0E2050-3BAF-490F-8408-32B3AC2FB559}" srcOrd="0" destOrd="0" presId="urn:microsoft.com/office/officeart/2008/layout/LinedList"/>
    <dgm:cxn modelId="{06AC9D8B-8C01-44A1-AB96-E0760EDE6D5C}" type="presOf" srcId="{F0E9F8B2-111E-484C-ABA6-B77C6FBC4DD2}" destId="{CBD6E410-AF44-40AD-9009-3ACBDB0B634A}" srcOrd="0" destOrd="0" presId="urn:microsoft.com/office/officeart/2008/layout/LinedList"/>
    <dgm:cxn modelId="{03C339AE-AAEA-4832-8D97-0A34BE9717BB}" srcId="{D1B43E31-88E6-4964-A648-DD8BC386D5A3}" destId="{A7BCB98A-9257-4165-B189-174667ABC6C1}" srcOrd="5" destOrd="0" parTransId="{FB6B404E-DADD-40E2-9369-1EA9E0F62B18}" sibTransId="{590B8106-247A-48B3-A472-EAEC8CE37508}"/>
    <dgm:cxn modelId="{33FCADCD-773E-44FB-848E-3FD4CAE68616}" srcId="{576C0EF0-8480-4663-89CB-5E3A55E460E1}" destId="{D1B43E31-88E6-4964-A648-DD8BC386D5A3}" srcOrd="0" destOrd="0" parTransId="{2B969589-CB6B-4441-9CAC-C41A69A9EE94}" sibTransId="{EBB699DD-497B-4101-ABA7-A03D70D011E8}"/>
    <dgm:cxn modelId="{925D29DE-D1F3-4EA3-9A89-DA8CFC4276A1}" type="presOf" srcId="{D1B43E31-88E6-4964-A648-DD8BC386D5A3}" destId="{CFAD9134-CAF1-4F4C-82E7-2095E45EDA27}" srcOrd="0" destOrd="0" presId="urn:microsoft.com/office/officeart/2008/layout/LinedList"/>
    <dgm:cxn modelId="{0ADAFCE3-1A99-43A8-8ED4-17AF67F2D880}" type="presOf" srcId="{EC572923-EDE7-4318-993C-0959FE3CB74E}" destId="{0EE8886C-63E8-41C1-93FD-FF54A32D4FAD}" srcOrd="0" destOrd="0" presId="urn:microsoft.com/office/officeart/2008/layout/LinedList"/>
    <dgm:cxn modelId="{646F7CE4-5DAE-41F5-94C8-A4DE545287A5}" srcId="{D1B43E31-88E6-4964-A648-DD8BC386D5A3}" destId="{F0E9F8B2-111E-484C-ABA6-B77C6FBC4DD2}" srcOrd="2" destOrd="0" parTransId="{4F6921FD-4D0E-4384-A692-D255615C88E7}" sibTransId="{49133905-9976-4526-949B-EC5D3FFA6D33}"/>
    <dgm:cxn modelId="{2DDC9DFD-0CE2-4FAD-BAC9-DEB521E132B5}" srcId="{D1B43E31-88E6-4964-A648-DD8BC386D5A3}" destId="{5C03BB62-BC40-4694-8224-7EEB4F2C8F62}" srcOrd="4" destOrd="0" parTransId="{D683879A-705A-4C6C-8E1A-66A2EF760297}" sibTransId="{F8EE2D09-1B46-4FA0-89FE-C215C6DDFD2D}"/>
    <dgm:cxn modelId="{4691E03A-8473-4720-A791-288F7EC802FA}" type="presParOf" srcId="{6A2A5E1C-E260-43A1-90B1-FAE2EB0DC7E4}" destId="{82859296-9AC9-4A1C-831E-C52EABB9B496}" srcOrd="0" destOrd="0" presId="urn:microsoft.com/office/officeart/2008/layout/LinedList"/>
    <dgm:cxn modelId="{013C8FAC-8DEB-4DD3-9D28-D0B742692D7A}" type="presParOf" srcId="{6A2A5E1C-E260-43A1-90B1-FAE2EB0DC7E4}" destId="{09512686-D63E-4B04-9C71-0F5C24E00E79}" srcOrd="1" destOrd="0" presId="urn:microsoft.com/office/officeart/2008/layout/LinedList"/>
    <dgm:cxn modelId="{8E30A222-D2CD-4470-A984-6ECED5D90AE1}" type="presParOf" srcId="{09512686-D63E-4B04-9C71-0F5C24E00E79}" destId="{CFAD9134-CAF1-4F4C-82E7-2095E45EDA27}" srcOrd="0" destOrd="0" presId="urn:microsoft.com/office/officeart/2008/layout/LinedList"/>
    <dgm:cxn modelId="{E063ACE9-2EAB-4EF3-B039-C96774074267}" type="presParOf" srcId="{09512686-D63E-4B04-9C71-0F5C24E00E79}" destId="{525AAD0A-6C85-48DC-89D2-369704119FC6}" srcOrd="1" destOrd="0" presId="urn:microsoft.com/office/officeart/2008/layout/LinedList"/>
    <dgm:cxn modelId="{D2FCE50B-FD09-4BD4-8A6B-33F7068BBCB3}" type="presParOf" srcId="{525AAD0A-6C85-48DC-89D2-369704119FC6}" destId="{B82EF42A-16F3-4347-8CD3-D0477EF75067}" srcOrd="0" destOrd="0" presId="urn:microsoft.com/office/officeart/2008/layout/LinedList"/>
    <dgm:cxn modelId="{B9D7470A-CB1D-4336-93C1-EB7B66D63F0E}" type="presParOf" srcId="{525AAD0A-6C85-48DC-89D2-369704119FC6}" destId="{716AE3AD-0013-4A0D-A733-F9608BEB5DE3}" srcOrd="1" destOrd="0" presId="urn:microsoft.com/office/officeart/2008/layout/LinedList"/>
    <dgm:cxn modelId="{156BE347-1E0E-43FF-8465-D63AFDF9399E}" type="presParOf" srcId="{716AE3AD-0013-4A0D-A733-F9608BEB5DE3}" destId="{531B1994-D79E-429B-8698-CC928709CE45}" srcOrd="0" destOrd="0" presId="urn:microsoft.com/office/officeart/2008/layout/LinedList"/>
    <dgm:cxn modelId="{83684862-71B3-4393-95FB-93CD3D429177}" type="presParOf" srcId="{716AE3AD-0013-4A0D-A733-F9608BEB5DE3}" destId="{D03C188C-BC03-4D85-BD4B-BF6B9223A87A}" srcOrd="1" destOrd="0" presId="urn:microsoft.com/office/officeart/2008/layout/LinedList"/>
    <dgm:cxn modelId="{B1D93CB4-0073-4011-AB30-E2E10D750BFF}" type="presParOf" srcId="{716AE3AD-0013-4A0D-A733-F9608BEB5DE3}" destId="{5CC0AA2A-08F9-4CFE-97BC-AD2486926863}" srcOrd="2" destOrd="0" presId="urn:microsoft.com/office/officeart/2008/layout/LinedList"/>
    <dgm:cxn modelId="{4982A5A1-9D66-418F-9574-7E0EE4EAC4EE}" type="presParOf" srcId="{525AAD0A-6C85-48DC-89D2-369704119FC6}" destId="{3BC49DB0-66C3-44BA-8B1D-0388189F83D3}" srcOrd="2" destOrd="0" presId="urn:microsoft.com/office/officeart/2008/layout/LinedList"/>
    <dgm:cxn modelId="{927BED5A-40B3-4AF2-BCF7-84550996FA4C}" type="presParOf" srcId="{525AAD0A-6C85-48DC-89D2-369704119FC6}" destId="{A78C20B2-C302-433D-BEDE-7B9F67DABBE6}" srcOrd="3" destOrd="0" presId="urn:microsoft.com/office/officeart/2008/layout/LinedList"/>
    <dgm:cxn modelId="{76C88568-5D01-4F71-AA39-5E21918A0115}" type="presParOf" srcId="{525AAD0A-6C85-48DC-89D2-369704119FC6}" destId="{8EF36AFD-EFAB-4B63-A6AB-C15952B4FF7C}" srcOrd="4" destOrd="0" presId="urn:microsoft.com/office/officeart/2008/layout/LinedList"/>
    <dgm:cxn modelId="{D28EE1AC-8396-48B8-AB44-4116EDC73A34}" type="presParOf" srcId="{8EF36AFD-EFAB-4B63-A6AB-C15952B4FF7C}" destId="{1E280B6D-A624-4878-BAC9-967BF88411D6}" srcOrd="0" destOrd="0" presId="urn:microsoft.com/office/officeart/2008/layout/LinedList"/>
    <dgm:cxn modelId="{20761371-4DC1-45EA-A39D-87129611F6DA}" type="presParOf" srcId="{8EF36AFD-EFAB-4B63-A6AB-C15952B4FF7C}" destId="{940D6B5F-71C5-40F0-971C-C3C2A9191AFA}" srcOrd="1" destOrd="0" presId="urn:microsoft.com/office/officeart/2008/layout/LinedList"/>
    <dgm:cxn modelId="{3DB87DE1-4F3F-41AD-B06A-32387A4A3C2D}" type="presParOf" srcId="{8EF36AFD-EFAB-4B63-A6AB-C15952B4FF7C}" destId="{FADF0E66-E89F-4CCC-913B-039FF710ABDB}" srcOrd="2" destOrd="0" presId="urn:microsoft.com/office/officeart/2008/layout/LinedList"/>
    <dgm:cxn modelId="{28102A36-D632-48BB-8DCF-E62AECBFECDA}" type="presParOf" srcId="{525AAD0A-6C85-48DC-89D2-369704119FC6}" destId="{87BF1B7B-A84F-4587-8DB1-7800CBB5183B}" srcOrd="5" destOrd="0" presId="urn:microsoft.com/office/officeart/2008/layout/LinedList"/>
    <dgm:cxn modelId="{3B528E94-7736-4824-A71B-AEBC6CCB627B}" type="presParOf" srcId="{525AAD0A-6C85-48DC-89D2-369704119FC6}" destId="{DF085828-4D4A-41C1-9540-E56056A68ECA}" srcOrd="6" destOrd="0" presId="urn:microsoft.com/office/officeart/2008/layout/LinedList"/>
    <dgm:cxn modelId="{81C879ED-F3A3-40B8-9164-382B348A0B3E}" type="presParOf" srcId="{525AAD0A-6C85-48DC-89D2-369704119FC6}" destId="{D8BD979C-F0C9-48E9-984E-EA7DC973B81E}" srcOrd="7" destOrd="0" presId="urn:microsoft.com/office/officeart/2008/layout/LinedList"/>
    <dgm:cxn modelId="{ECF4E939-1BD9-4E03-A72B-A912F2288468}" type="presParOf" srcId="{D8BD979C-F0C9-48E9-984E-EA7DC973B81E}" destId="{1E19041B-A84F-4F1C-8DC5-D366D1E9044D}" srcOrd="0" destOrd="0" presId="urn:microsoft.com/office/officeart/2008/layout/LinedList"/>
    <dgm:cxn modelId="{83140533-0FDB-4E76-9B2E-7837542EE94B}" type="presParOf" srcId="{D8BD979C-F0C9-48E9-984E-EA7DC973B81E}" destId="{CBD6E410-AF44-40AD-9009-3ACBDB0B634A}" srcOrd="1" destOrd="0" presId="urn:microsoft.com/office/officeart/2008/layout/LinedList"/>
    <dgm:cxn modelId="{60A7EFEE-8026-4227-8E44-21A39FC6F846}" type="presParOf" srcId="{D8BD979C-F0C9-48E9-984E-EA7DC973B81E}" destId="{9FEDD2CB-591F-41EB-B829-A611BFA0631D}" srcOrd="2" destOrd="0" presId="urn:microsoft.com/office/officeart/2008/layout/LinedList"/>
    <dgm:cxn modelId="{ADD8A7A8-4071-4805-B327-5BC720C50E6C}" type="presParOf" srcId="{525AAD0A-6C85-48DC-89D2-369704119FC6}" destId="{27DF1A5A-E065-44E1-972B-C92E465E7EEA}" srcOrd="8" destOrd="0" presId="urn:microsoft.com/office/officeart/2008/layout/LinedList"/>
    <dgm:cxn modelId="{4EAB5D43-F058-4C96-BC61-69A8DAB503C5}" type="presParOf" srcId="{525AAD0A-6C85-48DC-89D2-369704119FC6}" destId="{F351FC9D-CBEE-49DA-BF49-38A7CD458514}" srcOrd="9" destOrd="0" presId="urn:microsoft.com/office/officeart/2008/layout/LinedList"/>
    <dgm:cxn modelId="{D4EA043C-C8BE-4A2E-BF30-2A73BCA70D41}" type="presParOf" srcId="{525AAD0A-6C85-48DC-89D2-369704119FC6}" destId="{9067AC18-E503-4F7E-B35F-CD0942AD177E}" srcOrd="10" destOrd="0" presId="urn:microsoft.com/office/officeart/2008/layout/LinedList"/>
    <dgm:cxn modelId="{2961516A-E684-47E7-BE0A-D44434C6EA55}" type="presParOf" srcId="{9067AC18-E503-4F7E-B35F-CD0942AD177E}" destId="{8BCD0998-59BF-4E1F-847F-48107C3B7AC7}" srcOrd="0" destOrd="0" presId="urn:microsoft.com/office/officeart/2008/layout/LinedList"/>
    <dgm:cxn modelId="{BB479CE4-A2B1-4CCB-91F0-5F8945267DEC}" type="presParOf" srcId="{9067AC18-E503-4F7E-B35F-CD0942AD177E}" destId="{0EE8886C-63E8-41C1-93FD-FF54A32D4FAD}" srcOrd="1" destOrd="0" presId="urn:microsoft.com/office/officeart/2008/layout/LinedList"/>
    <dgm:cxn modelId="{6E7AC96D-2229-4EE2-9999-B7EEC9410593}" type="presParOf" srcId="{9067AC18-E503-4F7E-B35F-CD0942AD177E}" destId="{B15A8944-6A0A-46A2-94AC-D3D2893EDDF7}" srcOrd="2" destOrd="0" presId="urn:microsoft.com/office/officeart/2008/layout/LinedList"/>
    <dgm:cxn modelId="{B982B78A-9C02-4975-B151-A3D8A25BDD99}" type="presParOf" srcId="{525AAD0A-6C85-48DC-89D2-369704119FC6}" destId="{7F82181A-69DF-4C7E-A6B3-02495F5161DC}" srcOrd="11" destOrd="0" presId="urn:microsoft.com/office/officeart/2008/layout/LinedList"/>
    <dgm:cxn modelId="{43E81598-822A-4E5D-9C5F-60F6DB4A7188}" type="presParOf" srcId="{525AAD0A-6C85-48DC-89D2-369704119FC6}" destId="{8D76F498-DC24-496E-A0D2-85882FAC6223}" srcOrd="12" destOrd="0" presId="urn:microsoft.com/office/officeart/2008/layout/LinedList"/>
    <dgm:cxn modelId="{23B9BFA8-6C7F-4476-8B2A-A22E2FE5B876}" type="presParOf" srcId="{525AAD0A-6C85-48DC-89D2-369704119FC6}" destId="{9C4B28C0-ED36-4948-B706-62A42C80ACF0}" srcOrd="13" destOrd="0" presId="urn:microsoft.com/office/officeart/2008/layout/LinedList"/>
    <dgm:cxn modelId="{44EC3C69-5E87-4222-A0C5-AB1153A43462}" type="presParOf" srcId="{9C4B28C0-ED36-4948-B706-62A42C80ACF0}" destId="{707B4D0A-7587-4FED-BC77-76D8B5C84A42}" srcOrd="0" destOrd="0" presId="urn:microsoft.com/office/officeart/2008/layout/LinedList"/>
    <dgm:cxn modelId="{F7C6B988-B16D-445F-B797-E4EE877508B1}" type="presParOf" srcId="{9C4B28C0-ED36-4948-B706-62A42C80ACF0}" destId="{2375975D-580B-44A4-9A2B-7BD03A43BD29}" srcOrd="1" destOrd="0" presId="urn:microsoft.com/office/officeart/2008/layout/LinedList"/>
    <dgm:cxn modelId="{4A61E71E-6110-4918-AA9A-D80BF4C81A81}" type="presParOf" srcId="{9C4B28C0-ED36-4948-B706-62A42C80ACF0}" destId="{CCD062B8-2F7C-4B9D-B7DF-2D68086420BD}" srcOrd="2" destOrd="0" presId="urn:microsoft.com/office/officeart/2008/layout/LinedList"/>
    <dgm:cxn modelId="{B82B329F-3CA8-4BC4-B9F4-FC1CF3A4FB06}" type="presParOf" srcId="{525AAD0A-6C85-48DC-89D2-369704119FC6}" destId="{C751AF34-2D82-43CC-94D1-D47A872B90D9}" srcOrd="14" destOrd="0" presId="urn:microsoft.com/office/officeart/2008/layout/LinedList"/>
    <dgm:cxn modelId="{73B0ABA0-FFE0-410D-B030-4ACB4FF81217}" type="presParOf" srcId="{525AAD0A-6C85-48DC-89D2-369704119FC6}" destId="{8978388C-3101-4577-B331-2E7433344732}" srcOrd="15" destOrd="0" presId="urn:microsoft.com/office/officeart/2008/layout/LinedList"/>
    <dgm:cxn modelId="{34E74CBE-EA89-41A2-B493-72A03543EE96}" type="presParOf" srcId="{525AAD0A-6C85-48DC-89D2-369704119FC6}" destId="{B74B6621-61DB-4184-8D93-3896144467EB}" srcOrd="16" destOrd="0" presId="urn:microsoft.com/office/officeart/2008/layout/LinedList"/>
    <dgm:cxn modelId="{B5236794-D686-4D8A-9C93-1955E767C5E4}" type="presParOf" srcId="{B74B6621-61DB-4184-8D93-3896144467EB}" destId="{F4A3C225-D087-4A32-8D67-0E805B9F5171}" srcOrd="0" destOrd="0" presId="urn:microsoft.com/office/officeart/2008/layout/LinedList"/>
    <dgm:cxn modelId="{9B55A703-9037-4ADF-A378-143C7DA76118}" type="presParOf" srcId="{B74B6621-61DB-4184-8D93-3896144467EB}" destId="{1C0E2050-3BAF-490F-8408-32B3AC2FB559}" srcOrd="1" destOrd="0" presId="urn:microsoft.com/office/officeart/2008/layout/LinedList"/>
    <dgm:cxn modelId="{C15BC24E-B8A5-4AAF-A55C-A8B8ADCBC323}" type="presParOf" srcId="{B74B6621-61DB-4184-8D93-3896144467EB}" destId="{688545D6-DCDD-4B6D-8207-BB126DB8F675}" srcOrd="2" destOrd="0" presId="urn:microsoft.com/office/officeart/2008/layout/LinedList"/>
    <dgm:cxn modelId="{AA3B4029-C5D6-4406-A8F1-E36FA79C40F8}" type="presParOf" srcId="{525AAD0A-6C85-48DC-89D2-369704119FC6}" destId="{2206BE76-3EC2-4B97-B5A3-A981A0611C10}" srcOrd="17" destOrd="0" presId="urn:microsoft.com/office/officeart/2008/layout/LinedList"/>
    <dgm:cxn modelId="{6B5FE90C-C1E8-4BF0-B87D-594B06E9A5EB}" type="presParOf" srcId="{525AAD0A-6C85-48DC-89D2-369704119FC6}" destId="{5FD5CCDC-F33A-4D36-9CD9-B99FB2E8B464}" srcOrd="18" destOrd="0" presId="urn:microsoft.com/office/officeart/2008/layout/LinedList"/>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DE7603AE-A223-4B38-8D97-7FBDF006177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6763DEBB-CD7D-49AB-8B5D-5C3B90249477}">
      <dgm:prSet custT="1"/>
      <dgm:spPr/>
      <dgm:t>
        <a:bodyPr/>
        <a:lstStyle/>
        <a:p>
          <a:pPr algn="ctr"/>
          <a:r>
            <a:rPr lang="ru-RU" sz="1400" dirty="0"/>
            <a:t>оценка профессиональной и юридической ответственности, включая наличие требований законодательства в отношении исключения или предоставления возможности аудиторской организации, аудитору – индивидуальному предпринимателю отказаться от выполнения конкретного аудиторского задания или отказаться от выполнения аудиторского задания с одновременным отказом от продолжения отношений с клиентом, а также необходимости сообщения причин отказа заинтересованным лицам</a:t>
          </a:r>
        </a:p>
      </dgm:t>
    </dgm:pt>
    <dgm:pt modelId="{219473F0-0A5E-4E51-8B4E-D847F0CD2F92}" type="parTrans" cxnId="{23B4ED46-DFEA-4DCC-8C43-4960B11A538C}">
      <dgm:prSet/>
      <dgm:spPr/>
      <dgm:t>
        <a:bodyPr/>
        <a:lstStyle/>
        <a:p>
          <a:endParaRPr lang="ru-RU"/>
        </a:p>
      </dgm:t>
    </dgm:pt>
    <dgm:pt modelId="{E5226F92-777B-40D9-A7FC-14D559127A44}" type="sibTrans" cxnId="{23B4ED46-DFEA-4DCC-8C43-4960B11A538C}">
      <dgm:prSet/>
      <dgm:spPr/>
      <dgm:t>
        <a:bodyPr/>
        <a:lstStyle/>
        <a:p>
          <a:endParaRPr lang="ru-RU"/>
        </a:p>
      </dgm:t>
    </dgm:pt>
    <dgm:pt modelId="{64E1B809-2901-4A80-B2D4-FD2D0F9D5655}">
      <dgm:prSet custT="1"/>
      <dgm:spPr/>
      <dgm:t>
        <a:bodyPr/>
        <a:lstStyle/>
        <a:p>
          <a:pPr algn="ctr"/>
          <a:r>
            <a:rPr lang="ru-RU" sz="1400" dirty="0"/>
            <a:t>проведение обсуждения причин отказа с лицами, наделенными руководящими полномочиями, и (или) руководством клиента</a:t>
          </a:r>
        </a:p>
      </dgm:t>
    </dgm:pt>
    <dgm:pt modelId="{A6439A40-B913-4790-BD7F-0308C4C1FB95}" type="parTrans" cxnId="{C677C689-993B-45F2-B98F-E3EC73D6C665}">
      <dgm:prSet/>
      <dgm:spPr/>
      <dgm:t>
        <a:bodyPr/>
        <a:lstStyle/>
        <a:p>
          <a:endParaRPr lang="ru-RU"/>
        </a:p>
      </dgm:t>
    </dgm:pt>
    <dgm:pt modelId="{4789D92E-9930-4A18-969E-59ECEFA286B5}" type="sibTrans" cxnId="{C677C689-993B-45F2-B98F-E3EC73D6C665}">
      <dgm:prSet/>
      <dgm:spPr/>
      <dgm:t>
        <a:bodyPr/>
        <a:lstStyle/>
        <a:p>
          <a:endParaRPr lang="ru-RU"/>
        </a:p>
      </dgm:t>
    </dgm:pt>
    <dgm:pt modelId="{BCD1E582-BBF7-49D4-96B6-D7038DB31945}">
      <dgm:prSet custT="1"/>
      <dgm:spPr/>
      <dgm:t>
        <a:bodyPr/>
        <a:lstStyle/>
        <a:p>
          <a:pPr algn="ctr"/>
          <a:r>
            <a:rPr lang="ru-RU" sz="1400" dirty="0"/>
            <a:t>документирование сделанных выводов с их </a:t>
          </a:r>
          <a:r>
            <a:rPr lang="ru-RU" sz="1400" b="1" dirty="0"/>
            <a:t>аргументацией и последующими действиями</a:t>
          </a:r>
          <a:r>
            <a:rPr lang="ru-RU" sz="1400" dirty="0"/>
            <a:t> аудиторской организации, аудитора - индивидуального предпринимателя</a:t>
          </a:r>
        </a:p>
      </dgm:t>
    </dgm:pt>
    <dgm:pt modelId="{AD99CF1F-8547-4954-B902-30CFADAA46D1}" type="parTrans" cxnId="{C9DD7FC9-7D79-4C5E-B763-3BCE3AD786AF}">
      <dgm:prSet/>
      <dgm:spPr/>
      <dgm:t>
        <a:bodyPr/>
        <a:lstStyle/>
        <a:p>
          <a:endParaRPr lang="ru-RU"/>
        </a:p>
      </dgm:t>
    </dgm:pt>
    <dgm:pt modelId="{2A65CEEC-4D27-4195-95B7-BC4C2AF4EDD5}" type="sibTrans" cxnId="{C9DD7FC9-7D79-4C5E-B763-3BCE3AD786AF}">
      <dgm:prSet/>
      <dgm:spPr/>
      <dgm:t>
        <a:bodyPr/>
        <a:lstStyle/>
        <a:p>
          <a:endParaRPr lang="ru-RU"/>
        </a:p>
      </dgm:t>
    </dgm:pt>
    <dgm:pt modelId="{2EDC7C78-2ABB-4CB3-B3F7-9409A82600D0}">
      <dgm:prSet custT="1"/>
      <dgm:spPr/>
      <dgm:t>
        <a:bodyPr/>
        <a:lstStyle/>
        <a:p>
          <a:pPr algn="ctr"/>
          <a:r>
            <a:rPr lang="ru-RU" sz="1400" dirty="0"/>
            <a:t>ведение </a:t>
          </a:r>
          <a:r>
            <a:rPr lang="ru-RU" sz="1400" b="1" dirty="0"/>
            <a:t>учета клиентов и (или) аудиторских заданий</a:t>
          </a:r>
          <a:r>
            <a:rPr lang="ru-RU" sz="1400" dirty="0"/>
            <a:t>, по которым было принято решение об отказе от выполнения аудиторского задания или отказе от выполнения аудиторского задания                                                                                                          с одновременным отказом от продолжения отношений с клиентом</a:t>
          </a:r>
        </a:p>
      </dgm:t>
    </dgm:pt>
    <dgm:pt modelId="{9F1EA155-2FD7-4433-9340-F14CFD0BFFBB}" type="parTrans" cxnId="{A834D7D9-3E8D-42C1-9BDE-C19563C1C167}">
      <dgm:prSet/>
      <dgm:spPr/>
      <dgm:t>
        <a:bodyPr/>
        <a:lstStyle/>
        <a:p>
          <a:endParaRPr lang="ru-RU"/>
        </a:p>
      </dgm:t>
    </dgm:pt>
    <dgm:pt modelId="{2B1E8D63-7BC5-4107-A598-DB9C37361F06}" type="sibTrans" cxnId="{A834D7D9-3E8D-42C1-9BDE-C19563C1C167}">
      <dgm:prSet/>
      <dgm:spPr/>
      <dgm:t>
        <a:bodyPr/>
        <a:lstStyle/>
        <a:p>
          <a:endParaRPr lang="ru-RU"/>
        </a:p>
      </dgm:t>
    </dgm:pt>
    <dgm:pt modelId="{2089FC6B-A601-4A17-8923-36644BFAD404}" type="pres">
      <dgm:prSet presAssocID="{DE7603AE-A223-4B38-8D97-7FBDF0061777}" presName="vert0" presStyleCnt="0">
        <dgm:presLayoutVars>
          <dgm:dir/>
          <dgm:animOne val="branch"/>
          <dgm:animLvl val="lvl"/>
        </dgm:presLayoutVars>
      </dgm:prSet>
      <dgm:spPr/>
    </dgm:pt>
    <dgm:pt modelId="{DC9288A2-2086-4476-976A-F46AD3648D2F}" type="pres">
      <dgm:prSet presAssocID="{6763DEBB-CD7D-49AB-8B5D-5C3B90249477}" presName="thickLine" presStyleLbl="alignNode1" presStyleIdx="0" presStyleCnt="4"/>
      <dgm:spPr/>
    </dgm:pt>
    <dgm:pt modelId="{3354B857-96C9-44FD-AC86-A826574C0981}" type="pres">
      <dgm:prSet presAssocID="{6763DEBB-CD7D-49AB-8B5D-5C3B90249477}" presName="horz1" presStyleCnt="0"/>
      <dgm:spPr/>
    </dgm:pt>
    <dgm:pt modelId="{25E80FFB-BCB1-4303-A2EC-DFF13E2C2C2E}" type="pres">
      <dgm:prSet presAssocID="{6763DEBB-CD7D-49AB-8B5D-5C3B90249477}" presName="tx1" presStyleLbl="revTx" presStyleIdx="0" presStyleCnt="4" custScaleX="100294" custScaleY="146410" custLinFactNeighborX="98" custLinFactNeighborY="2162"/>
      <dgm:spPr/>
    </dgm:pt>
    <dgm:pt modelId="{706287B3-258E-41A0-9FC6-B77432A17018}" type="pres">
      <dgm:prSet presAssocID="{6763DEBB-CD7D-49AB-8B5D-5C3B90249477}" presName="vert1" presStyleCnt="0"/>
      <dgm:spPr/>
    </dgm:pt>
    <dgm:pt modelId="{7A9C7903-54BF-4F53-892C-8AEEACD99777}" type="pres">
      <dgm:prSet presAssocID="{64E1B809-2901-4A80-B2D4-FD2D0F9D5655}" presName="thickLine" presStyleLbl="alignNode1" presStyleIdx="1" presStyleCnt="4"/>
      <dgm:spPr/>
    </dgm:pt>
    <dgm:pt modelId="{D7B34969-1BC8-4267-A361-9DB200316B69}" type="pres">
      <dgm:prSet presAssocID="{64E1B809-2901-4A80-B2D4-FD2D0F9D5655}" presName="horz1" presStyleCnt="0"/>
      <dgm:spPr/>
    </dgm:pt>
    <dgm:pt modelId="{31CC2391-79D0-4138-A99D-C6D66215F092}" type="pres">
      <dgm:prSet presAssocID="{64E1B809-2901-4A80-B2D4-FD2D0F9D5655}" presName="tx1" presStyleLbl="revTx" presStyleIdx="1" presStyleCnt="4"/>
      <dgm:spPr/>
    </dgm:pt>
    <dgm:pt modelId="{69A207CF-3B95-4436-B78C-9C1A3A6A5FC4}" type="pres">
      <dgm:prSet presAssocID="{64E1B809-2901-4A80-B2D4-FD2D0F9D5655}" presName="vert1" presStyleCnt="0"/>
      <dgm:spPr/>
    </dgm:pt>
    <dgm:pt modelId="{A8252CED-D1C4-4A1D-AD3C-B78B6F0CF1D9}" type="pres">
      <dgm:prSet presAssocID="{BCD1E582-BBF7-49D4-96B6-D7038DB31945}" presName="thickLine" presStyleLbl="alignNode1" presStyleIdx="2" presStyleCnt="4"/>
      <dgm:spPr/>
    </dgm:pt>
    <dgm:pt modelId="{7B0FA0BC-A08F-48F4-AB7E-D5621904F928}" type="pres">
      <dgm:prSet presAssocID="{BCD1E582-BBF7-49D4-96B6-D7038DB31945}" presName="horz1" presStyleCnt="0"/>
      <dgm:spPr/>
    </dgm:pt>
    <dgm:pt modelId="{3145243E-A02B-4417-A63F-28D354ADFF58}" type="pres">
      <dgm:prSet presAssocID="{BCD1E582-BBF7-49D4-96B6-D7038DB31945}" presName="tx1" presStyleLbl="revTx" presStyleIdx="2" presStyleCnt="4"/>
      <dgm:spPr/>
    </dgm:pt>
    <dgm:pt modelId="{8A5BE332-3117-469F-8525-9191223CEF7E}" type="pres">
      <dgm:prSet presAssocID="{BCD1E582-BBF7-49D4-96B6-D7038DB31945}" presName="vert1" presStyleCnt="0"/>
      <dgm:spPr/>
    </dgm:pt>
    <dgm:pt modelId="{BA3319D8-07EF-4563-981C-E371EFFEF681}" type="pres">
      <dgm:prSet presAssocID="{2EDC7C78-2ABB-4CB3-B3F7-9409A82600D0}" presName="thickLine" presStyleLbl="alignNode1" presStyleIdx="3" presStyleCnt="4"/>
      <dgm:spPr/>
    </dgm:pt>
    <dgm:pt modelId="{94B8C963-EFBE-49FF-BED3-CDF57330BF51}" type="pres">
      <dgm:prSet presAssocID="{2EDC7C78-2ABB-4CB3-B3F7-9409A82600D0}" presName="horz1" presStyleCnt="0"/>
      <dgm:spPr/>
    </dgm:pt>
    <dgm:pt modelId="{0E1E30BD-6DBB-49EF-9BCC-50D5C119EE8C}" type="pres">
      <dgm:prSet presAssocID="{2EDC7C78-2ABB-4CB3-B3F7-9409A82600D0}" presName="tx1" presStyleLbl="revTx" presStyleIdx="3" presStyleCnt="4"/>
      <dgm:spPr/>
    </dgm:pt>
    <dgm:pt modelId="{E3280406-6A74-4010-8612-33FF4FBF6402}" type="pres">
      <dgm:prSet presAssocID="{2EDC7C78-2ABB-4CB3-B3F7-9409A82600D0}" presName="vert1" presStyleCnt="0"/>
      <dgm:spPr/>
    </dgm:pt>
  </dgm:ptLst>
  <dgm:cxnLst>
    <dgm:cxn modelId="{AA4ED321-A22C-46FA-9E54-F7F589B4D428}" type="presOf" srcId="{64E1B809-2901-4A80-B2D4-FD2D0F9D5655}" destId="{31CC2391-79D0-4138-A99D-C6D66215F092}" srcOrd="0" destOrd="0" presId="urn:microsoft.com/office/officeart/2008/layout/LinedList"/>
    <dgm:cxn modelId="{23B4ED46-DFEA-4DCC-8C43-4960B11A538C}" srcId="{DE7603AE-A223-4B38-8D97-7FBDF0061777}" destId="{6763DEBB-CD7D-49AB-8B5D-5C3B90249477}" srcOrd="0" destOrd="0" parTransId="{219473F0-0A5E-4E51-8B4E-D847F0CD2F92}" sibTransId="{E5226F92-777B-40D9-A7FC-14D559127A44}"/>
    <dgm:cxn modelId="{3E8A8267-5533-4E28-BD9E-FF0D46532AD5}" type="presOf" srcId="{DE7603AE-A223-4B38-8D97-7FBDF0061777}" destId="{2089FC6B-A601-4A17-8923-36644BFAD404}" srcOrd="0" destOrd="0" presId="urn:microsoft.com/office/officeart/2008/layout/LinedList"/>
    <dgm:cxn modelId="{C677C689-993B-45F2-B98F-E3EC73D6C665}" srcId="{DE7603AE-A223-4B38-8D97-7FBDF0061777}" destId="{64E1B809-2901-4A80-B2D4-FD2D0F9D5655}" srcOrd="1" destOrd="0" parTransId="{A6439A40-B913-4790-BD7F-0308C4C1FB95}" sibTransId="{4789D92E-9930-4A18-969E-59ECEFA286B5}"/>
    <dgm:cxn modelId="{43F36BA4-9B1D-4580-AE13-C199AC1B8178}" type="presOf" srcId="{6763DEBB-CD7D-49AB-8B5D-5C3B90249477}" destId="{25E80FFB-BCB1-4303-A2EC-DFF13E2C2C2E}" srcOrd="0" destOrd="0" presId="urn:microsoft.com/office/officeart/2008/layout/LinedList"/>
    <dgm:cxn modelId="{C9DD7FC9-7D79-4C5E-B763-3BCE3AD786AF}" srcId="{DE7603AE-A223-4B38-8D97-7FBDF0061777}" destId="{BCD1E582-BBF7-49D4-96B6-D7038DB31945}" srcOrd="2" destOrd="0" parTransId="{AD99CF1F-8547-4954-B902-30CFADAA46D1}" sibTransId="{2A65CEEC-4D27-4195-95B7-BC4C2AF4EDD5}"/>
    <dgm:cxn modelId="{A834D7D9-3E8D-42C1-9BDE-C19563C1C167}" srcId="{DE7603AE-A223-4B38-8D97-7FBDF0061777}" destId="{2EDC7C78-2ABB-4CB3-B3F7-9409A82600D0}" srcOrd="3" destOrd="0" parTransId="{9F1EA155-2FD7-4433-9340-F14CFD0BFFBB}" sibTransId="{2B1E8D63-7BC5-4107-A598-DB9C37361F06}"/>
    <dgm:cxn modelId="{0141F8E0-953F-40E3-973A-DB9077D47993}" type="presOf" srcId="{2EDC7C78-2ABB-4CB3-B3F7-9409A82600D0}" destId="{0E1E30BD-6DBB-49EF-9BCC-50D5C119EE8C}" srcOrd="0" destOrd="0" presId="urn:microsoft.com/office/officeart/2008/layout/LinedList"/>
    <dgm:cxn modelId="{66A9D6F4-27E1-465F-B49F-EFD589234FD0}" type="presOf" srcId="{BCD1E582-BBF7-49D4-96B6-D7038DB31945}" destId="{3145243E-A02B-4417-A63F-28D354ADFF58}" srcOrd="0" destOrd="0" presId="urn:microsoft.com/office/officeart/2008/layout/LinedList"/>
    <dgm:cxn modelId="{8E4C4D3E-D67B-4497-8B6F-C580F64AF893}" type="presParOf" srcId="{2089FC6B-A601-4A17-8923-36644BFAD404}" destId="{DC9288A2-2086-4476-976A-F46AD3648D2F}" srcOrd="0" destOrd="0" presId="urn:microsoft.com/office/officeart/2008/layout/LinedList"/>
    <dgm:cxn modelId="{AD63E47B-9323-46C9-8E68-89F6E7FA9633}" type="presParOf" srcId="{2089FC6B-A601-4A17-8923-36644BFAD404}" destId="{3354B857-96C9-44FD-AC86-A826574C0981}" srcOrd="1" destOrd="0" presId="urn:microsoft.com/office/officeart/2008/layout/LinedList"/>
    <dgm:cxn modelId="{800FFFE5-2AD0-44E1-B260-8D77F7C330A2}" type="presParOf" srcId="{3354B857-96C9-44FD-AC86-A826574C0981}" destId="{25E80FFB-BCB1-4303-A2EC-DFF13E2C2C2E}" srcOrd="0" destOrd="0" presId="urn:microsoft.com/office/officeart/2008/layout/LinedList"/>
    <dgm:cxn modelId="{A78A6900-AF37-4C7D-8E95-86709535E948}" type="presParOf" srcId="{3354B857-96C9-44FD-AC86-A826574C0981}" destId="{706287B3-258E-41A0-9FC6-B77432A17018}" srcOrd="1" destOrd="0" presId="urn:microsoft.com/office/officeart/2008/layout/LinedList"/>
    <dgm:cxn modelId="{6A3D5885-5E7A-4598-B8C0-8F786916A560}" type="presParOf" srcId="{2089FC6B-A601-4A17-8923-36644BFAD404}" destId="{7A9C7903-54BF-4F53-892C-8AEEACD99777}" srcOrd="2" destOrd="0" presId="urn:microsoft.com/office/officeart/2008/layout/LinedList"/>
    <dgm:cxn modelId="{C0A5EE29-2D01-4B10-9A53-F4AB389F6DF8}" type="presParOf" srcId="{2089FC6B-A601-4A17-8923-36644BFAD404}" destId="{D7B34969-1BC8-4267-A361-9DB200316B69}" srcOrd="3" destOrd="0" presId="urn:microsoft.com/office/officeart/2008/layout/LinedList"/>
    <dgm:cxn modelId="{3FD7D767-4354-463A-BFC3-878B34254146}" type="presParOf" srcId="{D7B34969-1BC8-4267-A361-9DB200316B69}" destId="{31CC2391-79D0-4138-A99D-C6D66215F092}" srcOrd="0" destOrd="0" presId="urn:microsoft.com/office/officeart/2008/layout/LinedList"/>
    <dgm:cxn modelId="{EE8309AD-1ED3-449B-B767-9CDD46C4C260}" type="presParOf" srcId="{D7B34969-1BC8-4267-A361-9DB200316B69}" destId="{69A207CF-3B95-4436-B78C-9C1A3A6A5FC4}" srcOrd="1" destOrd="0" presId="urn:microsoft.com/office/officeart/2008/layout/LinedList"/>
    <dgm:cxn modelId="{598B2904-9C8A-4A10-917A-FEFBD796B5FB}" type="presParOf" srcId="{2089FC6B-A601-4A17-8923-36644BFAD404}" destId="{A8252CED-D1C4-4A1D-AD3C-B78B6F0CF1D9}" srcOrd="4" destOrd="0" presId="urn:microsoft.com/office/officeart/2008/layout/LinedList"/>
    <dgm:cxn modelId="{8F91359A-E54C-4944-974C-533E6BB97C8A}" type="presParOf" srcId="{2089FC6B-A601-4A17-8923-36644BFAD404}" destId="{7B0FA0BC-A08F-48F4-AB7E-D5621904F928}" srcOrd="5" destOrd="0" presId="urn:microsoft.com/office/officeart/2008/layout/LinedList"/>
    <dgm:cxn modelId="{8970787F-13AF-4180-A343-6AC1EAD19DEA}" type="presParOf" srcId="{7B0FA0BC-A08F-48F4-AB7E-D5621904F928}" destId="{3145243E-A02B-4417-A63F-28D354ADFF58}" srcOrd="0" destOrd="0" presId="urn:microsoft.com/office/officeart/2008/layout/LinedList"/>
    <dgm:cxn modelId="{9DF82F3F-37DA-48A2-BD1D-7D677ACAA0F2}" type="presParOf" srcId="{7B0FA0BC-A08F-48F4-AB7E-D5621904F928}" destId="{8A5BE332-3117-469F-8525-9191223CEF7E}" srcOrd="1" destOrd="0" presId="urn:microsoft.com/office/officeart/2008/layout/LinedList"/>
    <dgm:cxn modelId="{1BBA900C-9A6C-4830-B197-1B2A7F15E148}" type="presParOf" srcId="{2089FC6B-A601-4A17-8923-36644BFAD404}" destId="{BA3319D8-07EF-4563-981C-E371EFFEF681}" srcOrd="6" destOrd="0" presId="urn:microsoft.com/office/officeart/2008/layout/LinedList"/>
    <dgm:cxn modelId="{ED6FBAF4-020F-465A-8E73-0F3FDA249281}" type="presParOf" srcId="{2089FC6B-A601-4A17-8923-36644BFAD404}" destId="{94B8C963-EFBE-49FF-BED3-CDF57330BF51}" srcOrd="7" destOrd="0" presId="urn:microsoft.com/office/officeart/2008/layout/LinedList"/>
    <dgm:cxn modelId="{600682E9-D1B0-4E27-905A-E95126B1E2EC}" type="presParOf" srcId="{94B8C963-EFBE-49FF-BED3-CDF57330BF51}" destId="{0E1E30BD-6DBB-49EF-9BCC-50D5C119EE8C}" srcOrd="0" destOrd="0" presId="urn:microsoft.com/office/officeart/2008/layout/LinedList"/>
    <dgm:cxn modelId="{A50F9123-D51F-4A4D-904B-9DB7CF803A1D}" type="presParOf" srcId="{94B8C963-EFBE-49FF-BED3-CDF57330BF51}" destId="{E3280406-6A74-4010-8612-33FF4FBF6402}" srcOrd="1"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2F11ADE1-F339-4672-9213-0A42DFA2EE76}" type="doc">
      <dgm:prSet loTypeId="urn:microsoft.com/office/officeart/2005/8/layout/equation1" loCatId="process" qsTypeId="urn:microsoft.com/office/officeart/2005/8/quickstyle/simple5" qsCatId="simple" csTypeId="urn:microsoft.com/office/officeart/2005/8/colors/accent0_2" csCatId="mainScheme" phldr="1"/>
      <dgm:spPr>
        <a:scene3d>
          <a:camera prst="orthographicFront">
            <a:rot lat="0" lon="0" rev="0"/>
          </a:camera>
          <a:lightRig rig="balanced" dir="t">
            <a:rot lat="0" lon="0" rev="8700000"/>
          </a:lightRig>
        </a:scene3d>
      </dgm:spPr>
      <dgm:t>
        <a:bodyPr/>
        <a:lstStyle/>
        <a:p>
          <a:endParaRPr lang="ru-RU"/>
        </a:p>
      </dgm:t>
    </dgm:pt>
    <dgm:pt modelId="{69E2891B-2ABC-4B75-A824-BAC8E0DB786D}">
      <dgm:prSet custT="1"/>
      <dgm:spPr>
        <a:solidFill>
          <a:srgbClr val="00CC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ru-RU" sz="1800" dirty="0">
              <a:solidFill>
                <a:schemeClr val="bg1"/>
              </a:solidFill>
              <a:latin typeface="Bahnschrift Light Condensed" panose="020B0502040204020203" pitchFamily="34" charset="0"/>
            </a:rPr>
            <a:t>ПРАКТИКА</a:t>
          </a:r>
        </a:p>
      </dgm:t>
    </dgm:pt>
    <dgm:pt modelId="{2371713C-318C-4EAC-A1DF-FA1503F66D80}" type="parTrans" cxnId="{CEAA823D-790F-4049-8764-67821855033E}">
      <dgm:prSet/>
      <dgm:spPr/>
      <dgm:t>
        <a:bodyPr/>
        <a:lstStyle/>
        <a:p>
          <a:endParaRPr lang="ru-RU"/>
        </a:p>
      </dgm:t>
    </dgm:pt>
    <dgm:pt modelId="{95CA1C2C-D232-4C06-ADEE-48A9DE120E3E}" type="sibTrans" cxnId="{CEAA823D-790F-4049-8764-67821855033E}">
      <dgm:prSet/>
      <dgm:spPr/>
      <dgm:t>
        <a:bodyPr/>
        <a:lstStyle/>
        <a:p>
          <a:endParaRPr lang="ru-RU"/>
        </a:p>
      </dgm:t>
    </dgm:pt>
    <dgm:pt modelId="{5DF6015A-6587-49BD-A4FF-1C9AC5C61847}" type="pres">
      <dgm:prSet presAssocID="{2F11ADE1-F339-4672-9213-0A42DFA2EE76}" presName="linearFlow" presStyleCnt="0">
        <dgm:presLayoutVars>
          <dgm:dir/>
          <dgm:resizeHandles val="exact"/>
        </dgm:presLayoutVars>
      </dgm:prSet>
      <dgm:spPr/>
    </dgm:pt>
    <dgm:pt modelId="{FB74679C-D986-449B-A362-2373681D5B82}" type="pres">
      <dgm:prSet presAssocID="{69E2891B-2ABC-4B75-A824-BAC8E0DB786D}" presName="node" presStyleLbl="node1" presStyleIdx="0" presStyleCnt="1">
        <dgm:presLayoutVars>
          <dgm:bulletEnabled val="1"/>
        </dgm:presLayoutVars>
      </dgm:prSet>
      <dgm:spPr/>
    </dgm:pt>
  </dgm:ptLst>
  <dgm:cxnLst>
    <dgm:cxn modelId="{CEAA823D-790F-4049-8764-67821855033E}" srcId="{2F11ADE1-F339-4672-9213-0A42DFA2EE76}" destId="{69E2891B-2ABC-4B75-A824-BAC8E0DB786D}" srcOrd="0" destOrd="0" parTransId="{2371713C-318C-4EAC-A1DF-FA1503F66D80}" sibTransId="{95CA1C2C-D232-4C06-ADEE-48A9DE120E3E}"/>
    <dgm:cxn modelId="{064D9896-21B5-463F-B4A2-BB7BCFB4F8D9}" type="presOf" srcId="{69E2891B-2ABC-4B75-A824-BAC8E0DB786D}" destId="{FB74679C-D986-449B-A362-2373681D5B82}" srcOrd="0" destOrd="0" presId="urn:microsoft.com/office/officeart/2005/8/layout/equation1"/>
    <dgm:cxn modelId="{E2E67199-201A-49DB-948D-CBDF462AE948}" type="presOf" srcId="{2F11ADE1-F339-4672-9213-0A42DFA2EE76}" destId="{5DF6015A-6587-49BD-A4FF-1C9AC5C61847}" srcOrd="0" destOrd="0" presId="urn:microsoft.com/office/officeart/2005/8/layout/equation1"/>
    <dgm:cxn modelId="{3B790ED8-6E9E-4457-80D3-2C8DCFBCAD8F}" type="presParOf" srcId="{5DF6015A-6587-49BD-A4FF-1C9AC5C61847}" destId="{FB74679C-D986-449B-A362-2373681D5B82}" srcOrd="0" destOrd="0" presId="urn:microsoft.com/office/officeart/2005/8/layout/equati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E2966E3A-1BDC-4E02-8035-3E09B6B7C108}" type="doc">
      <dgm:prSet loTypeId="urn:microsoft.com/office/officeart/2005/8/layout/vList2" loCatId="list" qsTypeId="urn:microsoft.com/office/officeart/2005/8/quickstyle/simple1" qsCatId="simple" csTypeId="urn:microsoft.com/office/officeart/2005/8/colors/accent0_2" csCatId="mainScheme"/>
      <dgm:spPr/>
      <dgm:t>
        <a:bodyPr/>
        <a:lstStyle/>
        <a:p>
          <a:endParaRPr lang="ru-RU"/>
        </a:p>
      </dgm:t>
    </dgm:pt>
    <dgm:pt modelId="{C6528E38-F41C-4A96-B56A-B70876533B4F}">
      <dgm:prSet/>
      <dgm:spPr/>
      <dgm:t>
        <a:bodyPr/>
        <a:lstStyle/>
        <a:p>
          <a:pPr algn="ctr"/>
          <a:r>
            <a:rPr lang="ru-RU" i="1" dirty="0"/>
            <a:t>Форма документа по принятию/продолжению отношений с клиентом установлена?</a:t>
          </a:r>
          <a:endParaRPr lang="ru-RU" dirty="0"/>
        </a:p>
      </dgm:t>
    </dgm:pt>
    <dgm:pt modelId="{C7328C16-4038-4B82-9CD4-1D2983D73087}" type="parTrans" cxnId="{0FB8E9F9-C8E4-4894-8EC0-6B351EE5AA4F}">
      <dgm:prSet/>
      <dgm:spPr/>
      <dgm:t>
        <a:bodyPr/>
        <a:lstStyle/>
        <a:p>
          <a:pPr algn="ctr"/>
          <a:endParaRPr lang="ru-RU"/>
        </a:p>
      </dgm:t>
    </dgm:pt>
    <dgm:pt modelId="{41CBD39F-7B99-4514-88F0-6A46AECAF746}" type="sibTrans" cxnId="{0FB8E9F9-C8E4-4894-8EC0-6B351EE5AA4F}">
      <dgm:prSet/>
      <dgm:spPr/>
      <dgm:t>
        <a:bodyPr/>
        <a:lstStyle/>
        <a:p>
          <a:pPr algn="ctr"/>
          <a:endParaRPr lang="ru-RU"/>
        </a:p>
      </dgm:t>
    </dgm:pt>
    <dgm:pt modelId="{B6F587A3-A09C-4A24-964A-BD5F48F484BF}">
      <dgm:prSet/>
      <dgm:spPr/>
      <dgm:t>
        <a:bodyPr/>
        <a:lstStyle/>
        <a:p>
          <a:pPr algn="ctr"/>
          <a:r>
            <a:rPr lang="ru-RU" i="1" dirty="0"/>
            <a:t>Форма документа по принятию/ продолжению выполнения задания установлена?</a:t>
          </a:r>
          <a:endParaRPr lang="ru-RU" dirty="0"/>
        </a:p>
      </dgm:t>
    </dgm:pt>
    <dgm:pt modelId="{E835AC90-2F96-4DA4-8D33-D591D2A6CB96}" type="parTrans" cxnId="{DDE8A006-5E79-4C65-A131-AF0B8B2917B9}">
      <dgm:prSet/>
      <dgm:spPr/>
      <dgm:t>
        <a:bodyPr/>
        <a:lstStyle/>
        <a:p>
          <a:pPr algn="ctr"/>
          <a:endParaRPr lang="ru-RU"/>
        </a:p>
      </dgm:t>
    </dgm:pt>
    <dgm:pt modelId="{B06AA6A7-B16D-45FF-94C1-01A4E8D173C6}" type="sibTrans" cxnId="{DDE8A006-5E79-4C65-A131-AF0B8B2917B9}">
      <dgm:prSet/>
      <dgm:spPr/>
      <dgm:t>
        <a:bodyPr/>
        <a:lstStyle/>
        <a:p>
          <a:pPr algn="ctr"/>
          <a:endParaRPr lang="ru-RU"/>
        </a:p>
      </dgm:t>
    </dgm:pt>
    <dgm:pt modelId="{EC5AE638-57D9-4B13-AD98-C4289025DA4F}" type="pres">
      <dgm:prSet presAssocID="{E2966E3A-1BDC-4E02-8035-3E09B6B7C108}" presName="linear" presStyleCnt="0">
        <dgm:presLayoutVars>
          <dgm:animLvl val="lvl"/>
          <dgm:resizeHandles val="exact"/>
        </dgm:presLayoutVars>
      </dgm:prSet>
      <dgm:spPr/>
    </dgm:pt>
    <dgm:pt modelId="{70516E7C-1499-4F5E-A5B8-80D3243CC296}" type="pres">
      <dgm:prSet presAssocID="{C6528E38-F41C-4A96-B56A-B70876533B4F}" presName="parentText" presStyleLbl="node1" presStyleIdx="0" presStyleCnt="2">
        <dgm:presLayoutVars>
          <dgm:chMax val="0"/>
          <dgm:bulletEnabled val="1"/>
        </dgm:presLayoutVars>
      </dgm:prSet>
      <dgm:spPr/>
    </dgm:pt>
    <dgm:pt modelId="{315FB0ED-9969-474D-9B70-69BF5D03BE50}" type="pres">
      <dgm:prSet presAssocID="{41CBD39F-7B99-4514-88F0-6A46AECAF746}" presName="spacer" presStyleCnt="0"/>
      <dgm:spPr/>
    </dgm:pt>
    <dgm:pt modelId="{3140C67F-95FB-462B-8492-1C6313415408}" type="pres">
      <dgm:prSet presAssocID="{B6F587A3-A09C-4A24-964A-BD5F48F484BF}" presName="parentText" presStyleLbl="node1" presStyleIdx="1" presStyleCnt="2">
        <dgm:presLayoutVars>
          <dgm:chMax val="0"/>
          <dgm:bulletEnabled val="1"/>
        </dgm:presLayoutVars>
      </dgm:prSet>
      <dgm:spPr/>
    </dgm:pt>
  </dgm:ptLst>
  <dgm:cxnLst>
    <dgm:cxn modelId="{DDE8A006-5E79-4C65-A131-AF0B8B2917B9}" srcId="{E2966E3A-1BDC-4E02-8035-3E09B6B7C108}" destId="{B6F587A3-A09C-4A24-964A-BD5F48F484BF}" srcOrd="1" destOrd="0" parTransId="{E835AC90-2F96-4DA4-8D33-D591D2A6CB96}" sibTransId="{B06AA6A7-B16D-45FF-94C1-01A4E8D173C6}"/>
    <dgm:cxn modelId="{FA317278-EEB5-4348-A651-D5212D59B40F}" type="presOf" srcId="{C6528E38-F41C-4A96-B56A-B70876533B4F}" destId="{70516E7C-1499-4F5E-A5B8-80D3243CC296}" srcOrd="0" destOrd="0" presId="urn:microsoft.com/office/officeart/2005/8/layout/vList2"/>
    <dgm:cxn modelId="{E6D738A2-3C24-49CC-ADDA-7B7BA02C9D07}" type="presOf" srcId="{B6F587A3-A09C-4A24-964A-BD5F48F484BF}" destId="{3140C67F-95FB-462B-8492-1C6313415408}" srcOrd="0" destOrd="0" presId="urn:microsoft.com/office/officeart/2005/8/layout/vList2"/>
    <dgm:cxn modelId="{CB0DB9CF-F92A-4F65-BDD4-47225186DA4A}" type="presOf" srcId="{E2966E3A-1BDC-4E02-8035-3E09B6B7C108}" destId="{EC5AE638-57D9-4B13-AD98-C4289025DA4F}" srcOrd="0" destOrd="0" presId="urn:microsoft.com/office/officeart/2005/8/layout/vList2"/>
    <dgm:cxn modelId="{0FB8E9F9-C8E4-4894-8EC0-6B351EE5AA4F}" srcId="{E2966E3A-1BDC-4E02-8035-3E09B6B7C108}" destId="{C6528E38-F41C-4A96-B56A-B70876533B4F}" srcOrd="0" destOrd="0" parTransId="{C7328C16-4038-4B82-9CD4-1D2983D73087}" sibTransId="{41CBD39F-7B99-4514-88F0-6A46AECAF746}"/>
    <dgm:cxn modelId="{77D0C517-E1E5-42E0-81EA-066F81655AEB}" type="presParOf" srcId="{EC5AE638-57D9-4B13-AD98-C4289025DA4F}" destId="{70516E7C-1499-4F5E-A5B8-80D3243CC296}" srcOrd="0" destOrd="0" presId="urn:microsoft.com/office/officeart/2005/8/layout/vList2"/>
    <dgm:cxn modelId="{8D5FB882-A266-4B86-9B21-98630BAA4DC4}" type="presParOf" srcId="{EC5AE638-57D9-4B13-AD98-C4289025DA4F}" destId="{315FB0ED-9969-474D-9B70-69BF5D03BE50}" srcOrd="1" destOrd="0" presId="urn:microsoft.com/office/officeart/2005/8/layout/vList2"/>
    <dgm:cxn modelId="{BA40BD5A-88CE-49D4-A2A9-6667670914BE}" type="presParOf" srcId="{EC5AE638-57D9-4B13-AD98-C4289025DA4F}" destId="{3140C67F-95FB-462B-8492-1C6313415408}" srcOrd="2"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2F11ADE1-F339-4672-9213-0A42DFA2EE76}" type="doc">
      <dgm:prSet loTypeId="urn:microsoft.com/office/officeart/2005/8/layout/equation1" loCatId="process" qsTypeId="urn:microsoft.com/office/officeart/2005/8/quickstyle/simple5" qsCatId="simple" csTypeId="urn:microsoft.com/office/officeart/2005/8/colors/accent0_2" csCatId="mainScheme" phldr="1"/>
      <dgm:spPr>
        <a:scene3d>
          <a:camera prst="orthographicFront">
            <a:rot lat="0" lon="0" rev="0"/>
          </a:camera>
          <a:lightRig rig="balanced" dir="t">
            <a:rot lat="0" lon="0" rev="8700000"/>
          </a:lightRig>
        </a:scene3d>
      </dgm:spPr>
      <dgm:t>
        <a:bodyPr/>
        <a:lstStyle/>
        <a:p>
          <a:endParaRPr lang="ru-RU"/>
        </a:p>
      </dgm:t>
    </dgm:pt>
    <dgm:pt modelId="{69E2891B-2ABC-4B75-A824-BAC8E0DB786D}">
      <dgm:prSet custT="1"/>
      <dgm:spPr>
        <a:solidFill>
          <a:srgbClr val="00CC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ru-RU" sz="1800" dirty="0">
              <a:solidFill>
                <a:schemeClr val="bg1"/>
              </a:solidFill>
              <a:latin typeface="Bahnschrift Light Condensed" panose="020B0502040204020203" pitchFamily="34" charset="0"/>
            </a:rPr>
            <a:t>ПРАКТИКА</a:t>
          </a:r>
        </a:p>
      </dgm:t>
    </dgm:pt>
    <dgm:pt modelId="{2371713C-318C-4EAC-A1DF-FA1503F66D80}" type="parTrans" cxnId="{CEAA823D-790F-4049-8764-67821855033E}">
      <dgm:prSet/>
      <dgm:spPr/>
      <dgm:t>
        <a:bodyPr/>
        <a:lstStyle/>
        <a:p>
          <a:endParaRPr lang="ru-RU"/>
        </a:p>
      </dgm:t>
    </dgm:pt>
    <dgm:pt modelId="{95CA1C2C-D232-4C06-ADEE-48A9DE120E3E}" type="sibTrans" cxnId="{CEAA823D-790F-4049-8764-67821855033E}">
      <dgm:prSet/>
      <dgm:spPr/>
      <dgm:t>
        <a:bodyPr/>
        <a:lstStyle/>
        <a:p>
          <a:endParaRPr lang="ru-RU"/>
        </a:p>
      </dgm:t>
    </dgm:pt>
    <dgm:pt modelId="{5DF6015A-6587-49BD-A4FF-1C9AC5C61847}" type="pres">
      <dgm:prSet presAssocID="{2F11ADE1-F339-4672-9213-0A42DFA2EE76}" presName="linearFlow" presStyleCnt="0">
        <dgm:presLayoutVars>
          <dgm:dir/>
          <dgm:resizeHandles val="exact"/>
        </dgm:presLayoutVars>
      </dgm:prSet>
      <dgm:spPr/>
    </dgm:pt>
    <dgm:pt modelId="{FB74679C-D986-449B-A362-2373681D5B82}" type="pres">
      <dgm:prSet presAssocID="{69E2891B-2ABC-4B75-A824-BAC8E0DB786D}" presName="node" presStyleLbl="node1" presStyleIdx="0" presStyleCnt="1">
        <dgm:presLayoutVars>
          <dgm:bulletEnabled val="1"/>
        </dgm:presLayoutVars>
      </dgm:prSet>
      <dgm:spPr/>
    </dgm:pt>
  </dgm:ptLst>
  <dgm:cxnLst>
    <dgm:cxn modelId="{CEAA823D-790F-4049-8764-67821855033E}" srcId="{2F11ADE1-F339-4672-9213-0A42DFA2EE76}" destId="{69E2891B-2ABC-4B75-A824-BAC8E0DB786D}" srcOrd="0" destOrd="0" parTransId="{2371713C-318C-4EAC-A1DF-FA1503F66D80}" sibTransId="{95CA1C2C-D232-4C06-ADEE-48A9DE120E3E}"/>
    <dgm:cxn modelId="{064D9896-21B5-463F-B4A2-BB7BCFB4F8D9}" type="presOf" srcId="{69E2891B-2ABC-4B75-A824-BAC8E0DB786D}" destId="{FB74679C-D986-449B-A362-2373681D5B82}" srcOrd="0" destOrd="0" presId="urn:microsoft.com/office/officeart/2005/8/layout/equation1"/>
    <dgm:cxn modelId="{E2E67199-201A-49DB-948D-CBDF462AE948}" type="presOf" srcId="{2F11ADE1-F339-4672-9213-0A42DFA2EE76}" destId="{5DF6015A-6587-49BD-A4FF-1C9AC5C61847}" srcOrd="0" destOrd="0" presId="urn:microsoft.com/office/officeart/2005/8/layout/equation1"/>
    <dgm:cxn modelId="{3B790ED8-6E9E-4457-80D3-2C8DCFBCAD8F}" type="presParOf" srcId="{5DF6015A-6587-49BD-A4FF-1C9AC5C61847}" destId="{FB74679C-D986-449B-A362-2373681D5B82}" srcOrd="0" destOrd="0" presId="urn:microsoft.com/office/officeart/2005/8/layout/equati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0CDB396F-8D91-46D3-98B8-F4690E99FEC0}"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ru-RU"/>
        </a:p>
      </dgm:t>
    </dgm:pt>
    <dgm:pt modelId="{FCB00E46-C307-41B3-964A-70596A2F6795}">
      <dgm:prSet/>
      <dgm:spPr/>
      <dgm:t>
        <a:bodyPr/>
        <a:lstStyle/>
        <a:p>
          <a:r>
            <a:rPr lang="ru-RU" b="1" i="0" dirty="0">
              <a:solidFill>
                <a:schemeClr val="bg1"/>
              </a:solidFill>
            </a:rPr>
            <a:t>Наличие у работников знаний соответствующей отрасли;</a:t>
          </a:r>
        </a:p>
      </dgm:t>
    </dgm:pt>
    <dgm:pt modelId="{FB00CB21-5265-4174-A6E9-2F6564B2C7A5}" type="parTrans" cxnId="{634E8D82-D1F0-4B77-BE7D-F610D7987B5C}">
      <dgm:prSet/>
      <dgm:spPr/>
      <dgm:t>
        <a:bodyPr/>
        <a:lstStyle/>
        <a:p>
          <a:endParaRPr lang="ru-RU" b="1" i="0">
            <a:solidFill>
              <a:schemeClr val="bg1"/>
            </a:solidFill>
          </a:endParaRPr>
        </a:p>
      </dgm:t>
    </dgm:pt>
    <dgm:pt modelId="{6BDB80DC-7B1A-4DAC-BF35-9A752C416D9A}" type="sibTrans" cxnId="{634E8D82-D1F0-4B77-BE7D-F610D7987B5C}">
      <dgm:prSet/>
      <dgm:spPr/>
      <dgm:t>
        <a:bodyPr/>
        <a:lstStyle/>
        <a:p>
          <a:endParaRPr lang="ru-RU" b="1" i="0">
            <a:solidFill>
              <a:schemeClr val="bg1"/>
            </a:solidFill>
          </a:endParaRPr>
        </a:p>
      </dgm:t>
    </dgm:pt>
    <dgm:pt modelId="{C36D54A9-BBA8-4F98-B055-E7EF0F531025}">
      <dgm:prSet/>
      <dgm:spPr/>
      <dgm:t>
        <a:bodyPr/>
        <a:lstStyle/>
        <a:p>
          <a:r>
            <a:rPr lang="ru-RU" b="1" i="0" dirty="0">
              <a:solidFill>
                <a:schemeClr val="bg1"/>
              </a:solidFill>
            </a:rPr>
            <a:t>Наличие у работников опыта применения соответствующих нормативных требований или требований к отчетности либо возможностью получить необходимую квалификацию;</a:t>
          </a:r>
        </a:p>
      </dgm:t>
    </dgm:pt>
    <dgm:pt modelId="{CAFF855E-6105-4E96-BE1E-C6B4E2C7C6F7}" type="parTrans" cxnId="{8A26C335-45DD-4789-AEFA-1DD01A1E7B8B}">
      <dgm:prSet/>
      <dgm:spPr/>
      <dgm:t>
        <a:bodyPr/>
        <a:lstStyle/>
        <a:p>
          <a:endParaRPr lang="ru-RU" b="1" i="0">
            <a:solidFill>
              <a:schemeClr val="bg1"/>
            </a:solidFill>
          </a:endParaRPr>
        </a:p>
      </dgm:t>
    </dgm:pt>
    <dgm:pt modelId="{09E2FB4B-48A2-405E-B96F-8C07404A426D}" type="sibTrans" cxnId="{8A26C335-45DD-4789-AEFA-1DD01A1E7B8B}">
      <dgm:prSet/>
      <dgm:spPr/>
      <dgm:t>
        <a:bodyPr/>
        <a:lstStyle/>
        <a:p>
          <a:endParaRPr lang="ru-RU" b="1" i="0">
            <a:solidFill>
              <a:schemeClr val="bg1"/>
            </a:solidFill>
          </a:endParaRPr>
        </a:p>
      </dgm:t>
    </dgm:pt>
    <dgm:pt modelId="{459963EC-062D-497A-AEE6-07A7DB8D5B1C}">
      <dgm:prSet/>
      <dgm:spPr/>
      <dgm:t>
        <a:bodyPr/>
        <a:lstStyle/>
        <a:p>
          <a:r>
            <a:rPr lang="ru-RU" b="1" i="0" dirty="0">
              <a:solidFill>
                <a:schemeClr val="bg1"/>
              </a:solidFill>
            </a:rPr>
            <a:t>Наличие достаточного количества работников с необходимым уровнем знаний, опыта и способностей;</a:t>
          </a:r>
        </a:p>
      </dgm:t>
    </dgm:pt>
    <dgm:pt modelId="{76FA94A0-ECC6-4BD6-BC60-B1E53673ED1F}" type="parTrans" cxnId="{66DC58B1-97E6-42BA-AF11-52425E79A90E}">
      <dgm:prSet/>
      <dgm:spPr/>
      <dgm:t>
        <a:bodyPr/>
        <a:lstStyle/>
        <a:p>
          <a:endParaRPr lang="ru-RU" b="1" i="0">
            <a:solidFill>
              <a:schemeClr val="bg1"/>
            </a:solidFill>
          </a:endParaRPr>
        </a:p>
      </dgm:t>
    </dgm:pt>
    <dgm:pt modelId="{2A1AA327-C992-476C-A731-4B02205018A7}" type="sibTrans" cxnId="{66DC58B1-97E6-42BA-AF11-52425E79A90E}">
      <dgm:prSet/>
      <dgm:spPr/>
      <dgm:t>
        <a:bodyPr/>
        <a:lstStyle/>
        <a:p>
          <a:endParaRPr lang="ru-RU" b="1" i="0">
            <a:solidFill>
              <a:schemeClr val="bg1"/>
            </a:solidFill>
          </a:endParaRPr>
        </a:p>
      </dgm:t>
    </dgm:pt>
    <dgm:pt modelId="{F80B3254-27FE-41AD-8E21-88BB3405AEC0}">
      <dgm:prSet/>
      <dgm:spPr/>
      <dgm:t>
        <a:bodyPr/>
        <a:lstStyle/>
        <a:p>
          <a:r>
            <a:rPr lang="ru-RU" b="1" i="0" dirty="0">
              <a:solidFill>
                <a:schemeClr val="bg1"/>
              </a:solidFill>
            </a:rPr>
            <a:t>Возможность привлечения экспертов в случае необходимости;</a:t>
          </a:r>
        </a:p>
      </dgm:t>
    </dgm:pt>
    <dgm:pt modelId="{46EC2AC5-3E80-4E45-A994-5C07EE61056E}" type="parTrans" cxnId="{8E6EBA71-AA7B-4C26-91FA-47BDD6D9F500}">
      <dgm:prSet/>
      <dgm:spPr/>
      <dgm:t>
        <a:bodyPr/>
        <a:lstStyle/>
        <a:p>
          <a:endParaRPr lang="ru-RU" b="1" i="0">
            <a:solidFill>
              <a:schemeClr val="bg1"/>
            </a:solidFill>
          </a:endParaRPr>
        </a:p>
      </dgm:t>
    </dgm:pt>
    <dgm:pt modelId="{EC466D45-C871-48B7-8234-57B86561145E}" type="sibTrans" cxnId="{8E6EBA71-AA7B-4C26-91FA-47BDD6D9F500}">
      <dgm:prSet/>
      <dgm:spPr/>
      <dgm:t>
        <a:bodyPr/>
        <a:lstStyle/>
        <a:p>
          <a:endParaRPr lang="ru-RU" b="1" i="0">
            <a:solidFill>
              <a:schemeClr val="bg1"/>
            </a:solidFill>
          </a:endParaRPr>
        </a:p>
      </dgm:t>
    </dgm:pt>
    <dgm:pt modelId="{2D7577F4-ABDD-4BB7-BA09-54357408AFE4}">
      <dgm:prSet/>
      <dgm:spPr/>
      <dgm:t>
        <a:bodyPr/>
        <a:lstStyle/>
        <a:p>
          <a:r>
            <a:rPr lang="ru-RU" b="1" i="0" dirty="0">
              <a:solidFill>
                <a:schemeClr val="bg1"/>
              </a:solidFill>
            </a:rPr>
            <a:t>Возможность обеспечить выполнение требований по оценке качества выполнения задания;</a:t>
          </a:r>
        </a:p>
      </dgm:t>
    </dgm:pt>
    <dgm:pt modelId="{3E3FA2C1-86F8-4090-8896-30A3EE67CBC8}" type="parTrans" cxnId="{FECBA70D-9CC9-49B1-8343-63877A1B4C8F}">
      <dgm:prSet/>
      <dgm:spPr/>
      <dgm:t>
        <a:bodyPr/>
        <a:lstStyle/>
        <a:p>
          <a:endParaRPr lang="ru-RU" b="1" i="0">
            <a:solidFill>
              <a:schemeClr val="bg1"/>
            </a:solidFill>
          </a:endParaRPr>
        </a:p>
      </dgm:t>
    </dgm:pt>
    <dgm:pt modelId="{AACB51E5-4801-41EE-84D3-A9E47DCA0068}" type="sibTrans" cxnId="{FECBA70D-9CC9-49B1-8343-63877A1B4C8F}">
      <dgm:prSet/>
      <dgm:spPr/>
      <dgm:t>
        <a:bodyPr/>
        <a:lstStyle/>
        <a:p>
          <a:endParaRPr lang="ru-RU" b="1" i="0">
            <a:solidFill>
              <a:schemeClr val="bg1"/>
            </a:solidFill>
          </a:endParaRPr>
        </a:p>
      </dgm:t>
    </dgm:pt>
    <dgm:pt modelId="{D908B673-1B50-4F5E-9043-20DC4E218360}">
      <dgm:prSet/>
      <dgm:spPr/>
      <dgm:t>
        <a:bodyPr/>
        <a:lstStyle/>
        <a:p>
          <a:r>
            <a:rPr lang="ru-RU" b="1" i="0" dirty="0">
              <a:solidFill>
                <a:schemeClr val="bg1"/>
              </a:solidFill>
            </a:rPr>
            <a:t>Возможность завершить задание в срок, установленный для выпуска аудиторского заключения и др.</a:t>
          </a:r>
        </a:p>
      </dgm:t>
    </dgm:pt>
    <dgm:pt modelId="{71B85972-3E38-403E-B2E5-CD17044D52A3}" type="parTrans" cxnId="{79B489F8-C9C0-4ECB-ACA7-F3B40957312D}">
      <dgm:prSet/>
      <dgm:spPr/>
      <dgm:t>
        <a:bodyPr/>
        <a:lstStyle/>
        <a:p>
          <a:endParaRPr lang="ru-RU" b="1" i="0">
            <a:solidFill>
              <a:schemeClr val="bg1"/>
            </a:solidFill>
          </a:endParaRPr>
        </a:p>
      </dgm:t>
    </dgm:pt>
    <dgm:pt modelId="{5D47D80D-E246-456B-9221-D892550D9971}" type="sibTrans" cxnId="{79B489F8-C9C0-4ECB-ACA7-F3B40957312D}">
      <dgm:prSet/>
      <dgm:spPr/>
      <dgm:t>
        <a:bodyPr/>
        <a:lstStyle/>
        <a:p>
          <a:endParaRPr lang="ru-RU" b="1" i="0">
            <a:solidFill>
              <a:schemeClr val="bg1"/>
            </a:solidFill>
          </a:endParaRPr>
        </a:p>
      </dgm:t>
    </dgm:pt>
    <dgm:pt modelId="{978CB918-CFC5-49CF-AA94-15172773F313}" type="pres">
      <dgm:prSet presAssocID="{0CDB396F-8D91-46D3-98B8-F4690E99FEC0}" presName="diagram" presStyleCnt="0">
        <dgm:presLayoutVars>
          <dgm:dir/>
          <dgm:resizeHandles val="exact"/>
        </dgm:presLayoutVars>
      </dgm:prSet>
      <dgm:spPr/>
    </dgm:pt>
    <dgm:pt modelId="{383021B4-BB33-4E86-841F-740653EAA17A}" type="pres">
      <dgm:prSet presAssocID="{FCB00E46-C307-41B3-964A-70596A2F6795}" presName="node" presStyleLbl="node1" presStyleIdx="0" presStyleCnt="6">
        <dgm:presLayoutVars>
          <dgm:bulletEnabled val="1"/>
        </dgm:presLayoutVars>
      </dgm:prSet>
      <dgm:spPr/>
    </dgm:pt>
    <dgm:pt modelId="{01208B5B-01BB-41BC-9DC9-B5AFF07BC4FC}" type="pres">
      <dgm:prSet presAssocID="{6BDB80DC-7B1A-4DAC-BF35-9A752C416D9A}" presName="sibTrans" presStyleCnt="0"/>
      <dgm:spPr/>
    </dgm:pt>
    <dgm:pt modelId="{0A21453F-7722-42C4-B26E-3C44ECF4C2D6}" type="pres">
      <dgm:prSet presAssocID="{C36D54A9-BBA8-4F98-B055-E7EF0F531025}" presName="node" presStyleLbl="node1" presStyleIdx="1" presStyleCnt="6">
        <dgm:presLayoutVars>
          <dgm:bulletEnabled val="1"/>
        </dgm:presLayoutVars>
      </dgm:prSet>
      <dgm:spPr/>
    </dgm:pt>
    <dgm:pt modelId="{8B4A0858-CFC6-416A-B218-A5934363EFCD}" type="pres">
      <dgm:prSet presAssocID="{09E2FB4B-48A2-405E-B96F-8C07404A426D}" presName="sibTrans" presStyleCnt="0"/>
      <dgm:spPr/>
    </dgm:pt>
    <dgm:pt modelId="{1AD3B767-8C1D-4BCB-8535-DD6C8858E89C}" type="pres">
      <dgm:prSet presAssocID="{459963EC-062D-497A-AEE6-07A7DB8D5B1C}" presName="node" presStyleLbl="node1" presStyleIdx="2" presStyleCnt="6">
        <dgm:presLayoutVars>
          <dgm:bulletEnabled val="1"/>
        </dgm:presLayoutVars>
      </dgm:prSet>
      <dgm:spPr/>
    </dgm:pt>
    <dgm:pt modelId="{ECC9136D-D243-4233-901F-F9B0A73F7A51}" type="pres">
      <dgm:prSet presAssocID="{2A1AA327-C992-476C-A731-4B02205018A7}" presName="sibTrans" presStyleCnt="0"/>
      <dgm:spPr/>
    </dgm:pt>
    <dgm:pt modelId="{9A0E3DA9-8A39-43B3-9ED3-ACD7253C5C23}" type="pres">
      <dgm:prSet presAssocID="{F80B3254-27FE-41AD-8E21-88BB3405AEC0}" presName="node" presStyleLbl="node1" presStyleIdx="3" presStyleCnt="6">
        <dgm:presLayoutVars>
          <dgm:bulletEnabled val="1"/>
        </dgm:presLayoutVars>
      </dgm:prSet>
      <dgm:spPr/>
    </dgm:pt>
    <dgm:pt modelId="{3C1B8470-8943-4E50-999F-B473A23F5CC1}" type="pres">
      <dgm:prSet presAssocID="{EC466D45-C871-48B7-8234-57B86561145E}" presName="sibTrans" presStyleCnt="0"/>
      <dgm:spPr/>
    </dgm:pt>
    <dgm:pt modelId="{D9B262A1-3E9A-42E9-A49C-D586B5C9E4E5}" type="pres">
      <dgm:prSet presAssocID="{2D7577F4-ABDD-4BB7-BA09-54357408AFE4}" presName="node" presStyleLbl="node1" presStyleIdx="4" presStyleCnt="6">
        <dgm:presLayoutVars>
          <dgm:bulletEnabled val="1"/>
        </dgm:presLayoutVars>
      </dgm:prSet>
      <dgm:spPr/>
    </dgm:pt>
    <dgm:pt modelId="{F705C72B-0D45-4CBE-A50C-9477980CA670}" type="pres">
      <dgm:prSet presAssocID="{AACB51E5-4801-41EE-84D3-A9E47DCA0068}" presName="sibTrans" presStyleCnt="0"/>
      <dgm:spPr/>
    </dgm:pt>
    <dgm:pt modelId="{F56D3012-E4D8-44F9-8230-5EAAF5B510A1}" type="pres">
      <dgm:prSet presAssocID="{D908B673-1B50-4F5E-9043-20DC4E218360}" presName="node" presStyleLbl="node1" presStyleIdx="5" presStyleCnt="6">
        <dgm:presLayoutVars>
          <dgm:bulletEnabled val="1"/>
        </dgm:presLayoutVars>
      </dgm:prSet>
      <dgm:spPr/>
    </dgm:pt>
  </dgm:ptLst>
  <dgm:cxnLst>
    <dgm:cxn modelId="{FECBA70D-9CC9-49B1-8343-63877A1B4C8F}" srcId="{0CDB396F-8D91-46D3-98B8-F4690E99FEC0}" destId="{2D7577F4-ABDD-4BB7-BA09-54357408AFE4}" srcOrd="4" destOrd="0" parTransId="{3E3FA2C1-86F8-4090-8896-30A3EE67CBC8}" sibTransId="{AACB51E5-4801-41EE-84D3-A9E47DCA0068}"/>
    <dgm:cxn modelId="{F3F72822-C1C7-46C5-83A8-E3EDC36F3170}" type="presOf" srcId="{459963EC-062D-497A-AEE6-07A7DB8D5B1C}" destId="{1AD3B767-8C1D-4BCB-8535-DD6C8858E89C}" srcOrd="0" destOrd="0" presId="urn:microsoft.com/office/officeart/2005/8/layout/default"/>
    <dgm:cxn modelId="{9E98F62B-0AC2-40F3-BC7A-AFC76BF61FE9}" type="presOf" srcId="{F80B3254-27FE-41AD-8E21-88BB3405AEC0}" destId="{9A0E3DA9-8A39-43B3-9ED3-ACD7253C5C23}" srcOrd="0" destOrd="0" presId="urn:microsoft.com/office/officeart/2005/8/layout/default"/>
    <dgm:cxn modelId="{8A26C335-45DD-4789-AEFA-1DD01A1E7B8B}" srcId="{0CDB396F-8D91-46D3-98B8-F4690E99FEC0}" destId="{C36D54A9-BBA8-4F98-B055-E7EF0F531025}" srcOrd="1" destOrd="0" parTransId="{CAFF855E-6105-4E96-BE1E-C6B4E2C7C6F7}" sibTransId="{09E2FB4B-48A2-405E-B96F-8C07404A426D}"/>
    <dgm:cxn modelId="{EE88FF41-E224-479E-B90B-5C7A83B94620}" type="presOf" srcId="{0CDB396F-8D91-46D3-98B8-F4690E99FEC0}" destId="{978CB918-CFC5-49CF-AA94-15172773F313}" srcOrd="0" destOrd="0" presId="urn:microsoft.com/office/officeart/2005/8/layout/default"/>
    <dgm:cxn modelId="{8E6EBA71-AA7B-4C26-91FA-47BDD6D9F500}" srcId="{0CDB396F-8D91-46D3-98B8-F4690E99FEC0}" destId="{F80B3254-27FE-41AD-8E21-88BB3405AEC0}" srcOrd="3" destOrd="0" parTransId="{46EC2AC5-3E80-4E45-A994-5C07EE61056E}" sibTransId="{EC466D45-C871-48B7-8234-57B86561145E}"/>
    <dgm:cxn modelId="{2B2F327B-44B7-4436-825C-22E5E638F243}" type="presOf" srcId="{2D7577F4-ABDD-4BB7-BA09-54357408AFE4}" destId="{D9B262A1-3E9A-42E9-A49C-D586B5C9E4E5}" srcOrd="0" destOrd="0" presId="urn:microsoft.com/office/officeart/2005/8/layout/default"/>
    <dgm:cxn modelId="{634E8D82-D1F0-4B77-BE7D-F610D7987B5C}" srcId="{0CDB396F-8D91-46D3-98B8-F4690E99FEC0}" destId="{FCB00E46-C307-41B3-964A-70596A2F6795}" srcOrd="0" destOrd="0" parTransId="{FB00CB21-5265-4174-A6E9-2F6564B2C7A5}" sibTransId="{6BDB80DC-7B1A-4DAC-BF35-9A752C416D9A}"/>
    <dgm:cxn modelId="{66DC58B1-97E6-42BA-AF11-52425E79A90E}" srcId="{0CDB396F-8D91-46D3-98B8-F4690E99FEC0}" destId="{459963EC-062D-497A-AEE6-07A7DB8D5B1C}" srcOrd="2" destOrd="0" parTransId="{76FA94A0-ECC6-4BD6-BC60-B1E53673ED1F}" sibTransId="{2A1AA327-C992-476C-A731-4B02205018A7}"/>
    <dgm:cxn modelId="{566C0DC8-DAA1-4777-9165-5296278A16F6}" type="presOf" srcId="{D908B673-1B50-4F5E-9043-20DC4E218360}" destId="{F56D3012-E4D8-44F9-8230-5EAAF5B510A1}" srcOrd="0" destOrd="0" presId="urn:microsoft.com/office/officeart/2005/8/layout/default"/>
    <dgm:cxn modelId="{BE0B12CF-5321-442E-83F8-44140AD4321E}" type="presOf" srcId="{FCB00E46-C307-41B3-964A-70596A2F6795}" destId="{383021B4-BB33-4E86-841F-740653EAA17A}" srcOrd="0" destOrd="0" presId="urn:microsoft.com/office/officeart/2005/8/layout/default"/>
    <dgm:cxn modelId="{FEB3C7D5-79C7-4292-8485-88CDED5FF389}" type="presOf" srcId="{C36D54A9-BBA8-4F98-B055-E7EF0F531025}" destId="{0A21453F-7722-42C4-B26E-3C44ECF4C2D6}" srcOrd="0" destOrd="0" presId="urn:microsoft.com/office/officeart/2005/8/layout/default"/>
    <dgm:cxn modelId="{79B489F8-C9C0-4ECB-ACA7-F3B40957312D}" srcId="{0CDB396F-8D91-46D3-98B8-F4690E99FEC0}" destId="{D908B673-1B50-4F5E-9043-20DC4E218360}" srcOrd="5" destOrd="0" parTransId="{71B85972-3E38-403E-B2E5-CD17044D52A3}" sibTransId="{5D47D80D-E246-456B-9221-D892550D9971}"/>
    <dgm:cxn modelId="{BA64A4B9-9260-4086-B55C-A4F735D3C99A}" type="presParOf" srcId="{978CB918-CFC5-49CF-AA94-15172773F313}" destId="{383021B4-BB33-4E86-841F-740653EAA17A}" srcOrd="0" destOrd="0" presId="urn:microsoft.com/office/officeart/2005/8/layout/default"/>
    <dgm:cxn modelId="{0F0F7111-5BF5-4030-A325-4D2BAEA3DEEB}" type="presParOf" srcId="{978CB918-CFC5-49CF-AA94-15172773F313}" destId="{01208B5B-01BB-41BC-9DC9-B5AFF07BC4FC}" srcOrd="1" destOrd="0" presId="urn:microsoft.com/office/officeart/2005/8/layout/default"/>
    <dgm:cxn modelId="{DD434282-EB9F-4178-918C-DFEC9ABF1062}" type="presParOf" srcId="{978CB918-CFC5-49CF-AA94-15172773F313}" destId="{0A21453F-7722-42C4-B26E-3C44ECF4C2D6}" srcOrd="2" destOrd="0" presId="urn:microsoft.com/office/officeart/2005/8/layout/default"/>
    <dgm:cxn modelId="{E4B36CBC-E63C-4EC3-8AE4-2F8547D21419}" type="presParOf" srcId="{978CB918-CFC5-49CF-AA94-15172773F313}" destId="{8B4A0858-CFC6-416A-B218-A5934363EFCD}" srcOrd="3" destOrd="0" presId="urn:microsoft.com/office/officeart/2005/8/layout/default"/>
    <dgm:cxn modelId="{29595CB9-675C-4DEA-92A8-AC3A2A33999B}" type="presParOf" srcId="{978CB918-CFC5-49CF-AA94-15172773F313}" destId="{1AD3B767-8C1D-4BCB-8535-DD6C8858E89C}" srcOrd="4" destOrd="0" presId="urn:microsoft.com/office/officeart/2005/8/layout/default"/>
    <dgm:cxn modelId="{BAACF9D9-A4B5-4D40-97C9-CA75AE907288}" type="presParOf" srcId="{978CB918-CFC5-49CF-AA94-15172773F313}" destId="{ECC9136D-D243-4233-901F-F9B0A73F7A51}" srcOrd="5" destOrd="0" presId="urn:microsoft.com/office/officeart/2005/8/layout/default"/>
    <dgm:cxn modelId="{8EF4FD5D-E224-4226-8943-546C2A5E84B1}" type="presParOf" srcId="{978CB918-CFC5-49CF-AA94-15172773F313}" destId="{9A0E3DA9-8A39-43B3-9ED3-ACD7253C5C23}" srcOrd="6" destOrd="0" presId="urn:microsoft.com/office/officeart/2005/8/layout/default"/>
    <dgm:cxn modelId="{6D4E760C-2E02-43C4-AE2A-AAF0F66794C1}" type="presParOf" srcId="{978CB918-CFC5-49CF-AA94-15172773F313}" destId="{3C1B8470-8943-4E50-999F-B473A23F5CC1}" srcOrd="7" destOrd="0" presId="urn:microsoft.com/office/officeart/2005/8/layout/default"/>
    <dgm:cxn modelId="{384B1490-3FA6-476D-8FA1-F182AC2B59EE}" type="presParOf" srcId="{978CB918-CFC5-49CF-AA94-15172773F313}" destId="{D9B262A1-3E9A-42E9-A49C-D586B5C9E4E5}" srcOrd="8" destOrd="0" presId="urn:microsoft.com/office/officeart/2005/8/layout/default"/>
    <dgm:cxn modelId="{4D551189-7D3D-46A1-9E0C-B6C6BB3DD490}" type="presParOf" srcId="{978CB918-CFC5-49CF-AA94-15172773F313}" destId="{F705C72B-0D45-4CBE-A50C-9477980CA670}" srcOrd="9" destOrd="0" presId="urn:microsoft.com/office/officeart/2005/8/layout/default"/>
    <dgm:cxn modelId="{87D51C66-31ED-4D90-8B4C-4D10BD538ABB}" type="presParOf" srcId="{978CB918-CFC5-49CF-AA94-15172773F313}" destId="{F56D3012-E4D8-44F9-8230-5EAAF5B510A1}" srcOrd="10" destOrd="0" presId="urn:microsoft.com/office/officeart/2005/8/layout/defaul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35F9156D-8837-46CC-B4E6-6D9B82BE2CFB}" type="doc">
      <dgm:prSet loTypeId="urn:microsoft.com/office/officeart/2005/8/layout/pList2" loCatId="list" qsTypeId="urn:microsoft.com/office/officeart/2005/8/quickstyle/3d1" qsCatId="3D" csTypeId="urn:microsoft.com/office/officeart/2005/8/colors/accent0_3" csCatId="mainScheme" phldr="1"/>
      <dgm:spPr/>
      <dgm:t>
        <a:bodyPr/>
        <a:lstStyle/>
        <a:p>
          <a:endParaRPr lang="ru-RU"/>
        </a:p>
      </dgm:t>
    </dgm:pt>
    <dgm:pt modelId="{86E8618F-7C33-41BF-BB42-19B19A6E6875}">
      <dgm:prSet custT="1"/>
      <dgm:spPr/>
      <dgm:t>
        <a:bodyPr/>
        <a:lstStyle/>
        <a:p>
          <a:r>
            <a:rPr lang="ru-RU" sz="1400" dirty="0"/>
            <a:t>Продвижение корпоративной культуры, этических требований </a:t>
          </a:r>
        </a:p>
        <a:p>
          <a:r>
            <a:rPr lang="ru-RU" sz="1400" dirty="0"/>
            <a:t>Наличие условий, направленных на повышение качества оказываемых услуг</a:t>
          </a:r>
        </a:p>
      </dgm:t>
    </dgm:pt>
    <dgm:pt modelId="{2DD972BA-576A-4839-A906-BC995D999E62}" type="parTrans" cxnId="{43EFDFD7-7232-43C4-9C5D-9D947740571D}">
      <dgm:prSet/>
      <dgm:spPr/>
      <dgm:t>
        <a:bodyPr/>
        <a:lstStyle/>
        <a:p>
          <a:endParaRPr lang="ru-RU" sz="1400"/>
        </a:p>
      </dgm:t>
    </dgm:pt>
    <dgm:pt modelId="{8D6C4E0C-EBF2-4A90-952C-6A7D5AAA3A92}" type="sibTrans" cxnId="{43EFDFD7-7232-43C4-9C5D-9D947740571D}">
      <dgm:prSet/>
      <dgm:spPr/>
      <dgm:t>
        <a:bodyPr/>
        <a:lstStyle/>
        <a:p>
          <a:endParaRPr lang="ru-RU" sz="1400"/>
        </a:p>
      </dgm:t>
    </dgm:pt>
    <dgm:pt modelId="{57086561-28A6-4644-8814-395C171ABD22}">
      <dgm:prSet custT="1"/>
      <dgm:spPr/>
      <dgm:t>
        <a:bodyPr/>
        <a:lstStyle/>
        <a:p>
          <a:r>
            <a:rPr lang="ru-RU" sz="1400" dirty="0"/>
            <a:t>Методы и процедуры набора работников</a:t>
          </a:r>
        </a:p>
      </dgm:t>
    </dgm:pt>
    <dgm:pt modelId="{110D4F91-2F83-48C0-AC2F-A7AFEC2A2141}" type="parTrans" cxnId="{4F933CDB-71A0-4DE6-9312-708D1F6B266B}">
      <dgm:prSet/>
      <dgm:spPr/>
      <dgm:t>
        <a:bodyPr/>
        <a:lstStyle/>
        <a:p>
          <a:endParaRPr lang="ru-RU" sz="1400"/>
        </a:p>
      </dgm:t>
    </dgm:pt>
    <dgm:pt modelId="{CAE93860-FFDD-4FF6-8E0B-7BD89BB419BB}" type="sibTrans" cxnId="{4F933CDB-71A0-4DE6-9312-708D1F6B266B}">
      <dgm:prSet/>
      <dgm:spPr/>
      <dgm:t>
        <a:bodyPr/>
        <a:lstStyle/>
        <a:p>
          <a:endParaRPr lang="ru-RU" sz="1400"/>
        </a:p>
      </dgm:t>
    </dgm:pt>
    <dgm:pt modelId="{BEC6E6F8-B781-4EEB-9934-A649DCC096E2}">
      <dgm:prSet custT="1"/>
      <dgm:spPr/>
      <dgm:t>
        <a:bodyPr/>
        <a:lstStyle/>
        <a:p>
          <a:r>
            <a:rPr lang="ru-RU" sz="1400" dirty="0"/>
            <a:t>Непрерывное образование и профессиональное обучение работников, самообразование аудитора - индивидуального предпринимателя</a:t>
          </a:r>
        </a:p>
      </dgm:t>
    </dgm:pt>
    <dgm:pt modelId="{B9A6B3C8-E953-4976-A0E2-643F6CBF64F5}" type="parTrans" cxnId="{DECECE9E-4748-4C5C-A1BE-C2D1CD4B6034}">
      <dgm:prSet/>
      <dgm:spPr/>
      <dgm:t>
        <a:bodyPr/>
        <a:lstStyle/>
        <a:p>
          <a:endParaRPr lang="ru-RU" sz="1400"/>
        </a:p>
      </dgm:t>
    </dgm:pt>
    <dgm:pt modelId="{26ED4ACD-4A80-49CD-A7E1-A0513DEEAE49}" type="sibTrans" cxnId="{DECECE9E-4748-4C5C-A1BE-C2D1CD4B6034}">
      <dgm:prSet/>
      <dgm:spPr/>
      <dgm:t>
        <a:bodyPr/>
        <a:lstStyle/>
        <a:p>
          <a:endParaRPr lang="ru-RU" sz="1400"/>
        </a:p>
      </dgm:t>
    </dgm:pt>
    <dgm:pt modelId="{39D5D29A-FA60-41BB-9940-393489ACE0DA}">
      <dgm:prSet custT="1"/>
      <dgm:spPr/>
      <dgm:t>
        <a:bodyPr/>
        <a:lstStyle/>
        <a:p>
          <a:r>
            <a:rPr lang="ru-RU" sz="1400" dirty="0"/>
            <a:t>Оценка результатов работы каждого работника</a:t>
          </a:r>
        </a:p>
        <a:p>
          <a:r>
            <a:rPr lang="ru-RU" sz="1400" dirty="0"/>
            <a:t>Поощрение </a:t>
          </a:r>
        </a:p>
        <a:p>
          <a:r>
            <a:rPr lang="ru-RU" sz="1400" dirty="0"/>
            <a:t>Применение мер воздействия</a:t>
          </a:r>
        </a:p>
      </dgm:t>
    </dgm:pt>
    <dgm:pt modelId="{369D9332-563A-45EA-97A9-840C6CAE0355}" type="parTrans" cxnId="{213B5977-2888-4A4C-985D-C48C02A051B2}">
      <dgm:prSet/>
      <dgm:spPr/>
      <dgm:t>
        <a:bodyPr/>
        <a:lstStyle/>
        <a:p>
          <a:endParaRPr lang="ru-RU" sz="1400"/>
        </a:p>
      </dgm:t>
    </dgm:pt>
    <dgm:pt modelId="{B24B7372-D252-460D-BB27-3083276CC485}" type="sibTrans" cxnId="{213B5977-2888-4A4C-985D-C48C02A051B2}">
      <dgm:prSet/>
      <dgm:spPr/>
      <dgm:t>
        <a:bodyPr/>
        <a:lstStyle/>
        <a:p>
          <a:endParaRPr lang="ru-RU" sz="1400"/>
        </a:p>
      </dgm:t>
    </dgm:pt>
    <dgm:pt modelId="{D561E5E3-0365-42DE-9B30-9BBF78045858}">
      <dgm:prSet custT="1"/>
      <dgm:spPr/>
      <dgm:t>
        <a:bodyPr/>
        <a:lstStyle/>
        <a:p>
          <a:r>
            <a:rPr lang="ru-RU" sz="1400" dirty="0"/>
            <a:t>Обеспечение необходимого для качественного выполнения задания количества работников, обладающих соответствующими компетентностью и квалификацией и располагающих необходимым количеством времени</a:t>
          </a:r>
        </a:p>
      </dgm:t>
    </dgm:pt>
    <dgm:pt modelId="{34ACAE51-0963-437F-8536-2E10FBD67091}" type="parTrans" cxnId="{59ACAB27-0BCE-497B-9BA1-7D86E8E4A9A9}">
      <dgm:prSet/>
      <dgm:spPr/>
      <dgm:t>
        <a:bodyPr/>
        <a:lstStyle/>
        <a:p>
          <a:endParaRPr lang="ru-RU"/>
        </a:p>
      </dgm:t>
    </dgm:pt>
    <dgm:pt modelId="{5D852017-6580-40E4-AAA4-007DAE898A79}" type="sibTrans" cxnId="{59ACAB27-0BCE-497B-9BA1-7D86E8E4A9A9}">
      <dgm:prSet/>
      <dgm:spPr/>
      <dgm:t>
        <a:bodyPr/>
        <a:lstStyle/>
        <a:p>
          <a:endParaRPr lang="ru-RU"/>
        </a:p>
      </dgm:t>
    </dgm:pt>
    <dgm:pt modelId="{63FD87EF-D74D-4302-82D7-71528414632C}" type="pres">
      <dgm:prSet presAssocID="{35F9156D-8837-46CC-B4E6-6D9B82BE2CFB}" presName="Name0" presStyleCnt="0">
        <dgm:presLayoutVars>
          <dgm:dir/>
          <dgm:resizeHandles val="exact"/>
        </dgm:presLayoutVars>
      </dgm:prSet>
      <dgm:spPr/>
    </dgm:pt>
    <dgm:pt modelId="{44BE9A5E-D153-418C-84CF-27D7B770FF39}" type="pres">
      <dgm:prSet presAssocID="{35F9156D-8837-46CC-B4E6-6D9B82BE2CFB}" presName="bkgdShp" presStyleLbl="alignAccFollowNode1" presStyleIdx="0" presStyleCnt="1"/>
      <dgm:spPr/>
    </dgm:pt>
    <dgm:pt modelId="{0753B2F8-AC77-41E6-8AEF-D8ECEBB77626}" type="pres">
      <dgm:prSet presAssocID="{35F9156D-8837-46CC-B4E6-6D9B82BE2CFB}" presName="linComp" presStyleCnt="0"/>
      <dgm:spPr/>
    </dgm:pt>
    <dgm:pt modelId="{742E424B-CE9D-44C6-A03F-8068DED592F7}" type="pres">
      <dgm:prSet presAssocID="{86E8618F-7C33-41BF-BB42-19B19A6E6875}" presName="compNode" presStyleCnt="0"/>
      <dgm:spPr/>
    </dgm:pt>
    <dgm:pt modelId="{6E316990-6BE9-4067-B733-F16B873F0F72}" type="pres">
      <dgm:prSet presAssocID="{86E8618F-7C33-41BF-BB42-19B19A6E6875}" presName="node" presStyleLbl="node1" presStyleIdx="0" presStyleCnt="5" custScaleX="127524">
        <dgm:presLayoutVars>
          <dgm:bulletEnabled val="1"/>
        </dgm:presLayoutVars>
      </dgm:prSet>
      <dgm:spPr/>
    </dgm:pt>
    <dgm:pt modelId="{96160F77-4FC4-45D9-95D9-4EB87E496F0B}" type="pres">
      <dgm:prSet presAssocID="{86E8618F-7C33-41BF-BB42-19B19A6E6875}" presName="invisiNode" presStyleLbl="node1" presStyleIdx="0" presStyleCnt="5"/>
      <dgm:spPr/>
    </dgm:pt>
    <dgm:pt modelId="{E210F8CD-608B-4A73-8805-5359B39B236F}" type="pres">
      <dgm:prSet presAssocID="{86E8618F-7C33-41BF-BB42-19B19A6E6875}" presName="imagNode"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0000" r="-10000"/>
          </a:stretch>
        </a:blipFill>
      </dgm:spPr>
    </dgm:pt>
    <dgm:pt modelId="{7557AC95-ED43-4E09-86D7-53473BEA321D}" type="pres">
      <dgm:prSet presAssocID="{8D6C4E0C-EBF2-4A90-952C-6A7D5AAA3A92}" presName="sibTrans" presStyleLbl="sibTrans2D1" presStyleIdx="0" presStyleCnt="0"/>
      <dgm:spPr/>
    </dgm:pt>
    <dgm:pt modelId="{1201F12E-406F-4E3D-ADCD-C6C82DB81ABB}" type="pres">
      <dgm:prSet presAssocID="{57086561-28A6-4644-8814-395C171ABD22}" presName="compNode" presStyleCnt="0"/>
      <dgm:spPr/>
    </dgm:pt>
    <dgm:pt modelId="{F026CD11-56F2-4AF3-8DCE-26396028C89B}" type="pres">
      <dgm:prSet presAssocID="{57086561-28A6-4644-8814-395C171ABD22}" presName="node" presStyleLbl="node1" presStyleIdx="1" presStyleCnt="5">
        <dgm:presLayoutVars>
          <dgm:bulletEnabled val="1"/>
        </dgm:presLayoutVars>
      </dgm:prSet>
      <dgm:spPr/>
    </dgm:pt>
    <dgm:pt modelId="{D55225CB-32F5-4E63-ADF5-9535F4F9C6BF}" type="pres">
      <dgm:prSet presAssocID="{57086561-28A6-4644-8814-395C171ABD22}" presName="invisiNode" presStyleLbl="node1" presStyleIdx="1" presStyleCnt="5"/>
      <dgm:spPr/>
    </dgm:pt>
    <dgm:pt modelId="{91EB3E1B-9799-4645-B4D4-B7C63812BDAA}" type="pres">
      <dgm:prSet presAssocID="{57086561-28A6-4644-8814-395C171ABD22}" presName="imagNode" presStyleLbl="fgImgPlace1" presStyleIdx="1" presStyleCnt="5"/>
      <dgm:spPr>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10000" r="-10000"/>
          </a:stretch>
        </a:blipFill>
      </dgm:spPr>
    </dgm:pt>
    <dgm:pt modelId="{CE8A5505-59FC-4B3E-90D9-34E906FCF1DE}" type="pres">
      <dgm:prSet presAssocID="{CAE93860-FFDD-4FF6-8E0B-7BD89BB419BB}" presName="sibTrans" presStyleLbl="sibTrans2D1" presStyleIdx="0" presStyleCnt="0"/>
      <dgm:spPr/>
    </dgm:pt>
    <dgm:pt modelId="{F1A759AD-4F8E-4B5C-B83F-89471D4D1A3A}" type="pres">
      <dgm:prSet presAssocID="{BEC6E6F8-B781-4EEB-9934-A649DCC096E2}" presName="compNode" presStyleCnt="0"/>
      <dgm:spPr/>
    </dgm:pt>
    <dgm:pt modelId="{182313E8-D98B-4779-83D6-D1868CB15BF6}" type="pres">
      <dgm:prSet presAssocID="{BEC6E6F8-B781-4EEB-9934-A649DCC096E2}" presName="node" presStyleLbl="node1" presStyleIdx="2" presStyleCnt="5" custScaleX="124794" custScaleY="99563">
        <dgm:presLayoutVars>
          <dgm:bulletEnabled val="1"/>
        </dgm:presLayoutVars>
      </dgm:prSet>
      <dgm:spPr/>
    </dgm:pt>
    <dgm:pt modelId="{14474612-D03E-4A4A-84B0-AC64541943FB}" type="pres">
      <dgm:prSet presAssocID="{BEC6E6F8-B781-4EEB-9934-A649DCC096E2}" presName="invisiNode" presStyleLbl="node1" presStyleIdx="2" presStyleCnt="5"/>
      <dgm:spPr/>
    </dgm:pt>
    <dgm:pt modelId="{93C38AF5-4027-4AD7-B7B3-E800036ACC19}" type="pres">
      <dgm:prSet presAssocID="{BEC6E6F8-B781-4EEB-9934-A649DCC096E2}" presName="imagNode" presStyleLbl="fgImgPlace1" presStyleIdx="2" presStyleCnt="5"/>
      <dgm:spPr>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1000" r="-1000"/>
          </a:stretch>
        </a:blipFill>
      </dgm:spPr>
    </dgm:pt>
    <dgm:pt modelId="{D5A1A1F8-E48A-469D-A94F-FDD28D39D53B}" type="pres">
      <dgm:prSet presAssocID="{26ED4ACD-4A80-49CD-A7E1-A0513DEEAE49}" presName="sibTrans" presStyleLbl="sibTrans2D1" presStyleIdx="0" presStyleCnt="0"/>
      <dgm:spPr/>
    </dgm:pt>
    <dgm:pt modelId="{D4EF1F1E-F6F5-45C8-A403-65BE029C7E96}" type="pres">
      <dgm:prSet presAssocID="{39D5D29A-FA60-41BB-9940-393489ACE0DA}" presName="compNode" presStyleCnt="0"/>
      <dgm:spPr/>
    </dgm:pt>
    <dgm:pt modelId="{338F6CD0-3E47-4224-B5F3-53AFF6311243}" type="pres">
      <dgm:prSet presAssocID="{39D5D29A-FA60-41BB-9940-393489ACE0DA}" presName="node" presStyleLbl="node1" presStyleIdx="3" presStyleCnt="5">
        <dgm:presLayoutVars>
          <dgm:bulletEnabled val="1"/>
        </dgm:presLayoutVars>
      </dgm:prSet>
      <dgm:spPr/>
    </dgm:pt>
    <dgm:pt modelId="{6DFEA2DA-2C5B-4B8D-9EC1-825B35C048E5}" type="pres">
      <dgm:prSet presAssocID="{39D5D29A-FA60-41BB-9940-393489ACE0DA}" presName="invisiNode" presStyleLbl="node1" presStyleIdx="3" presStyleCnt="5"/>
      <dgm:spPr/>
    </dgm:pt>
    <dgm:pt modelId="{A10C1F1D-DACB-4BAF-96BA-72C26B1044A2}" type="pres">
      <dgm:prSet presAssocID="{39D5D29A-FA60-41BB-9940-393489ACE0DA}" presName="imagNode" presStyleLbl="fgImgPlace1" presStyleIdx="3" presStyleCnt="5"/>
      <dgm:spPr>
        <a:blipFill>
          <a:blip xmlns:r="http://schemas.openxmlformats.org/officeDocument/2006/relationships"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l="-1000" r="-1000"/>
          </a:stretch>
        </a:blipFill>
      </dgm:spPr>
    </dgm:pt>
    <dgm:pt modelId="{77196CD3-E317-4BF0-BE5D-874C79B56CDD}" type="pres">
      <dgm:prSet presAssocID="{B24B7372-D252-460D-BB27-3083276CC485}" presName="sibTrans" presStyleLbl="sibTrans2D1" presStyleIdx="0" presStyleCnt="0"/>
      <dgm:spPr/>
    </dgm:pt>
    <dgm:pt modelId="{57D56A1E-F2BB-4BAC-A8DD-DF5651A45A28}" type="pres">
      <dgm:prSet presAssocID="{D561E5E3-0365-42DE-9B30-9BBF78045858}" presName="compNode" presStyleCnt="0"/>
      <dgm:spPr/>
    </dgm:pt>
    <dgm:pt modelId="{6643DC86-40D5-490F-89A0-180A4DEE785B}" type="pres">
      <dgm:prSet presAssocID="{D561E5E3-0365-42DE-9B30-9BBF78045858}" presName="node" presStyleLbl="node1" presStyleIdx="4" presStyleCnt="5" custScaleX="147091" custScaleY="99369">
        <dgm:presLayoutVars>
          <dgm:bulletEnabled val="1"/>
        </dgm:presLayoutVars>
      </dgm:prSet>
      <dgm:spPr/>
    </dgm:pt>
    <dgm:pt modelId="{D55FAE7E-CE9E-4772-B8D1-E4D76742A60F}" type="pres">
      <dgm:prSet presAssocID="{D561E5E3-0365-42DE-9B30-9BBF78045858}" presName="invisiNode" presStyleLbl="node1" presStyleIdx="4" presStyleCnt="5"/>
      <dgm:spPr/>
    </dgm:pt>
    <dgm:pt modelId="{B261FF31-5093-4B03-965F-87FC07636A06}" type="pres">
      <dgm:prSet presAssocID="{D561E5E3-0365-42DE-9B30-9BBF78045858}" presName="imagNode" presStyleLbl="fgImgPlace1" presStyleIdx="4" presStyleCnt="5"/>
      <dgm:spPr>
        <a:blipFill>
          <a:blip xmlns:r="http://schemas.openxmlformats.org/officeDocument/2006/relationships"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a:stretch>
            <a:fillRect l="-16000" r="-16000"/>
          </a:stretch>
        </a:blipFill>
      </dgm:spPr>
    </dgm:pt>
  </dgm:ptLst>
  <dgm:cxnLst>
    <dgm:cxn modelId="{86C5361D-48F8-4856-AF5B-67F7D71EDAD5}" type="presOf" srcId="{D561E5E3-0365-42DE-9B30-9BBF78045858}" destId="{6643DC86-40D5-490F-89A0-180A4DEE785B}" srcOrd="0" destOrd="0" presId="urn:microsoft.com/office/officeart/2005/8/layout/pList2"/>
    <dgm:cxn modelId="{504CE725-5EFD-4D99-A91C-DDABB5E11A23}" type="presOf" srcId="{26ED4ACD-4A80-49CD-A7E1-A0513DEEAE49}" destId="{D5A1A1F8-E48A-469D-A94F-FDD28D39D53B}" srcOrd="0" destOrd="0" presId="urn:microsoft.com/office/officeart/2005/8/layout/pList2"/>
    <dgm:cxn modelId="{59ACAB27-0BCE-497B-9BA1-7D86E8E4A9A9}" srcId="{35F9156D-8837-46CC-B4E6-6D9B82BE2CFB}" destId="{D561E5E3-0365-42DE-9B30-9BBF78045858}" srcOrd="4" destOrd="0" parTransId="{34ACAE51-0963-437F-8536-2E10FBD67091}" sibTransId="{5D852017-6580-40E4-AAA4-007DAE898A79}"/>
    <dgm:cxn modelId="{22C6D027-41CD-4172-90FD-080F6035E31D}" type="presOf" srcId="{35F9156D-8837-46CC-B4E6-6D9B82BE2CFB}" destId="{63FD87EF-D74D-4302-82D7-71528414632C}" srcOrd="0" destOrd="0" presId="urn:microsoft.com/office/officeart/2005/8/layout/pList2"/>
    <dgm:cxn modelId="{80A41148-35E0-407B-BBC4-6D7B099C581A}" type="presOf" srcId="{57086561-28A6-4644-8814-395C171ABD22}" destId="{F026CD11-56F2-4AF3-8DCE-26396028C89B}" srcOrd="0" destOrd="0" presId="urn:microsoft.com/office/officeart/2005/8/layout/pList2"/>
    <dgm:cxn modelId="{19800570-F997-43D4-8ABE-21C078C6025C}" type="presOf" srcId="{8D6C4E0C-EBF2-4A90-952C-6A7D5AAA3A92}" destId="{7557AC95-ED43-4E09-86D7-53473BEA321D}" srcOrd="0" destOrd="0" presId="urn:microsoft.com/office/officeart/2005/8/layout/pList2"/>
    <dgm:cxn modelId="{213B5977-2888-4A4C-985D-C48C02A051B2}" srcId="{35F9156D-8837-46CC-B4E6-6D9B82BE2CFB}" destId="{39D5D29A-FA60-41BB-9940-393489ACE0DA}" srcOrd="3" destOrd="0" parTransId="{369D9332-563A-45EA-97A9-840C6CAE0355}" sibTransId="{B24B7372-D252-460D-BB27-3083276CC485}"/>
    <dgm:cxn modelId="{DECECE9E-4748-4C5C-A1BE-C2D1CD4B6034}" srcId="{35F9156D-8837-46CC-B4E6-6D9B82BE2CFB}" destId="{BEC6E6F8-B781-4EEB-9934-A649DCC096E2}" srcOrd="2" destOrd="0" parTransId="{B9A6B3C8-E953-4976-A0E2-643F6CBF64F5}" sibTransId="{26ED4ACD-4A80-49CD-A7E1-A0513DEEAE49}"/>
    <dgm:cxn modelId="{45977DB1-C6D0-471E-B428-C49AA56682C7}" type="presOf" srcId="{39D5D29A-FA60-41BB-9940-393489ACE0DA}" destId="{338F6CD0-3E47-4224-B5F3-53AFF6311243}" srcOrd="0" destOrd="0" presId="urn:microsoft.com/office/officeart/2005/8/layout/pList2"/>
    <dgm:cxn modelId="{0F9D17B7-3A26-4EAB-8C44-CE843290E31D}" type="presOf" srcId="{CAE93860-FFDD-4FF6-8E0B-7BD89BB419BB}" destId="{CE8A5505-59FC-4B3E-90D9-34E906FCF1DE}" srcOrd="0" destOrd="0" presId="urn:microsoft.com/office/officeart/2005/8/layout/pList2"/>
    <dgm:cxn modelId="{938A2AC1-1AE7-49EC-B737-8B2F0B77F5CE}" type="presOf" srcId="{86E8618F-7C33-41BF-BB42-19B19A6E6875}" destId="{6E316990-6BE9-4067-B733-F16B873F0F72}" srcOrd="0" destOrd="0" presId="urn:microsoft.com/office/officeart/2005/8/layout/pList2"/>
    <dgm:cxn modelId="{279354CB-9FEB-4774-856A-1A6E8859ACA9}" type="presOf" srcId="{BEC6E6F8-B781-4EEB-9934-A649DCC096E2}" destId="{182313E8-D98B-4779-83D6-D1868CB15BF6}" srcOrd="0" destOrd="0" presId="urn:microsoft.com/office/officeart/2005/8/layout/pList2"/>
    <dgm:cxn modelId="{C4C587CC-3E38-4ABC-9DD8-A1BA76B0D64C}" type="presOf" srcId="{B24B7372-D252-460D-BB27-3083276CC485}" destId="{77196CD3-E317-4BF0-BE5D-874C79B56CDD}" srcOrd="0" destOrd="0" presId="urn:microsoft.com/office/officeart/2005/8/layout/pList2"/>
    <dgm:cxn modelId="{43EFDFD7-7232-43C4-9C5D-9D947740571D}" srcId="{35F9156D-8837-46CC-B4E6-6D9B82BE2CFB}" destId="{86E8618F-7C33-41BF-BB42-19B19A6E6875}" srcOrd="0" destOrd="0" parTransId="{2DD972BA-576A-4839-A906-BC995D999E62}" sibTransId="{8D6C4E0C-EBF2-4A90-952C-6A7D5AAA3A92}"/>
    <dgm:cxn modelId="{4F933CDB-71A0-4DE6-9312-708D1F6B266B}" srcId="{35F9156D-8837-46CC-B4E6-6D9B82BE2CFB}" destId="{57086561-28A6-4644-8814-395C171ABD22}" srcOrd="1" destOrd="0" parTransId="{110D4F91-2F83-48C0-AC2F-A7AFEC2A2141}" sibTransId="{CAE93860-FFDD-4FF6-8E0B-7BD89BB419BB}"/>
    <dgm:cxn modelId="{FBBA0B7C-E9D8-4216-9E74-3C505D8C1F76}" type="presParOf" srcId="{63FD87EF-D74D-4302-82D7-71528414632C}" destId="{44BE9A5E-D153-418C-84CF-27D7B770FF39}" srcOrd="0" destOrd="0" presId="urn:microsoft.com/office/officeart/2005/8/layout/pList2"/>
    <dgm:cxn modelId="{43C40853-5F28-45CD-A221-C574207F80A0}" type="presParOf" srcId="{63FD87EF-D74D-4302-82D7-71528414632C}" destId="{0753B2F8-AC77-41E6-8AEF-D8ECEBB77626}" srcOrd="1" destOrd="0" presId="urn:microsoft.com/office/officeart/2005/8/layout/pList2"/>
    <dgm:cxn modelId="{26BBF8CD-8A26-4DFE-82C4-66E0BADC1A25}" type="presParOf" srcId="{0753B2F8-AC77-41E6-8AEF-D8ECEBB77626}" destId="{742E424B-CE9D-44C6-A03F-8068DED592F7}" srcOrd="0" destOrd="0" presId="urn:microsoft.com/office/officeart/2005/8/layout/pList2"/>
    <dgm:cxn modelId="{8762B379-E057-44BA-A0BE-F33AD8244CA6}" type="presParOf" srcId="{742E424B-CE9D-44C6-A03F-8068DED592F7}" destId="{6E316990-6BE9-4067-B733-F16B873F0F72}" srcOrd="0" destOrd="0" presId="urn:microsoft.com/office/officeart/2005/8/layout/pList2"/>
    <dgm:cxn modelId="{F3820EEF-F068-405E-9C27-1D508B9BC428}" type="presParOf" srcId="{742E424B-CE9D-44C6-A03F-8068DED592F7}" destId="{96160F77-4FC4-45D9-95D9-4EB87E496F0B}" srcOrd="1" destOrd="0" presId="urn:microsoft.com/office/officeart/2005/8/layout/pList2"/>
    <dgm:cxn modelId="{DC887DA3-6399-44D7-BEC9-51DF25BC4C30}" type="presParOf" srcId="{742E424B-CE9D-44C6-A03F-8068DED592F7}" destId="{E210F8CD-608B-4A73-8805-5359B39B236F}" srcOrd="2" destOrd="0" presId="urn:microsoft.com/office/officeart/2005/8/layout/pList2"/>
    <dgm:cxn modelId="{C046624D-5C25-4A50-A6B8-9F42E13C372C}" type="presParOf" srcId="{0753B2F8-AC77-41E6-8AEF-D8ECEBB77626}" destId="{7557AC95-ED43-4E09-86D7-53473BEA321D}" srcOrd="1" destOrd="0" presId="urn:microsoft.com/office/officeart/2005/8/layout/pList2"/>
    <dgm:cxn modelId="{796572DF-81A6-4C83-8D98-89ABFB38AF4D}" type="presParOf" srcId="{0753B2F8-AC77-41E6-8AEF-D8ECEBB77626}" destId="{1201F12E-406F-4E3D-ADCD-C6C82DB81ABB}" srcOrd="2" destOrd="0" presId="urn:microsoft.com/office/officeart/2005/8/layout/pList2"/>
    <dgm:cxn modelId="{FBD8BAFD-EC9A-443D-8851-1D12E7884164}" type="presParOf" srcId="{1201F12E-406F-4E3D-ADCD-C6C82DB81ABB}" destId="{F026CD11-56F2-4AF3-8DCE-26396028C89B}" srcOrd="0" destOrd="0" presId="urn:microsoft.com/office/officeart/2005/8/layout/pList2"/>
    <dgm:cxn modelId="{B419F24A-E729-4B3D-8D46-3774EC8053DD}" type="presParOf" srcId="{1201F12E-406F-4E3D-ADCD-C6C82DB81ABB}" destId="{D55225CB-32F5-4E63-ADF5-9535F4F9C6BF}" srcOrd="1" destOrd="0" presId="urn:microsoft.com/office/officeart/2005/8/layout/pList2"/>
    <dgm:cxn modelId="{E3D3A62A-1611-4BB1-8FCD-A07AD5DF75E6}" type="presParOf" srcId="{1201F12E-406F-4E3D-ADCD-C6C82DB81ABB}" destId="{91EB3E1B-9799-4645-B4D4-B7C63812BDAA}" srcOrd="2" destOrd="0" presId="urn:microsoft.com/office/officeart/2005/8/layout/pList2"/>
    <dgm:cxn modelId="{91D9D23A-9E16-4427-9757-9423A4F42605}" type="presParOf" srcId="{0753B2F8-AC77-41E6-8AEF-D8ECEBB77626}" destId="{CE8A5505-59FC-4B3E-90D9-34E906FCF1DE}" srcOrd="3" destOrd="0" presId="urn:microsoft.com/office/officeart/2005/8/layout/pList2"/>
    <dgm:cxn modelId="{20675E7F-D31F-4DAD-817C-3D23C38E84B6}" type="presParOf" srcId="{0753B2F8-AC77-41E6-8AEF-D8ECEBB77626}" destId="{F1A759AD-4F8E-4B5C-B83F-89471D4D1A3A}" srcOrd="4" destOrd="0" presId="urn:microsoft.com/office/officeart/2005/8/layout/pList2"/>
    <dgm:cxn modelId="{7F64888E-7C4C-4C3D-B000-9AAD31B21C12}" type="presParOf" srcId="{F1A759AD-4F8E-4B5C-B83F-89471D4D1A3A}" destId="{182313E8-D98B-4779-83D6-D1868CB15BF6}" srcOrd="0" destOrd="0" presId="urn:microsoft.com/office/officeart/2005/8/layout/pList2"/>
    <dgm:cxn modelId="{49F42FA1-8194-41D4-A0A2-5B3EBBC13018}" type="presParOf" srcId="{F1A759AD-4F8E-4B5C-B83F-89471D4D1A3A}" destId="{14474612-D03E-4A4A-84B0-AC64541943FB}" srcOrd="1" destOrd="0" presId="urn:microsoft.com/office/officeart/2005/8/layout/pList2"/>
    <dgm:cxn modelId="{43B0FD89-1D8A-4AC9-A92F-B3300540F049}" type="presParOf" srcId="{F1A759AD-4F8E-4B5C-B83F-89471D4D1A3A}" destId="{93C38AF5-4027-4AD7-B7B3-E800036ACC19}" srcOrd="2" destOrd="0" presId="urn:microsoft.com/office/officeart/2005/8/layout/pList2"/>
    <dgm:cxn modelId="{AF1197DA-575B-4273-97EC-F5E4CE48906B}" type="presParOf" srcId="{0753B2F8-AC77-41E6-8AEF-D8ECEBB77626}" destId="{D5A1A1F8-E48A-469D-A94F-FDD28D39D53B}" srcOrd="5" destOrd="0" presId="urn:microsoft.com/office/officeart/2005/8/layout/pList2"/>
    <dgm:cxn modelId="{DD1B9AB6-9F62-4AB6-B28D-732A994F4375}" type="presParOf" srcId="{0753B2F8-AC77-41E6-8AEF-D8ECEBB77626}" destId="{D4EF1F1E-F6F5-45C8-A403-65BE029C7E96}" srcOrd="6" destOrd="0" presId="urn:microsoft.com/office/officeart/2005/8/layout/pList2"/>
    <dgm:cxn modelId="{E0B6E691-F2FB-4BB3-9F6C-10083A581538}" type="presParOf" srcId="{D4EF1F1E-F6F5-45C8-A403-65BE029C7E96}" destId="{338F6CD0-3E47-4224-B5F3-53AFF6311243}" srcOrd="0" destOrd="0" presId="urn:microsoft.com/office/officeart/2005/8/layout/pList2"/>
    <dgm:cxn modelId="{6B51FD3D-7E4D-4935-93C1-BFA066A03C94}" type="presParOf" srcId="{D4EF1F1E-F6F5-45C8-A403-65BE029C7E96}" destId="{6DFEA2DA-2C5B-4B8D-9EC1-825B35C048E5}" srcOrd="1" destOrd="0" presId="urn:microsoft.com/office/officeart/2005/8/layout/pList2"/>
    <dgm:cxn modelId="{E7572F6C-F5E3-46C6-B8C6-75A0BE36ED39}" type="presParOf" srcId="{D4EF1F1E-F6F5-45C8-A403-65BE029C7E96}" destId="{A10C1F1D-DACB-4BAF-96BA-72C26B1044A2}" srcOrd="2" destOrd="0" presId="urn:microsoft.com/office/officeart/2005/8/layout/pList2"/>
    <dgm:cxn modelId="{8B88E2FC-9F05-4D98-B871-751E029555AA}" type="presParOf" srcId="{0753B2F8-AC77-41E6-8AEF-D8ECEBB77626}" destId="{77196CD3-E317-4BF0-BE5D-874C79B56CDD}" srcOrd="7" destOrd="0" presId="urn:microsoft.com/office/officeart/2005/8/layout/pList2"/>
    <dgm:cxn modelId="{1BEF8F63-B870-4050-8697-51D43104A14A}" type="presParOf" srcId="{0753B2F8-AC77-41E6-8AEF-D8ECEBB77626}" destId="{57D56A1E-F2BB-4BAC-A8DD-DF5651A45A28}" srcOrd="8" destOrd="0" presId="urn:microsoft.com/office/officeart/2005/8/layout/pList2"/>
    <dgm:cxn modelId="{19B5678E-DF0E-4F97-A8B4-9238B727B698}" type="presParOf" srcId="{57D56A1E-F2BB-4BAC-A8DD-DF5651A45A28}" destId="{6643DC86-40D5-490F-89A0-180A4DEE785B}" srcOrd="0" destOrd="0" presId="urn:microsoft.com/office/officeart/2005/8/layout/pList2"/>
    <dgm:cxn modelId="{6533B04C-E48D-4C24-A789-5AFA29FB3470}" type="presParOf" srcId="{57D56A1E-F2BB-4BAC-A8DD-DF5651A45A28}" destId="{D55FAE7E-CE9E-4772-B8D1-E4D76742A60F}" srcOrd="1" destOrd="0" presId="urn:microsoft.com/office/officeart/2005/8/layout/pList2"/>
    <dgm:cxn modelId="{681DB69E-09A6-4387-BD98-D021C591DFEC}" type="presParOf" srcId="{57D56A1E-F2BB-4BAC-A8DD-DF5651A45A28}" destId="{B261FF31-5093-4B03-965F-87FC07636A06}" srcOrd="2" destOrd="0" presId="urn:microsoft.com/office/officeart/2005/8/layout/p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93346C72-D188-4994-9FD2-8BBD0C86FDFA}" type="doc">
      <dgm:prSet loTypeId="urn:microsoft.com/office/officeart/2005/8/layout/default" loCatId="list" qsTypeId="urn:microsoft.com/office/officeart/2005/8/quickstyle/simple5" qsCatId="simple" csTypeId="urn:microsoft.com/office/officeart/2005/8/colors/accent0_2" csCatId="mainScheme" phldr="1"/>
      <dgm:spPr/>
      <dgm:t>
        <a:bodyPr/>
        <a:lstStyle/>
        <a:p>
          <a:endParaRPr lang="ru-RU"/>
        </a:p>
      </dgm:t>
    </dgm:pt>
    <dgm:pt modelId="{A4A0A48A-8F41-4402-8371-159F5CCF05C2}">
      <dgm:prSet custT="1"/>
      <dgm:spPr/>
      <dgm:t>
        <a:bodyPr/>
        <a:lstStyle/>
        <a:p>
          <a:r>
            <a:rPr lang="ru-RU" sz="1600" dirty="0"/>
            <a:t>Набор работников</a:t>
          </a:r>
        </a:p>
        <a:p>
          <a:r>
            <a:rPr lang="ru-RU" sz="1600" dirty="0"/>
            <a:t>- </a:t>
          </a:r>
          <a:r>
            <a:rPr lang="ru-RU" sz="1600" i="0" dirty="0"/>
            <a:t>Квалификация</a:t>
          </a:r>
        </a:p>
        <a:p>
          <a:r>
            <a:rPr lang="ru-RU" sz="1600" i="0" dirty="0"/>
            <a:t>- Повышение квалификации</a:t>
          </a:r>
        </a:p>
        <a:p>
          <a:r>
            <a:rPr lang="ru-RU" sz="1600" i="0" dirty="0"/>
            <a:t>- Соблюдение этических требований</a:t>
          </a:r>
        </a:p>
      </dgm:t>
    </dgm:pt>
    <dgm:pt modelId="{F2A15E95-869C-40A7-A598-33E98696E754}" type="parTrans" cxnId="{260943E5-1A46-499D-9E26-E28F33E6F293}">
      <dgm:prSet/>
      <dgm:spPr/>
      <dgm:t>
        <a:bodyPr/>
        <a:lstStyle/>
        <a:p>
          <a:endParaRPr lang="ru-RU" sz="1600"/>
        </a:p>
      </dgm:t>
    </dgm:pt>
    <dgm:pt modelId="{C48695DA-A678-4D6D-B44A-06F31C821474}" type="sibTrans" cxnId="{260943E5-1A46-499D-9E26-E28F33E6F293}">
      <dgm:prSet/>
      <dgm:spPr/>
      <dgm:t>
        <a:bodyPr/>
        <a:lstStyle/>
        <a:p>
          <a:endParaRPr lang="ru-RU" sz="1600"/>
        </a:p>
      </dgm:t>
    </dgm:pt>
    <dgm:pt modelId="{B645B900-20CA-4D24-8C8B-86F7EE858B5E}">
      <dgm:prSet custT="1"/>
      <dgm:spPr/>
      <dgm:t>
        <a:bodyPr/>
        <a:lstStyle/>
        <a:p>
          <a:r>
            <a:rPr lang="ru-RU" sz="1600" dirty="0"/>
            <a:t>Требование непрерывного образования и профессионального обучения всех работников, самообразования аудитора - индивидуального предпринимателя</a:t>
          </a:r>
        </a:p>
      </dgm:t>
    </dgm:pt>
    <dgm:pt modelId="{7E63EAB9-25D4-49EC-A975-0CC5D664BADB}" type="parTrans" cxnId="{1A810C1D-3CA9-4051-BA32-7314E5FE04B8}">
      <dgm:prSet/>
      <dgm:spPr/>
      <dgm:t>
        <a:bodyPr/>
        <a:lstStyle/>
        <a:p>
          <a:endParaRPr lang="ru-RU" sz="1600"/>
        </a:p>
      </dgm:t>
    </dgm:pt>
    <dgm:pt modelId="{B4A978E9-4787-4FBB-A367-47EA0283D8DE}" type="sibTrans" cxnId="{1A810C1D-3CA9-4051-BA32-7314E5FE04B8}">
      <dgm:prSet/>
      <dgm:spPr/>
      <dgm:t>
        <a:bodyPr/>
        <a:lstStyle/>
        <a:p>
          <a:endParaRPr lang="ru-RU" sz="1600"/>
        </a:p>
      </dgm:t>
    </dgm:pt>
    <dgm:pt modelId="{DF563BE5-6E6B-4E83-A932-D70EE75C660D}">
      <dgm:prSet custT="1"/>
      <dgm:spPr/>
      <dgm:t>
        <a:bodyPr/>
        <a:lstStyle/>
        <a:p>
          <a:r>
            <a:rPr lang="ru-RU" sz="1600" dirty="0"/>
            <a:t>Проведение оценки результатов работы каждого работника</a:t>
          </a:r>
        </a:p>
        <a:p>
          <a:r>
            <a:rPr lang="ru-RU" sz="1600" dirty="0"/>
            <a:t>поощрение </a:t>
          </a:r>
        </a:p>
        <a:p>
          <a:r>
            <a:rPr lang="ru-RU" sz="1600" dirty="0"/>
            <a:t> применение мер воздействия</a:t>
          </a:r>
        </a:p>
      </dgm:t>
    </dgm:pt>
    <dgm:pt modelId="{A52BEA28-BFBE-47C1-BE93-23CFFD206050}" type="parTrans" cxnId="{B65E9AE5-C61E-45DA-9680-57C09D1BBA03}">
      <dgm:prSet/>
      <dgm:spPr/>
      <dgm:t>
        <a:bodyPr/>
        <a:lstStyle/>
        <a:p>
          <a:endParaRPr lang="ru-RU" sz="1600"/>
        </a:p>
      </dgm:t>
    </dgm:pt>
    <dgm:pt modelId="{D564EC3E-7F1E-4B74-9ACD-DC2828752A43}" type="sibTrans" cxnId="{B65E9AE5-C61E-45DA-9680-57C09D1BBA03}">
      <dgm:prSet/>
      <dgm:spPr/>
      <dgm:t>
        <a:bodyPr/>
        <a:lstStyle/>
        <a:p>
          <a:endParaRPr lang="ru-RU" sz="1600"/>
        </a:p>
      </dgm:t>
    </dgm:pt>
    <dgm:pt modelId="{7A446AD5-5EFA-4568-8330-9366E85D3468}" type="pres">
      <dgm:prSet presAssocID="{93346C72-D188-4994-9FD2-8BBD0C86FDFA}" presName="diagram" presStyleCnt="0">
        <dgm:presLayoutVars>
          <dgm:dir/>
          <dgm:resizeHandles val="exact"/>
        </dgm:presLayoutVars>
      </dgm:prSet>
      <dgm:spPr/>
    </dgm:pt>
    <dgm:pt modelId="{7CEE0352-AD28-4FE5-ADD5-AE98B37628B3}" type="pres">
      <dgm:prSet presAssocID="{A4A0A48A-8F41-4402-8371-159F5CCF05C2}" presName="node" presStyleLbl="node1" presStyleIdx="0" presStyleCnt="3">
        <dgm:presLayoutVars>
          <dgm:bulletEnabled val="1"/>
        </dgm:presLayoutVars>
      </dgm:prSet>
      <dgm:spPr/>
    </dgm:pt>
    <dgm:pt modelId="{9D1A5503-3944-480B-B715-D72AF3662C13}" type="pres">
      <dgm:prSet presAssocID="{C48695DA-A678-4D6D-B44A-06F31C821474}" presName="sibTrans" presStyleCnt="0"/>
      <dgm:spPr/>
    </dgm:pt>
    <dgm:pt modelId="{B39BAA00-EBC8-4E86-90DA-ED28E79E2B3D}" type="pres">
      <dgm:prSet presAssocID="{B645B900-20CA-4D24-8C8B-86F7EE858B5E}" presName="node" presStyleLbl="node1" presStyleIdx="1" presStyleCnt="3">
        <dgm:presLayoutVars>
          <dgm:bulletEnabled val="1"/>
        </dgm:presLayoutVars>
      </dgm:prSet>
      <dgm:spPr/>
    </dgm:pt>
    <dgm:pt modelId="{CF06FBD4-8E36-4710-9610-3EACB632E742}" type="pres">
      <dgm:prSet presAssocID="{B4A978E9-4787-4FBB-A367-47EA0283D8DE}" presName="sibTrans" presStyleCnt="0"/>
      <dgm:spPr/>
    </dgm:pt>
    <dgm:pt modelId="{60C187B0-193D-4C66-A13C-9D4CFA12DC85}" type="pres">
      <dgm:prSet presAssocID="{DF563BE5-6E6B-4E83-A932-D70EE75C660D}" presName="node" presStyleLbl="node1" presStyleIdx="2" presStyleCnt="3">
        <dgm:presLayoutVars>
          <dgm:bulletEnabled val="1"/>
        </dgm:presLayoutVars>
      </dgm:prSet>
      <dgm:spPr/>
    </dgm:pt>
  </dgm:ptLst>
  <dgm:cxnLst>
    <dgm:cxn modelId="{7E027415-02EF-43FD-8388-2FAFCC0338BD}" type="presOf" srcId="{DF563BE5-6E6B-4E83-A932-D70EE75C660D}" destId="{60C187B0-193D-4C66-A13C-9D4CFA12DC85}" srcOrd="0" destOrd="0" presId="urn:microsoft.com/office/officeart/2005/8/layout/default"/>
    <dgm:cxn modelId="{1A810C1D-3CA9-4051-BA32-7314E5FE04B8}" srcId="{93346C72-D188-4994-9FD2-8BBD0C86FDFA}" destId="{B645B900-20CA-4D24-8C8B-86F7EE858B5E}" srcOrd="1" destOrd="0" parTransId="{7E63EAB9-25D4-49EC-A975-0CC5D664BADB}" sibTransId="{B4A978E9-4787-4FBB-A367-47EA0283D8DE}"/>
    <dgm:cxn modelId="{B455BE6B-C8F2-4BF6-89F2-174D5C378993}" type="presOf" srcId="{93346C72-D188-4994-9FD2-8BBD0C86FDFA}" destId="{7A446AD5-5EFA-4568-8330-9366E85D3468}" srcOrd="0" destOrd="0" presId="urn:microsoft.com/office/officeart/2005/8/layout/default"/>
    <dgm:cxn modelId="{7F8E6E93-273E-4350-B45F-10EAC47DF687}" type="presOf" srcId="{B645B900-20CA-4D24-8C8B-86F7EE858B5E}" destId="{B39BAA00-EBC8-4E86-90DA-ED28E79E2B3D}" srcOrd="0" destOrd="0" presId="urn:microsoft.com/office/officeart/2005/8/layout/default"/>
    <dgm:cxn modelId="{8E82EDAB-C0B8-47CC-A017-FC57722CE7B8}" type="presOf" srcId="{A4A0A48A-8F41-4402-8371-159F5CCF05C2}" destId="{7CEE0352-AD28-4FE5-ADD5-AE98B37628B3}" srcOrd="0" destOrd="0" presId="urn:microsoft.com/office/officeart/2005/8/layout/default"/>
    <dgm:cxn modelId="{260943E5-1A46-499D-9E26-E28F33E6F293}" srcId="{93346C72-D188-4994-9FD2-8BBD0C86FDFA}" destId="{A4A0A48A-8F41-4402-8371-159F5CCF05C2}" srcOrd="0" destOrd="0" parTransId="{F2A15E95-869C-40A7-A598-33E98696E754}" sibTransId="{C48695DA-A678-4D6D-B44A-06F31C821474}"/>
    <dgm:cxn modelId="{B65E9AE5-C61E-45DA-9680-57C09D1BBA03}" srcId="{93346C72-D188-4994-9FD2-8BBD0C86FDFA}" destId="{DF563BE5-6E6B-4E83-A932-D70EE75C660D}" srcOrd="2" destOrd="0" parTransId="{A52BEA28-BFBE-47C1-BE93-23CFFD206050}" sibTransId="{D564EC3E-7F1E-4B74-9ACD-DC2828752A43}"/>
    <dgm:cxn modelId="{539B3230-0509-438E-8C77-43EDD23B748B}" type="presParOf" srcId="{7A446AD5-5EFA-4568-8330-9366E85D3468}" destId="{7CEE0352-AD28-4FE5-ADD5-AE98B37628B3}" srcOrd="0" destOrd="0" presId="urn:microsoft.com/office/officeart/2005/8/layout/default"/>
    <dgm:cxn modelId="{F3091C7B-1376-46C9-A0A4-92F0B649EF98}" type="presParOf" srcId="{7A446AD5-5EFA-4568-8330-9366E85D3468}" destId="{9D1A5503-3944-480B-B715-D72AF3662C13}" srcOrd="1" destOrd="0" presId="urn:microsoft.com/office/officeart/2005/8/layout/default"/>
    <dgm:cxn modelId="{D99DDB89-2562-4162-96C1-D898847B4093}" type="presParOf" srcId="{7A446AD5-5EFA-4568-8330-9366E85D3468}" destId="{B39BAA00-EBC8-4E86-90DA-ED28E79E2B3D}" srcOrd="2" destOrd="0" presId="urn:microsoft.com/office/officeart/2005/8/layout/default"/>
    <dgm:cxn modelId="{B4A2AEBC-D26E-4F0B-A9BB-216A31BCA1D2}" type="presParOf" srcId="{7A446AD5-5EFA-4568-8330-9366E85D3468}" destId="{CF06FBD4-8E36-4710-9610-3EACB632E742}" srcOrd="3" destOrd="0" presId="urn:microsoft.com/office/officeart/2005/8/layout/default"/>
    <dgm:cxn modelId="{422BF0A2-2045-414E-9D06-3684B9ECE193}" type="presParOf" srcId="{7A446AD5-5EFA-4568-8330-9366E85D3468}" destId="{60C187B0-193D-4C66-A13C-9D4CFA12DC85}" srcOrd="4"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93E0C6-ACCB-414C-A749-EDC80F6084ED}"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ru-RU"/>
        </a:p>
      </dgm:t>
    </dgm:pt>
    <dgm:pt modelId="{1EF1E163-620A-4FCD-A63E-1920BBC37CD7}">
      <dgm:prSet custT="1"/>
      <dgm:spPr/>
      <dgm:t>
        <a:bodyPr/>
        <a:lstStyle/>
        <a:p>
          <a:r>
            <a:rPr lang="ru-RU" sz="1800" b="0" dirty="0">
              <a:latin typeface="+mn-lt"/>
            </a:rPr>
            <a:t>Ответственность руководства аудиторской организации,                         аудитора - индивидуального предпринимателя за качество оказания аудиторских услуг</a:t>
          </a:r>
        </a:p>
      </dgm:t>
    </dgm:pt>
    <dgm:pt modelId="{E31A49CC-5197-4AA1-AC83-8D839A6731B9}" type="parTrans" cxnId="{EB4BC9E7-7114-4256-95FB-63839C32797D}">
      <dgm:prSet/>
      <dgm:spPr/>
      <dgm:t>
        <a:bodyPr/>
        <a:lstStyle/>
        <a:p>
          <a:endParaRPr lang="ru-RU"/>
        </a:p>
      </dgm:t>
    </dgm:pt>
    <dgm:pt modelId="{A82BF32F-47C8-4BCF-9892-D27D901A2084}" type="sibTrans" cxnId="{EB4BC9E7-7114-4256-95FB-63839C32797D}">
      <dgm:prSet/>
      <dgm:spPr/>
      <dgm:t>
        <a:bodyPr/>
        <a:lstStyle/>
        <a:p>
          <a:endParaRPr lang="ru-RU"/>
        </a:p>
      </dgm:t>
    </dgm:pt>
    <dgm:pt modelId="{732E99F9-FDD0-4703-80F2-D877BDCD963D}">
      <dgm:prSet custT="1"/>
      <dgm:spPr/>
      <dgm:t>
        <a:bodyPr/>
        <a:lstStyle/>
        <a:p>
          <a:r>
            <a:rPr lang="ru-RU" sz="1800" dirty="0">
              <a:latin typeface="+mn-lt"/>
            </a:rPr>
            <a:t>Этические требования</a:t>
          </a:r>
        </a:p>
      </dgm:t>
    </dgm:pt>
    <dgm:pt modelId="{D50E4363-CD31-4A73-9729-5521D8AFEDB4}" type="parTrans" cxnId="{7C4095F8-CE0D-4840-8FCB-FE48479D5AC0}">
      <dgm:prSet/>
      <dgm:spPr/>
      <dgm:t>
        <a:bodyPr/>
        <a:lstStyle/>
        <a:p>
          <a:endParaRPr lang="ru-RU"/>
        </a:p>
      </dgm:t>
    </dgm:pt>
    <dgm:pt modelId="{E414757F-F3D4-486F-9950-CEA50D4D290A}" type="sibTrans" cxnId="{7C4095F8-CE0D-4840-8FCB-FE48479D5AC0}">
      <dgm:prSet/>
      <dgm:spPr/>
      <dgm:t>
        <a:bodyPr/>
        <a:lstStyle/>
        <a:p>
          <a:endParaRPr lang="ru-RU"/>
        </a:p>
      </dgm:t>
    </dgm:pt>
    <dgm:pt modelId="{C47E04D6-4B8A-4258-B97B-300A47589F12}">
      <dgm:prSet custT="1"/>
      <dgm:spPr/>
      <dgm:t>
        <a:bodyPr/>
        <a:lstStyle/>
        <a:p>
          <a:r>
            <a:rPr lang="ru-RU" sz="1800" dirty="0">
              <a:latin typeface="+mn-lt"/>
            </a:rPr>
            <a:t>Принятие или продолжение отношений с клиентами, принятие аудиторских заданий</a:t>
          </a:r>
        </a:p>
      </dgm:t>
    </dgm:pt>
    <dgm:pt modelId="{3836464B-A541-46A2-AE42-C03E81B30AF8}" type="parTrans" cxnId="{B218DEBC-23A7-4A74-BCBB-842D9EC64F31}">
      <dgm:prSet/>
      <dgm:spPr/>
      <dgm:t>
        <a:bodyPr/>
        <a:lstStyle/>
        <a:p>
          <a:endParaRPr lang="ru-RU"/>
        </a:p>
      </dgm:t>
    </dgm:pt>
    <dgm:pt modelId="{12FCFE1B-ED8F-4324-A03E-19AA9ADEA1D0}" type="sibTrans" cxnId="{B218DEBC-23A7-4A74-BCBB-842D9EC64F31}">
      <dgm:prSet/>
      <dgm:spPr/>
      <dgm:t>
        <a:bodyPr/>
        <a:lstStyle/>
        <a:p>
          <a:endParaRPr lang="ru-RU"/>
        </a:p>
      </dgm:t>
    </dgm:pt>
    <dgm:pt modelId="{83135AA3-F334-4A55-8ECE-F6E69A398E39}">
      <dgm:prSet custT="1"/>
      <dgm:spPr/>
      <dgm:t>
        <a:bodyPr/>
        <a:lstStyle/>
        <a:p>
          <a:r>
            <a:rPr lang="ru-RU" sz="1800" dirty="0">
              <a:latin typeface="+mn-lt"/>
            </a:rPr>
            <a:t>Трудовые ресурсы</a:t>
          </a:r>
        </a:p>
      </dgm:t>
    </dgm:pt>
    <dgm:pt modelId="{D25D4794-39FB-4BD2-9FBC-48DF0DC3DB50}" type="parTrans" cxnId="{C2F90CA6-8369-4381-94FC-63E0106C07CC}">
      <dgm:prSet/>
      <dgm:spPr/>
      <dgm:t>
        <a:bodyPr/>
        <a:lstStyle/>
        <a:p>
          <a:endParaRPr lang="ru-RU"/>
        </a:p>
      </dgm:t>
    </dgm:pt>
    <dgm:pt modelId="{75BF1AEB-75AD-42C8-BE38-76689C0DDFA9}" type="sibTrans" cxnId="{C2F90CA6-8369-4381-94FC-63E0106C07CC}">
      <dgm:prSet/>
      <dgm:spPr/>
      <dgm:t>
        <a:bodyPr/>
        <a:lstStyle/>
        <a:p>
          <a:endParaRPr lang="ru-RU"/>
        </a:p>
      </dgm:t>
    </dgm:pt>
    <dgm:pt modelId="{9D9D5B60-AF05-4737-B6D0-363A0E8D71D2}">
      <dgm:prSet custT="1"/>
      <dgm:spPr/>
      <dgm:t>
        <a:bodyPr/>
        <a:lstStyle/>
        <a:p>
          <a:r>
            <a:rPr lang="ru-RU" sz="1800" dirty="0">
              <a:latin typeface="+mn-lt"/>
            </a:rPr>
            <a:t>Выполнение аудиторского задания</a:t>
          </a:r>
        </a:p>
      </dgm:t>
    </dgm:pt>
    <dgm:pt modelId="{4368FE69-EB9D-4BAC-9C57-AF5DC752FBEB}" type="parTrans" cxnId="{2C4C3111-2526-474C-BF62-1D9361EA4F4B}">
      <dgm:prSet/>
      <dgm:spPr/>
      <dgm:t>
        <a:bodyPr/>
        <a:lstStyle/>
        <a:p>
          <a:endParaRPr lang="ru-RU"/>
        </a:p>
      </dgm:t>
    </dgm:pt>
    <dgm:pt modelId="{56545FE3-69F5-403E-8806-73262045173B}" type="sibTrans" cxnId="{2C4C3111-2526-474C-BF62-1D9361EA4F4B}">
      <dgm:prSet/>
      <dgm:spPr/>
      <dgm:t>
        <a:bodyPr/>
        <a:lstStyle/>
        <a:p>
          <a:endParaRPr lang="ru-RU"/>
        </a:p>
      </dgm:t>
    </dgm:pt>
    <dgm:pt modelId="{CFECB929-15AE-4592-907C-35A54B911FFD}">
      <dgm:prSet custT="1"/>
      <dgm:spPr/>
      <dgm:t>
        <a:bodyPr/>
        <a:lstStyle/>
        <a:p>
          <a:r>
            <a:rPr lang="ru-RU" sz="1800" dirty="0">
              <a:latin typeface="+mn-lt"/>
            </a:rPr>
            <a:t>Внутренний мониторинг</a:t>
          </a:r>
        </a:p>
      </dgm:t>
    </dgm:pt>
    <dgm:pt modelId="{72CC5E85-488B-44B1-A989-20759CFCDA4F}" type="parTrans" cxnId="{62BCCF84-9FF8-434C-AB87-BA008E54F563}">
      <dgm:prSet/>
      <dgm:spPr/>
      <dgm:t>
        <a:bodyPr/>
        <a:lstStyle/>
        <a:p>
          <a:endParaRPr lang="ru-RU"/>
        </a:p>
      </dgm:t>
    </dgm:pt>
    <dgm:pt modelId="{733FE247-9185-4701-9B8C-336448FF4506}" type="sibTrans" cxnId="{62BCCF84-9FF8-434C-AB87-BA008E54F563}">
      <dgm:prSet/>
      <dgm:spPr/>
      <dgm:t>
        <a:bodyPr/>
        <a:lstStyle/>
        <a:p>
          <a:endParaRPr lang="ru-RU"/>
        </a:p>
      </dgm:t>
    </dgm:pt>
    <dgm:pt modelId="{95B9A307-A2AC-4E28-92D4-034A16F488CB}" type="pres">
      <dgm:prSet presAssocID="{0693E0C6-ACCB-414C-A749-EDC80F6084ED}" presName="Name0" presStyleCnt="0">
        <dgm:presLayoutVars>
          <dgm:dir/>
          <dgm:resizeHandles val="exact"/>
        </dgm:presLayoutVars>
      </dgm:prSet>
      <dgm:spPr/>
    </dgm:pt>
    <dgm:pt modelId="{C79398B7-79AA-446B-AFAF-F349DF92CB2F}" type="pres">
      <dgm:prSet presAssocID="{1EF1E163-620A-4FCD-A63E-1920BBC37CD7}" presName="composite" presStyleCnt="0"/>
      <dgm:spPr/>
    </dgm:pt>
    <dgm:pt modelId="{3BB98DD5-A490-4968-B16F-C88138D7675B}" type="pres">
      <dgm:prSet presAssocID="{1EF1E163-620A-4FCD-A63E-1920BBC37CD7}" presName="rect1" presStyleLbl="trAlignAcc1" presStyleIdx="0" presStyleCnt="6">
        <dgm:presLayoutVars>
          <dgm:bulletEnabled val="1"/>
        </dgm:presLayoutVars>
      </dgm:prSet>
      <dgm:spPr/>
    </dgm:pt>
    <dgm:pt modelId="{336176F6-9FB5-467F-ACB7-44E1DFF4EAA0}" type="pres">
      <dgm:prSet presAssocID="{1EF1E163-620A-4FCD-A63E-1920BBC37CD7}" presName="rect2" presStyleLbl="fgImgPlace1" presStyleIdx="0" presStyleCnt="6" custScaleX="82645" custScaleY="82645"/>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25000" r="-25000"/>
          </a:stretch>
        </a:blipFill>
      </dgm:spPr>
    </dgm:pt>
    <dgm:pt modelId="{47E96E07-13E5-4136-AB7E-E8EB256E9E9D}" type="pres">
      <dgm:prSet presAssocID="{A82BF32F-47C8-4BCF-9892-D27D901A2084}" presName="sibTrans" presStyleCnt="0"/>
      <dgm:spPr/>
    </dgm:pt>
    <dgm:pt modelId="{CC78CE33-9FBE-4F36-A35B-4EAC36BECB91}" type="pres">
      <dgm:prSet presAssocID="{732E99F9-FDD0-4703-80F2-D877BDCD963D}" presName="composite" presStyleCnt="0"/>
      <dgm:spPr/>
    </dgm:pt>
    <dgm:pt modelId="{64E0C149-A75A-49DB-B629-1A061FBBED66}" type="pres">
      <dgm:prSet presAssocID="{732E99F9-FDD0-4703-80F2-D877BDCD963D}" presName="rect1" presStyleLbl="trAlignAcc1" presStyleIdx="1" presStyleCnt="6">
        <dgm:presLayoutVars>
          <dgm:bulletEnabled val="1"/>
        </dgm:presLayoutVars>
      </dgm:prSet>
      <dgm:spPr/>
    </dgm:pt>
    <dgm:pt modelId="{F97307E6-23B9-4A40-BA32-0DD7104ADF87}" type="pres">
      <dgm:prSet presAssocID="{732E99F9-FDD0-4703-80F2-D877BDCD963D}" presName="rect2" presStyleLbl="fgImgPlace1" presStyleIdx="1" presStyleCnt="6" custScaleX="82645" custScaleY="82645" custLinFactY="32034" custLinFactNeighborX="20350" custLinFactNeighborY="100000"/>
      <dgm:spPr>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25000" r="-25000"/>
          </a:stretch>
        </a:blipFill>
      </dgm:spPr>
    </dgm:pt>
    <dgm:pt modelId="{48CF38EA-D9F8-4E06-B6AB-C176E74082A9}" type="pres">
      <dgm:prSet presAssocID="{E414757F-F3D4-486F-9950-CEA50D4D290A}" presName="sibTrans" presStyleCnt="0"/>
      <dgm:spPr/>
    </dgm:pt>
    <dgm:pt modelId="{14190DD6-D51E-438E-8F17-746D73161665}" type="pres">
      <dgm:prSet presAssocID="{C47E04D6-4B8A-4258-B97B-300A47589F12}" presName="composite" presStyleCnt="0"/>
      <dgm:spPr/>
    </dgm:pt>
    <dgm:pt modelId="{2D910681-C350-49F9-B669-044D3184B338}" type="pres">
      <dgm:prSet presAssocID="{C47E04D6-4B8A-4258-B97B-300A47589F12}" presName="rect1" presStyleLbl="trAlignAcc1" presStyleIdx="2" presStyleCnt="6">
        <dgm:presLayoutVars>
          <dgm:bulletEnabled val="1"/>
        </dgm:presLayoutVars>
      </dgm:prSet>
      <dgm:spPr/>
    </dgm:pt>
    <dgm:pt modelId="{9DAAC571-6B4B-4676-9C4A-FD15935A0A2A}" type="pres">
      <dgm:prSet presAssocID="{C47E04D6-4B8A-4258-B97B-300A47589F12}" presName="rect2" presStyleLbl="fgImgPlace1" presStyleIdx="2" presStyleCnt="6" custScaleX="75132" custScaleY="75132" custLinFactX="216264" custLinFactY="-9903" custLinFactNeighborX="300000" custLinFactNeighborY="-100000"/>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a:stretch>
        </a:blipFill>
      </dgm:spPr>
    </dgm:pt>
    <dgm:pt modelId="{7F20C31D-CDBE-40F9-8CE7-3B5B78723D51}" type="pres">
      <dgm:prSet presAssocID="{12FCFE1B-ED8F-4324-A03E-19AA9ADEA1D0}" presName="sibTrans" presStyleCnt="0"/>
      <dgm:spPr/>
    </dgm:pt>
    <dgm:pt modelId="{B1A07548-C004-42E7-B308-9885E7FEA7DE}" type="pres">
      <dgm:prSet presAssocID="{83135AA3-F334-4A55-8ECE-F6E69A398E39}" presName="composite" presStyleCnt="0"/>
      <dgm:spPr/>
    </dgm:pt>
    <dgm:pt modelId="{3FC39BDE-F5BA-437A-8AB2-B22F24069371}" type="pres">
      <dgm:prSet presAssocID="{83135AA3-F334-4A55-8ECE-F6E69A398E39}" presName="rect1" presStyleLbl="trAlignAcc1" presStyleIdx="3" presStyleCnt="6">
        <dgm:presLayoutVars>
          <dgm:bulletEnabled val="1"/>
        </dgm:presLayoutVars>
      </dgm:prSet>
      <dgm:spPr/>
    </dgm:pt>
    <dgm:pt modelId="{C0C37760-DA1D-4813-AA32-452D7C9B432C}" type="pres">
      <dgm:prSet presAssocID="{83135AA3-F334-4A55-8ECE-F6E69A398E39}" presName="rect2" presStyleLbl="fgImgPlace1" presStyleIdx="3" presStyleCnt="6" custScaleX="110000" custScaleY="110000" custLinFactX="-200000" custLinFactY="24147" custLinFactNeighborX="-277901" custLinFactNeighborY="100000"/>
      <dgm:spPr>
        <a:blipFill>
          <a:blip xmlns:r="http://schemas.openxmlformats.org/officeDocument/2006/relationships"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l="-8000" r="-8000"/>
          </a:stretch>
        </a:blipFill>
      </dgm:spPr>
    </dgm:pt>
    <dgm:pt modelId="{4D58370A-24B8-4A56-894A-91E3F6556FB9}" type="pres">
      <dgm:prSet presAssocID="{75BF1AEB-75AD-42C8-BE38-76689C0DDFA9}" presName="sibTrans" presStyleCnt="0"/>
      <dgm:spPr/>
    </dgm:pt>
    <dgm:pt modelId="{0F6D5591-CD90-4CC4-8042-B77E360B7EAB}" type="pres">
      <dgm:prSet presAssocID="{9D9D5B60-AF05-4737-B6D0-363A0E8D71D2}" presName="composite" presStyleCnt="0"/>
      <dgm:spPr/>
    </dgm:pt>
    <dgm:pt modelId="{3A3828A1-7EF4-46CF-88BC-48F978D2D0FF}" type="pres">
      <dgm:prSet presAssocID="{9D9D5B60-AF05-4737-B6D0-363A0E8D71D2}" presName="rect1" presStyleLbl="trAlignAcc1" presStyleIdx="4" presStyleCnt="6">
        <dgm:presLayoutVars>
          <dgm:bulletEnabled val="1"/>
        </dgm:presLayoutVars>
      </dgm:prSet>
      <dgm:spPr/>
    </dgm:pt>
    <dgm:pt modelId="{534F18D5-0491-4BE6-B9A9-33296A9F58BC}" type="pres">
      <dgm:prSet presAssocID="{9D9D5B60-AF05-4737-B6D0-363A0E8D71D2}" presName="rect2" presStyleLbl="fgImgPlace1" presStyleIdx="4" presStyleCnt="6" custScaleX="82645" custScaleY="82645" custLinFactY="-9637" custLinFactNeighborX="12886" custLinFactNeighborY="-100000"/>
      <dgm:spPr>
        <a:blipFill>
          <a:blip xmlns:r="http://schemas.openxmlformats.org/officeDocument/2006/relationships"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a:stretch>
            <a:fillRect l="-25000" r="-25000"/>
          </a:stretch>
        </a:blipFill>
      </dgm:spPr>
    </dgm:pt>
    <dgm:pt modelId="{CB5258AB-85DB-4A1E-AB52-35026FD16BB4}" type="pres">
      <dgm:prSet presAssocID="{56545FE3-69F5-403E-8806-73262045173B}" presName="sibTrans" presStyleCnt="0"/>
      <dgm:spPr/>
    </dgm:pt>
    <dgm:pt modelId="{109E25F3-EBFE-4717-A96A-1329767F53C3}" type="pres">
      <dgm:prSet presAssocID="{CFECB929-15AE-4592-907C-35A54B911FFD}" presName="composite" presStyleCnt="0"/>
      <dgm:spPr/>
    </dgm:pt>
    <dgm:pt modelId="{145F129A-8B94-4149-996C-967AE34DF126}" type="pres">
      <dgm:prSet presAssocID="{CFECB929-15AE-4592-907C-35A54B911FFD}" presName="rect1" presStyleLbl="trAlignAcc1" presStyleIdx="5" presStyleCnt="6">
        <dgm:presLayoutVars>
          <dgm:bulletEnabled val="1"/>
        </dgm:presLayoutVars>
      </dgm:prSet>
      <dgm:spPr/>
    </dgm:pt>
    <dgm:pt modelId="{15C4778F-4285-4CFF-BC35-3C1E17F270F5}" type="pres">
      <dgm:prSet presAssocID="{CFECB929-15AE-4592-907C-35A54B911FFD}" presName="rect2" presStyleLbl="fgImgPlace1" presStyleIdx="5" presStyleCnt="6" custScaleX="82645" custScaleY="82645" custLinFactNeighborX="8487" custLinFactNeighborY="3145"/>
      <dgm:spPr>
        <a:blipFill>
          <a:blip xmlns:r="http://schemas.openxmlformats.org/officeDocument/2006/relationships" r:embed="rId11" cstate="print">
            <a:extLst>
              <a:ext uri="{28A0092B-C50C-407E-A947-70E740481C1C}">
                <a14:useLocalDpi xmlns:a14="http://schemas.microsoft.com/office/drawing/2010/main" val="0"/>
              </a:ext>
              <a:ext uri="{837473B0-CC2E-450A-ABE3-18F120FF3D39}">
                <a1611:picAttrSrcUrl xmlns:a1611="http://schemas.microsoft.com/office/drawing/2016/11/main" r:id="rId12"/>
              </a:ext>
            </a:extLst>
          </a:blip>
          <a:srcRect/>
          <a:stretch>
            <a:fillRect l="-2000" r="-2000"/>
          </a:stretch>
        </a:blipFill>
      </dgm:spPr>
    </dgm:pt>
  </dgm:ptLst>
  <dgm:cxnLst>
    <dgm:cxn modelId="{AA743B0D-EF1A-47B7-B1B0-CC812F5A10C1}" type="presOf" srcId="{732E99F9-FDD0-4703-80F2-D877BDCD963D}" destId="{64E0C149-A75A-49DB-B629-1A061FBBED66}" srcOrd="0" destOrd="0" presId="urn:microsoft.com/office/officeart/2008/layout/PictureStrips"/>
    <dgm:cxn modelId="{2C4C3111-2526-474C-BF62-1D9361EA4F4B}" srcId="{0693E0C6-ACCB-414C-A749-EDC80F6084ED}" destId="{9D9D5B60-AF05-4737-B6D0-363A0E8D71D2}" srcOrd="4" destOrd="0" parTransId="{4368FE69-EB9D-4BAC-9C57-AF5DC752FBEB}" sibTransId="{56545FE3-69F5-403E-8806-73262045173B}"/>
    <dgm:cxn modelId="{8D7C283D-EE3E-4D43-A32A-A7973F08A68B}" type="presOf" srcId="{83135AA3-F334-4A55-8ECE-F6E69A398E39}" destId="{3FC39BDE-F5BA-437A-8AB2-B22F24069371}" srcOrd="0" destOrd="0" presId="urn:microsoft.com/office/officeart/2008/layout/PictureStrips"/>
    <dgm:cxn modelId="{62BCCF84-9FF8-434C-AB87-BA008E54F563}" srcId="{0693E0C6-ACCB-414C-A749-EDC80F6084ED}" destId="{CFECB929-15AE-4592-907C-35A54B911FFD}" srcOrd="5" destOrd="0" parTransId="{72CC5E85-488B-44B1-A989-20759CFCDA4F}" sibTransId="{733FE247-9185-4701-9B8C-336448FF4506}"/>
    <dgm:cxn modelId="{3EDABB8D-1226-40D2-9C04-6229EC4596EF}" type="presOf" srcId="{0693E0C6-ACCB-414C-A749-EDC80F6084ED}" destId="{95B9A307-A2AC-4E28-92D4-034A16F488CB}" srcOrd="0" destOrd="0" presId="urn:microsoft.com/office/officeart/2008/layout/PictureStrips"/>
    <dgm:cxn modelId="{9D42868E-9434-4654-9CEF-37643BC169A0}" type="presOf" srcId="{CFECB929-15AE-4592-907C-35A54B911FFD}" destId="{145F129A-8B94-4149-996C-967AE34DF126}" srcOrd="0" destOrd="0" presId="urn:microsoft.com/office/officeart/2008/layout/PictureStrips"/>
    <dgm:cxn modelId="{9DA75399-CDB2-4F72-96BD-CD9B8B34C77D}" type="presOf" srcId="{1EF1E163-620A-4FCD-A63E-1920BBC37CD7}" destId="{3BB98DD5-A490-4968-B16F-C88138D7675B}" srcOrd="0" destOrd="0" presId="urn:microsoft.com/office/officeart/2008/layout/PictureStrips"/>
    <dgm:cxn modelId="{C2F90CA6-8369-4381-94FC-63E0106C07CC}" srcId="{0693E0C6-ACCB-414C-A749-EDC80F6084ED}" destId="{83135AA3-F334-4A55-8ECE-F6E69A398E39}" srcOrd="3" destOrd="0" parTransId="{D25D4794-39FB-4BD2-9FBC-48DF0DC3DB50}" sibTransId="{75BF1AEB-75AD-42C8-BE38-76689C0DDFA9}"/>
    <dgm:cxn modelId="{B218DEBC-23A7-4A74-BCBB-842D9EC64F31}" srcId="{0693E0C6-ACCB-414C-A749-EDC80F6084ED}" destId="{C47E04D6-4B8A-4258-B97B-300A47589F12}" srcOrd="2" destOrd="0" parTransId="{3836464B-A541-46A2-AE42-C03E81B30AF8}" sibTransId="{12FCFE1B-ED8F-4324-A03E-19AA9ADEA1D0}"/>
    <dgm:cxn modelId="{16C543E2-F151-4799-A4AC-55A0B64A7FCF}" type="presOf" srcId="{9D9D5B60-AF05-4737-B6D0-363A0E8D71D2}" destId="{3A3828A1-7EF4-46CF-88BC-48F978D2D0FF}" srcOrd="0" destOrd="0" presId="urn:microsoft.com/office/officeart/2008/layout/PictureStrips"/>
    <dgm:cxn modelId="{EB4BC9E7-7114-4256-95FB-63839C32797D}" srcId="{0693E0C6-ACCB-414C-A749-EDC80F6084ED}" destId="{1EF1E163-620A-4FCD-A63E-1920BBC37CD7}" srcOrd="0" destOrd="0" parTransId="{E31A49CC-5197-4AA1-AC83-8D839A6731B9}" sibTransId="{A82BF32F-47C8-4BCF-9892-D27D901A2084}"/>
    <dgm:cxn modelId="{827CDAEE-1690-4D95-812E-3A0A380AC6E3}" type="presOf" srcId="{C47E04D6-4B8A-4258-B97B-300A47589F12}" destId="{2D910681-C350-49F9-B669-044D3184B338}" srcOrd="0" destOrd="0" presId="urn:microsoft.com/office/officeart/2008/layout/PictureStrips"/>
    <dgm:cxn modelId="{7C4095F8-CE0D-4840-8FCB-FE48479D5AC0}" srcId="{0693E0C6-ACCB-414C-A749-EDC80F6084ED}" destId="{732E99F9-FDD0-4703-80F2-D877BDCD963D}" srcOrd="1" destOrd="0" parTransId="{D50E4363-CD31-4A73-9729-5521D8AFEDB4}" sibTransId="{E414757F-F3D4-486F-9950-CEA50D4D290A}"/>
    <dgm:cxn modelId="{C2089A35-E46A-4D8A-9ADC-4B873ECEA770}" type="presParOf" srcId="{95B9A307-A2AC-4E28-92D4-034A16F488CB}" destId="{C79398B7-79AA-446B-AFAF-F349DF92CB2F}" srcOrd="0" destOrd="0" presId="urn:microsoft.com/office/officeart/2008/layout/PictureStrips"/>
    <dgm:cxn modelId="{74F7A0A4-BE0A-4AE7-B5F3-482B87819696}" type="presParOf" srcId="{C79398B7-79AA-446B-AFAF-F349DF92CB2F}" destId="{3BB98DD5-A490-4968-B16F-C88138D7675B}" srcOrd="0" destOrd="0" presId="urn:microsoft.com/office/officeart/2008/layout/PictureStrips"/>
    <dgm:cxn modelId="{21D98286-0495-4F67-8185-1C50790DC950}" type="presParOf" srcId="{C79398B7-79AA-446B-AFAF-F349DF92CB2F}" destId="{336176F6-9FB5-467F-ACB7-44E1DFF4EAA0}" srcOrd="1" destOrd="0" presId="urn:microsoft.com/office/officeart/2008/layout/PictureStrips"/>
    <dgm:cxn modelId="{736B21F7-2345-4C47-9A53-C825316449A6}" type="presParOf" srcId="{95B9A307-A2AC-4E28-92D4-034A16F488CB}" destId="{47E96E07-13E5-4136-AB7E-E8EB256E9E9D}" srcOrd="1" destOrd="0" presId="urn:microsoft.com/office/officeart/2008/layout/PictureStrips"/>
    <dgm:cxn modelId="{FBFFA608-028B-4A91-A0F0-2CE852FF65D8}" type="presParOf" srcId="{95B9A307-A2AC-4E28-92D4-034A16F488CB}" destId="{CC78CE33-9FBE-4F36-A35B-4EAC36BECB91}" srcOrd="2" destOrd="0" presId="urn:microsoft.com/office/officeart/2008/layout/PictureStrips"/>
    <dgm:cxn modelId="{16F3F5CE-A584-4B39-BDAC-20DD5483A147}" type="presParOf" srcId="{CC78CE33-9FBE-4F36-A35B-4EAC36BECB91}" destId="{64E0C149-A75A-49DB-B629-1A061FBBED66}" srcOrd="0" destOrd="0" presId="urn:microsoft.com/office/officeart/2008/layout/PictureStrips"/>
    <dgm:cxn modelId="{B0A33A9F-B605-4121-B54C-59607D068685}" type="presParOf" srcId="{CC78CE33-9FBE-4F36-A35B-4EAC36BECB91}" destId="{F97307E6-23B9-4A40-BA32-0DD7104ADF87}" srcOrd="1" destOrd="0" presId="urn:microsoft.com/office/officeart/2008/layout/PictureStrips"/>
    <dgm:cxn modelId="{50863937-DE29-433E-AC0F-44580B665EAF}" type="presParOf" srcId="{95B9A307-A2AC-4E28-92D4-034A16F488CB}" destId="{48CF38EA-D9F8-4E06-B6AB-C176E74082A9}" srcOrd="3" destOrd="0" presId="urn:microsoft.com/office/officeart/2008/layout/PictureStrips"/>
    <dgm:cxn modelId="{D399A1DF-B010-4205-98BC-909EDB9DD19D}" type="presParOf" srcId="{95B9A307-A2AC-4E28-92D4-034A16F488CB}" destId="{14190DD6-D51E-438E-8F17-746D73161665}" srcOrd="4" destOrd="0" presId="urn:microsoft.com/office/officeart/2008/layout/PictureStrips"/>
    <dgm:cxn modelId="{884DE323-1E75-438B-8968-D36A1D1204A3}" type="presParOf" srcId="{14190DD6-D51E-438E-8F17-746D73161665}" destId="{2D910681-C350-49F9-B669-044D3184B338}" srcOrd="0" destOrd="0" presId="urn:microsoft.com/office/officeart/2008/layout/PictureStrips"/>
    <dgm:cxn modelId="{5F146E83-501E-4BC1-BBBB-76979179EFFC}" type="presParOf" srcId="{14190DD6-D51E-438E-8F17-746D73161665}" destId="{9DAAC571-6B4B-4676-9C4A-FD15935A0A2A}" srcOrd="1" destOrd="0" presId="urn:microsoft.com/office/officeart/2008/layout/PictureStrips"/>
    <dgm:cxn modelId="{1CD48B65-EEDC-4F93-8668-6ACB177964E5}" type="presParOf" srcId="{95B9A307-A2AC-4E28-92D4-034A16F488CB}" destId="{7F20C31D-CDBE-40F9-8CE7-3B5B78723D51}" srcOrd="5" destOrd="0" presId="urn:microsoft.com/office/officeart/2008/layout/PictureStrips"/>
    <dgm:cxn modelId="{232B63C1-4609-42C6-8D73-089BCCC776C8}" type="presParOf" srcId="{95B9A307-A2AC-4E28-92D4-034A16F488CB}" destId="{B1A07548-C004-42E7-B308-9885E7FEA7DE}" srcOrd="6" destOrd="0" presId="urn:microsoft.com/office/officeart/2008/layout/PictureStrips"/>
    <dgm:cxn modelId="{05C87D3D-1530-4293-B8B5-EA45665AC8B0}" type="presParOf" srcId="{B1A07548-C004-42E7-B308-9885E7FEA7DE}" destId="{3FC39BDE-F5BA-437A-8AB2-B22F24069371}" srcOrd="0" destOrd="0" presId="urn:microsoft.com/office/officeart/2008/layout/PictureStrips"/>
    <dgm:cxn modelId="{A4211A8A-6CCF-4B9E-BF6A-FFE3FFA97E69}" type="presParOf" srcId="{B1A07548-C004-42E7-B308-9885E7FEA7DE}" destId="{C0C37760-DA1D-4813-AA32-452D7C9B432C}" srcOrd="1" destOrd="0" presId="urn:microsoft.com/office/officeart/2008/layout/PictureStrips"/>
    <dgm:cxn modelId="{A9B27824-20C3-4EB3-9D2C-27EEC2BC5F7F}" type="presParOf" srcId="{95B9A307-A2AC-4E28-92D4-034A16F488CB}" destId="{4D58370A-24B8-4A56-894A-91E3F6556FB9}" srcOrd="7" destOrd="0" presId="urn:microsoft.com/office/officeart/2008/layout/PictureStrips"/>
    <dgm:cxn modelId="{04C2F05B-ADBC-4ED9-8384-58371D824577}" type="presParOf" srcId="{95B9A307-A2AC-4E28-92D4-034A16F488CB}" destId="{0F6D5591-CD90-4CC4-8042-B77E360B7EAB}" srcOrd="8" destOrd="0" presId="urn:microsoft.com/office/officeart/2008/layout/PictureStrips"/>
    <dgm:cxn modelId="{A4547AFD-4446-473C-9182-9161F0E2AE55}" type="presParOf" srcId="{0F6D5591-CD90-4CC4-8042-B77E360B7EAB}" destId="{3A3828A1-7EF4-46CF-88BC-48F978D2D0FF}" srcOrd="0" destOrd="0" presId="urn:microsoft.com/office/officeart/2008/layout/PictureStrips"/>
    <dgm:cxn modelId="{79FB3E22-016F-4FBF-A5D7-B4F4AA1BB564}" type="presParOf" srcId="{0F6D5591-CD90-4CC4-8042-B77E360B7EAB}" destId="{534F18D5-0491-4BE6-B9A9-33296A9F58BC}" srcOrd="1" destOrd="0" presId="urn:microsoft.com/office/officeart/2008/layout/PictureStrips"/>
    <dgm:cxn modelId="{FA572657-177E-47F1-A039-04150849C874}" type="presParOf" srcId="{95B9A307-A2AC-4E28-92D4-034A16F488CB}" destId="{CB5258AB-85DB-4A1E-AB52-35026FD16BB4}" srcOrd="9" destOrd="0" presId="urn:microsoft.com/office/officeart/2008/layout/PictureStrips"/>
    <dgm:cxn modelId="{B58CE9C6-6336-4927-B750-352E153BB847}" type="presParOf" srcId="{95B9A307-A2AC-4E28-92D4-034A16F488CB}" destId="{109E25F3-EBFE-4717-A96A-1329767F53C3}" srcOrd="10" destOrd="0" presId="urn:microsoft.com/office/officeart/2008/layout/PictureStrips"/>
    <dgm:cxn modelId="{CF15B320-F7F1-4430-8082-7CC1DEB35C1D}" type="presParOf" srcId="{109E25F3-EBFE-4717-A96A-1329767F53C3}" destId="{145F129A-8B94-4149-996C-967AE34DF126}" srcOrd="0" destOrd="0" presId="urn:microsoft.com/office/officeart/2008/layout/PictureStrips"/>
    <dgm:cxn modelId="{639136C7-01BE-4E6D-A634-0E2173DC82AA}" type="presParOf" srcId="{109E25F3-EBFE-4717-A96A-1329767F53C3}" destId="{15C4778F-4285-4CFF-BC35-3C1E17F270F5}"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1F53F284-272D-4ED9-B670-CFEE88626E3E}" type="doc">
      <dgm:prSet loTypeId="urn:microsoft.com/office/officeart/2005/8/layout/equation1" loCatId="process" qsTypeId="urn:microsoft.com/office/officeart/2005/8/quickstyle/3d1" qsCatId="3D" csTypeId="urn:microsoft.com/office/officeart/2005/8/colors/colorful5" csCatId="colorful" phldr="1"/>
      <dgm:spPr/>
      <dgm:t>
        <a:bodyPr/>
        <a:lstStyle/>
        <a:p>
          <a:endParaRPr lang="ru-RU"/>
        </a:p>
      </dgm:t>
    </dgm:pt>
    <dgm:pt modelId="{02B2BFA2-CB77-4FE2-BCC8-87955D1EC2A3}">
      <dgm:prSet custT="1"/>
      <dgm:spPr/>
      <dgm:t>
        <a:bodyPr/>
        <a:lstStyle/>
        <a:p>
          <a:r>
            <a:rPr lang="ru-RU" sz="1400" dirty="0"/>
            <a:t>Численность работников, имеющих соответствующую выполняемым аудиторским заданиям компетентность и квалификацию, соблюдающих этические требования </a:t>
          </a:r>
        </a:p>
      </dgm:t>
    </dgm:pt>
    <dgm:pt modelId="{932A1921-1537-47E8-B184-CD7B0A09AA7A}" type="parTrans" cxnId="{C5C38911-0282-4069-909A-5E9A23A0A5A9}">
      <dgm:prSet/>
      <dgm:spPr/>
      <dgm:t>
        <a:bodyPr/>
        <a:lstStyle/>
        <a:p>
          <a:endParaRPr lang="ru-RU"/>
        </a:p>
      </dgm:t>
    </dgm:pt>
    <dgm:pt modelId="{9A72DECF-27EA-4390-8EDF-18D375C75018}" type="sibTrans" cxnId="{C5C38911-0282-4069-909A-5E9A23A0A5A9}">
      <dgm:prSet/>
      <dgm:spPr/>
      <dgm:t>
        <a:bodyPr/>
        <a:lstStyle/>
        <a:p>
          <a:endParaRPr lang="ru-RU" dirty="0"/>
        </a:p>
      </dgm:t>
    </dgm:pt>
    <dgm:pt modelId="{734249BB-F495-4B1A-ACC9-DC281E7012B3}">
      <dgm:prSet custT="1"/>
      <dgm:spPr/>
      <dgm:t>
        <a:bodyPr/>
        <a:lstStyle/>
        <a:p>
          <a:r>
            <a:rPr lang="ru-RU" sz="1800" dirty="0"/>
            <a:t>Качественное оказание аудиторских услуг</a:t>
          </a:r>
        </a:p>
      </dgm:t>
    </dgm:pt>
    <dgm:pt modelId="{4A9CA421-2BF6-4DED-89B4-6C441F5D20F3}" type="parTrans" cxnId="{C59FF94A-86D1-4DAA-B7B8-8D82B600EDBC}">
      <dgm:prSet/>
      <dgm:spPr/>
      <dgm:t>
        <a:bodyPr/>
        <a:lstStyle/>
        <a:p>
          <a:endParaRPr lang="ru-RU"/>
        </a:p>
      </dgm:t>
    </dgm:pt>
    <dgm:pt modelId="{28EFFC41-0419-44B1-823F-30F14B6A564D}" type="sibTrans" cxnId="{C59FF94A-86D1-4DAA-B7B8-8D82B600EDBC}">
      <dgm:prSet/>
      <dgm:spPr/>
      <dgm:t>
        <a:bodyPr/>
        <a:lstStyle/>
        <a:p>
          <a:endParaRPr lang="ru-RU"/>
        </a:p>
      </dgm:t>
    </dgm:pt>
    <dgm:pt modelId="{4E1B7FCD-E922-4068-B8C5-06E8F85C5040}" type="pres">
      <dgm:prSet presAssocID="{1F53F284-272D-4ED9-B670-CFEE88626E3E}" presName="linearFlow" presStyleCnt="0">
        <dgm:presLayoutVars>
          <dgm:dir/>
          <dgm:resizeHandles val="exact"/>
        </dgm:presLayoutVars>
      </dgm:prSet>
      <dgm:spPr/>
    </dgm:pt>
    <dgm:pt modelId="{98C37B3B-E6CF-4786-9337-76460781904A}" type="pres">
      <dgm:prSet presAssocID="{02B2BFA2-CB77-4FE2-BCC8-87955D1EC2A3}" presName="node" presStyleLbl="node1" presStyleIdx="0" presStyleCnt="2" custScaleX="104838" custScaleY="99144" custLinFactNeighborX="10005" custLinFactNeighborY="-1044">
        <dgm:presLayoutVars>
          <dgm:bulletEnabled val="1"/>
        </dgm:presLayoutVars>
      </dgm:prSet>
      <dgm:spPr/>
    </dgm:pt>
    <dgm:pt modelId="{81B5544C-8AFF-4AF7-BD34-B7744F0C5C52}" type="pres">
      <dgm:prSet presAssocID="{9A72DECF-27EA-4390-8EDF-18D375C75018}" presName="spacerL" presStyleCnt="0"/>
      <dgm:spPr/>
    </dgm:pt>
    <dgm:pt modelId="{EBCD67E1-7571-4CCC-BC31-41E606CFF604}" type="pres">
      <dgm:prSet presAssocID="{9A72DECF-27EA-4390-8EDF-18D375C75018}" presName="sibTrans" presStyleLbl="sibTrans2D1" presStyleIdx="0" presStyleCnt="1"/>
      <dgm:spPr/>
    </dgm:pt>
    <dgm:pt modelId="{CD6BEBBA-CDB9-4E70-91CD-5E6C596B13CD}" type="pres">
      <dgm:prSet presAssocID="{9A72DECF-27EA-4390-8EDF-18D375C75018}" presName="spacerR" presStyleCnt="0"/>
      <dgm:spPr/>
    </dgm:pt>
    <dgm:pt modelId="{29295028-933A-493B-ABF5-2BBE99AC8710}" type="pres">
      <dgm:prSet presAssocID="{734249BB-F495-4B1A-ACC9-DC281E7012B3}" presName="node" presStyleLbl="node1" presStyleIdx="1" presStyleCnt="2">
        <dgm:presLayoutVars>
          <dgm:bulletEnabled val="1"/>
        </dgm:presLayoutVars>
      </dgm:prSet>
      <dgm:spPr/>
    </dgm:pt>
  </dgm:ptLst>
  <dgm:cxnLst>
    <dgm:cxn modelId="{7F42CA0F-5EE0-4C10-979E-E0C5CF574490}" type="presOf" srcId="{734249BB-F495-4B1A-ACC9-DC281E7012B3}" destId="{29295028-933A-493B-ABF5-2BBE99AC8710}" srcOrd="0" destOrd="0" presId="urn:microsoft.com/office/officeart/2005/8/layout/equation1"/>
    <dgm:cxn modelId="{C5C38911-0282-4069-909A-5E9A23A0A5A9}" srcId="{1F53F284-272D-4ED9-B670-CFEE88626E3E}" destId="{02B2BFA2-CB77-4FE2-BCC8-87955D1EC2A3}" srcOrd="0" destOrd="0" parTransId="{932A1921-1537-47E8-B184-CD7B0A09AA7A}" sibTransId="{9A72DECF-27EA-4390-8EDF-18D375C75018}"/>
    <dgm:cxn modelId="{9A1FF222-FCD7-42EE-9084-233AF369D404}" type="presOf" srcId="{02B2BFA2-CB77-4FE2-BCC8-87955D1EC2A3}" destId="{98C37B3B-E6CF-4786-9337-76460781904A}" srcOrd="0" destOrd="0" presId="urn:microsoft.com/office/officeart/2005/8/layout/equation1"/>
    <dgm:cxn modelId="{31DB852B-1113-46C2-8848-88681AE4D1F8}" type="presOf" srcId="{9A72DECF-27EA-4390-8EDF-18D375C75018}" destId="{EBCD67E1-7571-4CCC-BC31-41E606CFF604}" srcOrd="0" destOrd="0" presId="urn:microsoft.com/office/officeart/2005/8/layout/equation1"/>
    <dgm:cxn modelId="{C59FF94A-86D1-4DAA-B7B8-8D82B600EDBC}" srcId="{1F53F284-272D-4ED9-B670-CFEE88626E3E}" destId="{734249BB-F495-4B1A-ACC9-DC281E7012B3}" srcOrd="1" destOrd="0" parTransId="{4A9CA421-2BF6-4DED-89B4-6C441F5D20F3}" sibTransId="{28EFFC41-0419-44B1-823F-30F14B6A564D}"/>
    <dgm:cxn modelId="{6BCBFFA3-510D-4FC7-80E6-CC72F3C66B81}" type="presOf" srcId="{1F53F284-272D-4ED9-B670-CFEE88626E3E}" destId="{4E1B7FCD-E922-4068-B8C5-06E8F85C5040}" srcOrd="0" destOrd="0" presId="urn:microsoft.com/office/officeart/2005/8/layout/equation1"/>
    <dgm:cxn modelId="{C0680C0E-4779-4305-A5CF-7EA7DA5466CE}" type="presParOf" srcId="{4E1B7FCD-E922-4068-B8C5-06E8F85C5040}" destId="{98C37B3B-E6CF-4786-9337-76460781904A}" srcOrd="0" destOrd="0" presId="urn:microsoft.com/office/officeart/2005/8/layout/equation1"/>
    <dgm:cxn modelId="{C7C6739C-CA4E-40F3-A5F8-2250A655E634}" type="presParOf" srcId="{4E1B7FCD-E922-4068-B8C5-06E8F85C5040}" destId="{81B5544C-8AFF-4AF7-BD34-B7744F0C5C52}" srcOrd="1" destOrd="0" presId="urn:microsoft.com/office/officeart/2005/8/layout/equation1"/>
    <dgm:cxn modelId="{683BCF0A-E017-4B5F-BC02-6ECF5E2D4B8C}" type="presParOf" srcId="{4E1B7FCD-E922-4068-B8C5-06E8F85C5040}" destId="{EBCD67E1-7571-4CCC-BC31-41E606CFF604}" srcOrd="2" destOrd="0" presId="urn:microsoft.com/office/officeart/2005/8/layout/equation1"/>
    <dgm:cxn modelId="{2338412B-FB15-4C67-A6D4-A72B3B76F6DC}" type="presParOf" srcId="{4E1B7FCD-E922-4068-B8C5-06E8F85C5040}" destId="{CD6BEBBA-CDB9-4E70-91CD-5E6C596B13CD}" srcOrd="3" destOrd="0" presId="urn:microsoft.com/office/officeart/2005/8/layout/equation1"/>
    <dgm:cxn modelId="{206B9CF9-946C-4B69-8096-7C6F0245A394}" type="presParOf" srcId="{4E1B7FCD-E922-4068-B8C5-06E8F85C5040}" destId="{29295028-933A-493B-ABF5-2BBE99AC8710}" srcOrd="4" destOrd="0" presId="urn:microsoft.com/office/officeart/2005/8/layout/equation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35F9156D-8837-46CC-B4E6-6D9B82BE2CFB}" type="doc">
      <dgm:prSet loTypeId="urn:microsoft.com/office/officeart/2005/8/layout/pList2" loCatId="list" qsTypeId="urn:microsoft.com/office/officeart/2005/8/quickstyle/3d1" qsCatId="3D" csTypeId="urn:microsoft.com/office/officeart/2005/8/colors/accent0_3" csCatId="mainScheme" phldr="1"/>
      <dgm:spPr/>
      <dgm:t>
        <a:bodyPr/>
        <a:lstStyle/>
        <a:p>
          <a:endParaRPr lang="ru-RU"/>
        </a:p>
      </dgm:t>
    </dgm:pt>
    <dgm:pt modelId="{57086561-28A6-4644-8814-395C171ABD22}">
      <dgm:prSet custT="1"/>
      <dgm:spPr/>
      <dgm:t>
        <a:bodyPr/>
        <a:lstStyle/>
        <a:p>
          <a:r>
            <a:rPr lang="ru-RU" sz="800" dirty="0"/>
            <a:t>Методы и процедуры набора работников</a:t>
          </a:r>
        </a:p>
      </dgm:t>
    </dgm:pt>
    <dgm:pt modelId="{110D4F91-2F83-48C0-AC2F-A7AFEC2A2141}" type="parTrans" cxnId="{4F933CDB-71A0-4DE6-9312-708D1F6B266B}">
      <dgm:prSet/>
      <dgm:spPr/>
      <dgm:t>
        <a:bodyPr/>
        <a:lstStyle/>
        <a:p>
          <a:endParaRPr lang="ru-RU" sz="1400"/>
        </a:p>
      </dgm:t>
    </dgm:pt>
    <dgm:pt modelId="{CAE93860-FFDD-4FF6-8E0B-7BD89BB419BB}" type="sibTrans" cxnId="{4F933CDB-71A0-4DE6-9312-708D1F6B266B}">
      <dgm:prSet/>
      <dgm:spPr/>
      <dgm:t>
        <a:bodyPr/>
        <a:lstStyle/>
        <a:p>
          <a:endParaRPr lang="ru-RU" sz="1400"/>
        </a:p>
      </dgm:t>
    </dgm:pt>
    <dgm:pt modelId="{63FD87EF-D74D-4302-82D7-71528414632C}" type="pres">
      <dgm:prSet presAssocID="{35F9156D-8837-46CC-B4E6-6D9B82BE2CFB}" presName="Name0" presStyleCnt="0">
        <dgm:presLayoutVars>
          <dgm:dir/>
          <dgm:resizeHandles val="exact"/>
        </dgm:presLayoutVars>
      </dgm:prSet>
      <dgm:spPr/>
    </dgm:pt>
    <dgm:pt modelId="{44BE9A5E-D153-418C-84CF-27D7B770FF39}" type="pres">
      <dgm:prSet presAssocID="{35F9156D-8837-46CC-B4E6-6D9B82BE2CFB}" presName="bkgdShp" presStyleLbl="alignAccFollowNode1" presStyleIdx="0" presStyleCnt="1"/>
      <dgm:spPr/>
    </dgm:pt>
    <dgm:pt modelId="{0753B2F8-AC77-41E6-8AEF-D8ECEBB77626}" type="pres">
      <dgm:prSet presAssocID="{35F9156D-8837-46CC-B4E6-6D9B82BE2CFB}" presName="linComp" presStyleCnt="0"/>
      <dgm:spPr/>
    </dgm:pt>
    <dgm:pt modelId="{1201F12E-406F-4E3D-ADCD-C6C82DB81ABB}" type="pres">
      <dgm:prSet presAssocID="{57086561-28A6-4644-8814-395C171ABD22}" presName="compNode" presStyleCnt="0"/>
      <dgm:spPr/>
    </dgm:pt>
    <dgm:pt modelId="{F026CD11-56F2-4AF3-8DCE-26396028C89B}" type="pres">
      <dgm:prSet presAssocID="{57086561-28A6-4644-8814-395C171ABD22}" presName="node" presStyleLbl="node1" presStyleIdx="0" presStyleCnt="1">
        <dgm:presLayoutVars>
          <dgm:bulletEnabled val="1"/>
        </dgm:presLayoutVars>
      </dgm:prSet>
      <dgm:spPr/>
    </dgm:pt>
    <dgm:pt modelId="{D55225CB-32F5-4E63-ADF5-9535F4F9C6BF}" type="pres">
      <dgm:prSet presAssocID="{57086561-28A6-4644-8814-395C171ABD22}" presName="invisiNode" presStyleLbl="node1" presStyleIdx="0" presStyleCnt="1"/>
      <dgm:spPr/>
    </dgm:pt>
    <dgm:pt modelId="{91EB3E1B-9799-4645-B4D4-B7C63812BDAA}" type="pres">
      <dgm:prSet presAssocID="{57086561-28A6-4644-8814-395C171ABD22}" presName="imagNode"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0000" r="-10000"/>
          </a:stretch>
        </a:blipFill>
      </dgm:spPr>
    </dgm:pt>
  </dgm:ptLst>
  <dgm:cxnLst>
    <dgm:cxn modelId="{22C6D027-41CD-4172-90FD-080F6035E31D}" type="presOf" srcId="{35F9156D-8837-46CC-B4E6-6D9B82BE2CFB}" destId="{63FD87EF-D74D-4302-82D7-71528414632C}" srcOrd="0" destOrd="0" presId="urn:microsoft.com/office/officeart/2005/8/layout/pList2"/>
    <dgm:cxn modelId="{80A41148-35E0-407B-BBC4-6D7B099C581A}" type="presOf" srcId="{57086561-28A6-4644-8814-395C171ABD22}" destId="{F026CD11-56F2-4AF3-8DCE-26396028C89B}" srcOrd="0" destOrd="0" presId="urn:microsoft.com/office/officeart/2005/8/layout/pList2"/>
    <dgm:cxn modelId="{4F933CDB-71A0-4DE6-9312-708D1F6B266B}" srcId="{35F9156D-8837-46CC-B4E6-6D9B82BE2CFB}" destId="{57086561-28A6-4644-8814-395C171ABD22}" srcOrd="0" destOrd="0" parTransId="{110D4F91-2F83-48C0-AC2F-A7AFEC2A2141}" sibTransId="{CAE93860-FFDD-4FF6-8E0B-7BD89BB419BB}"/>
    <dgm:cxn modelId="{FBBA0B7C-E9D8-4216-9E74-3C505D8C1F76}" type="presParOf" srcId="{63FD87EF-D74D-4302-82D7-71528414632C}" destId="{44BE9A5E-D153-418C-84CF-27D7B770FF39}" srcOrd="0" destOrd="0" presId="urn:microsoft.com/office/officeart/2005/8/layout/pList2"/>
    <dgm:cxn modelId="{43C40853-5F28-45CD-A221-C574207F80A0}" type="presParOf" srcId="{63FD87EF-D74D-4302-82D7-71528414632C}" destId="{0753B2F8-AC77-41E6-8AEF-D8ECEBB77626}" srcOrd="1" destOrd="0" presId="urn:microsoft.com/office/officeart/2005/8/layout/pList2"/>
    <dgm:cxn modelId="{796572DF-81A6-4C83-8D98-89ABFB38AF4D}" type="presParOf" srcId="{0753B2F8-AC77-41E6-8AEF-D8ECEBB77626}" destId="{1201F12E-406F-4E3D-ADCD-C6C82DB81ABB}" srcOrd="0" destOrd="0" presId="urn:microsoft.com/office/officeart/2005/8/layout/pList2"/>
    <dgm:cxn modelId="{FBD8BAFD-EC9A-443D-8851-1D12E7884164}" type="presParOf" srcId="{1201F12E-406F-4E3D-ADCD-C6C82DB81ABB}" destId="{F026CD11-56F2-4AF3-8DCE-26396028C89B}" srcOrd="0" destOrd="0" presId="urn:microsoft.com/office/officeart/2005/8/layout/pList2"/>
    <dgm:cxn modelId="{B419F24A-E729-4B3D-8D46-3774EC8053DD}" type="presParOf" srcId="{1201F12E-406F-4E3D-ADCD-C6C82DB81ABB}" destId="{D55225CB-32F5-4E63-ADF5-9535F4F9C6BF}" srcOrd="1" destOrd="0" presId="urn:microsoft.com/office/officeart/2005/8/layout/pList2"/>
    <dgm:cxn modelId="{E3D3A62A-1611-4BB1-8FCD-A07AD5DF75E6}" type="presParOf" srcId="{1201F12E-406F-4E3D-ADCD-C6C82DB81ABB}" destId="{91EB3E1B-9799-4645-B4D4-B7C63812BDAA}" srcOrd="2" destOrd="0" presId="urn:microsoft.com/office/officeart/2005/8/layout/p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97EE7DE6-90C7-407B-A51A-7831C80DE3C8}" type="doc">
      <dgm:prSet loTypeId="urn:microsoft.com/office/officeart/2005/8/layout/hierarchy4" loCatId="list" qsTypeId="urn:microsoft.com/office/officeart/2005/8/quickstyle/simple5" qsCatId="simple" csTypeId="urn:microsoft.com/office/officeart/2005/8/colors/accent0_2" csCatId="mainScheme" phldr="1"/>
      <dgm:spPr/>
      <dgm:t>
        <a:bodyPr/>
        <a:lstStyle/>
        <a:p>
          <a:endParaRPr lang="ru-RU"/>
        </a:p>
      </dgm:t>
    </dgm:pt>
    <dgm:pt modelId="{2B29AC5D-7A33-4BB7-91F5-987124E13BFF}">
      <dgm:prSet/>
      <dgm:spPr/>
      <dgm:t>
        <a:bodyPr/>
        <a:lstStyle/>
        <a:p>
          <a:r>
            <a:rPr lang="ru-RU" dirty="0"/>
            <a:t>Методы поиска потенциальных работников</a:t>
          </a:r>
        </a:p>
      </dgm:t>
    </dgm:pt>
    <dgm:pt modelId="{FC18F313-0491-471C-AA08-5396973A1283}" type="parTrans" cxnId="{53A00AC0-A3D4-4BF2-A7FC-732846EB345C}">
      <dgm:prSet/>
      <dgm:spPr/>
      <dgm:t>
        <a:bodyPr/>
        <a:lstStyle/>
        <a:p>
          <a:endParaRPr lang="ru-RU"/>
        </a:p>
      </dgm:t>
    </dgm:pt>
    <dgm:pt modelId="{5C6B7683-B718-4C18-ACEA-702DE93AB3A7}" type="sibTrans" cxnId="{53A00AC0-A3D4-4BF2-A7FC-732846EB345C}">
      <dgm:prSet/>
      <dgm:spPr/>
      <dgm:t>
        <a:bodyPr/>
        <a:lstStyle/>
        <a:p>
          <a:endParaRPr lang="ru-RU"/>
        </a:p>
      </dgm:t>
    </dgm:pt>
    <dgm:pt modelId="{D11E51CD-52E5-40C1-9400-A5A915054ECC}">
      <dgm:prSet/>
      <dgm:spPr/>
      <dgm:t>
        <a:bodyPr/>
        <a:lstStyle/>
        <a:p>
          <a:r>
            <a:rPr lang="ru-RU" dirty="0"/>
            <a:t>Методы отбора, оценки знаний и опыта потенциальных работников  </a:t>
          </a:r>
        </a:p>
      </dgm:t>
    </dgm:pt>
    <dgm:pt modelId="{22B8B545-B719-426F-8159-0A1CF8472387}" type="parTrans" cxnId="{552EE7EE-4D6D-4176-A502-77BC5F273345}">
      <dgm:prSet/>
      <dgm:spPr/>
      <dgm:t>
        <a:bodyPr/>
        <a:lstStyle/>
        <a:p>
          <a:endParaRPr lang="ru-RU"/>
        </a:p>
      </dgm:t>
    </dgm:pt>
    <dgm:pt modelId="{878D6FF4-FBA2-42BC-A390-CCAE39A3FDBB}" type="sibTrans" cxnId="{552EE7EE-4D6D-4176-A502-77BC5F273345}">
      <dgm:prSet/>
      <dgm:spPr/>
      <dgm:t>
        <a:bodyPr/>
        <a:lstStyle/>
        <a:p>
          <a:endParaRPr lang="ru-RU"/>
        </a:p>
      </dgm:t>
    </dgm:pt>
    <dgm:pt modelId="{DFCFFEA6-5B2C-4DE2-9D67-95B94AE42C71}">
      <dgm:prSet/>
      <dgm:spPr/>
      <dgm:t>
        <a:bodyPr/>
        <a:lstStyle/>
        <a:p>
          <a:r>
            <a:rPr lang="ru-RU" dirty="0"/>
            <a:t>Особенности процедуры приема на работу работников, при наличии угроз нарушения принципа независимости в отношении клиентов</a:t>
          </a:r>
        </a:p>
      </dgm:t>
    </dgm:pt>
    <dgm:pt modelId="{6069FDA0-1D77-40E3-972D-5EF995C72635}" type="parTrans" cxnId="{BF88C9B5-713B-4167-BED8-C971EE849911}">
      <dgm:prSet/>
      <dgm:spPr/>
      <dgm:t>
        <a:bodyPr/>
        <a:lstStyle/>
        <a:p>
          <a:endParaRPr lang="ru-RU"/>
        </a:p>
      </dgm:t>
    </dgm:pt>
    <dgm:pt modelId="{C57FC65C-B2A7-4A48-BC65-16A8CBC55AA8}" type="sibTrans" cxnId="{BF88C9B5-713B-4167-BED8-C971EE849911}">
      <dgm:prSet/>
      <dgm:spPr/>
      <dgm:t>
        <a:bodyPr/>
        <a:lstStyle/>
        <a:p>
          <a:endParaRPr lang="ru-RU"/>
        </a:p>
      </dgm:t>
    </dgm:pt>
    <dgm:pt modelId="{C440865E-B926-4AC5-88ED-31868F18B17C}" type="pres">
      <dgm:prSet presAssocID="{97EE7DE6-90C7-407B-A51A-7831C80DE3C8}" presName="Name0" presStyleCnt="0">
        <dgm:presLayoutVars>
          <dgm:chPref val="1"/>
          <dgm:dir/>
          <dgm:animOne val="branch"/>
          <dgm:animLvl val="lvl"/>
          <dgm:resizeHandles/>
        </dgm:presLayoutVars>
      </dgm:prSet>
      <dgm:spPr/>
    </dgm:pt>
    <dgm:pt modelId="{B0621815-9D6E-4E69-AF76-778AA0E600C1}" type="pres">
      <dgm:prSet presAssocID="{2B29AC5D-7A33-4BB7-91F5-987124E13BFF}" presName="vertOne" presStyleCnt="0"/>
      <dgm:spPr/>
    </dgm:pt>
    <dgm:pt modelId="{03CC1D68-1E81-42E2-ADCB-AAEDF1096FFE}" type="pres">
      <dgm:prSet presAssocID="{2B29AC5D-7A33-4BB7-91F5-987124E13BFF}" presName="txOne" presStyleLbl="node0" presStyleIdx="0" presStyleCnt="3">
        <dgm:presLayoutVars>
          <dgm:chPref val="3"/>
        </dgm:presLayoutVars>
      </dgm:prSet>
      <dgm:spPr/>
    </dgm:pt>
    <dgm:pt modelId="{FDA41072-B189-4298-AC5D-A2181F999041}" type="pres">
      <dgm:prSet presAssocID="{2B29AC5D-7A33-4BB7-91F5-987124E13BFF}" presName="horzOne" presStyleCnt="0"/>
      <dgm:spPr/>
    </dgm:pt>
    <dgm:pt modelId="{3F952704-9B37-40E5-B996-297941319EC1}" type="pres">
      <dgm:prSet presAssocID="{5C6B7683-B718-4C18-ACEA-702DE93AB3A7}" presName="sibSpaceOne" presStyleCnt="0"/>
      <dgm:spPr/>
    </dgm:pt>
    <dgm:pt modelId="{C5420627-F504-4686-9DE0-E91C71117485}" type="pres">
      <dgm:prSet presAssocID="{D11E51CD-52E5-40C1-9400-A5A915054ECC}" presName="vertOne" presStyleCnt="0"/>
      <dgm:spPr/>
    </dgm:pt>
    <dgm:pt modelId="{6379A31A-ADFA-4D8D-B5EE-8B57E4CB81F2}" type="pres">
      <dgm:prSet presAssocID="{D11E51CD-52E5-40C1-9400-A5A915054ECC}" presName="txOne" presStyleLbl="node0" presStyleIdx="1" presStyleCnt="3">
        <dgm:presLayoutVars>
          <dgm:chPref val="3"/>
        </dgm:presLayoutVars>
      </dgm:prSet>
      <dgm:spPr/>
    </dgm:pt>
    <dgm:pt modelId="{4BF0A631-9179-4FFA-AD9F-327F715A76BD}" type="pres">
      <dgm:prSet presAssocID="{D11E51CD-52E5-40C1-9400-A5A915054ECC}" presName="horzOne" presStyleCnt="0"/>
      <dgm:spPr/>
    </dgm:pt>
    <dgm:pt modelId="{5126C83F-6F59-452C-ABDF-51973773193A}" type="pres">
      <dgm:prSet presAssocID="{878D6FF4-FBA2-42BC-A390-CCAE39A3FDBB}" presName="sibSpaceOne" presStyleCnt="0"/>
      <dgm:spPr/>
    </dgm:pt>
    <dgm:pt modelId="{114B6560-8743-48BF-8714-DD027E7C9F23}" type="pres">
      <dgm:prSet presAssocID="{DFCFFEA6-5B2C-4DE2-9D67-95B94AE42C71}" presName="vertOne" presStyleCnt="0"/>
      <dgm:spPr/>
    </dgm:pt>
    <dgm:pt modelId="{C23EE02A-6F15-4526-B055-6FCD29BA15F2}" type="pres">
      <dgm:prSet presAssocID="{DFCFFEA6-5B2C-4DE2-9D67-95B94AE42C71}" presName="txOne" presStyleLbl="node0" presStyleIdx="2" presStyleCnt="3">
        <dgm:presLayoutVars>
          <dgm:chPref val="3"/>
        </dgm:presLayoutVars>
      </dgm:prSet>
      <dgm:spPr/>
    </dgm:pt>
    <dgm:pt modelId="{0ABFB762-C247-4707-878E-210A16F00D67}" type="pres">
      <dgm:prSet presAssocID="{DFCFFEA6-5B2C-4DE2-9D67-95B94AE42C71}" presName="horzOne" presStyleCnt="0"/>
      <dgm:spPr/>
    </dgm:pt>
  </dgm:ptLst>
  <dgm:cxnLst>
    <dgm:cxn modelId="{6CC9A62F-4238-42CC-B856-9DE8BBC847E0}" type="presOf" srcId="{D11E51CD-52E5-40C1-9400-A5A915054ECC}" destId="{6379A31A-ADFA-4D8D-B5EE-8B57E4CB81F2}" srcOrd="0" destOrd="0" presId="urn:microsoft.com/office/officeart/2005/8/layout/hierarchy4"/>
    <dgm:cxn modelId="{0D7AD437-89EE-408E-A7A7-FB04CA4E8FE5}" type="presOf" srcId="{2B29AC5D-7A33-4BB7-91F5-987124E13BFF}" destId="{03CC1D68-1E81-42E2-ADCB-AAEDF1096FFE}" srcOrd="0" destOrd="0" presId="urn:microsoft.com/office/officeart/2005/8/layout/hierarchy4"/>
    <dgm:cxn modelId="{BF88C9B5-713B-4167-BED8-C971EE849911}" srcId="{97EE7DE6-90C7-407B-A51A-7831C80DE3C8}" destId="{DFCFFEA6-5B2C-4DE2-9D67-95B94AE42C71}" srcOrd="2" destOrd="0" parTransId="{6069FDA0-1D77-40E3-972D-5EF995C72635}" sibTransId="{C57FC65C-B2A7-4A48-BC65-16A8CBC55AA8}"/>
    <dgm:cxn modelId="{CDC3A1B8-5CC9-45F0-BB17-32D0B06B807B}" type="presOf" srcId="{97EE7DE6-90C7-407B-A51A-7831C80DE3C8}" destId="{C440865E-B926-4AC5-88ED-31868F18B17C}" srcOrd="0" destOrd="0" presId="urn:microsoft.com/office/officeart/2005/8/layout/hierarchy4"/>
    <dgm:cxn modelId="{53A00AC0-A3D4-4BF2-A7FC-732846EB345C}" srcId="{97EE7DE6-90C7-407B-A51A-7831C80DE3C8}" destId="{2B29AC5D-7A33-4BB7-91F5-987124E13BFF}" srcOrd="0" destOrd="0" parTransId="{FC18F313-0491-471C-AA08-5396973A1283}" sibTransId="{5C6B7683-B718-4C18-ACEA-702DE93AB3A7}"/>
    <dgm:cxn modelId="{C7503EE9-31D0-4DA3-BAA5-5A74F7015252}" type="presOf" srcId="{DFCFFEA6-5B2C-4DE2-9D67-95B94AE42C71}" destId="{C23EE02A-6F15-4526-B055-6FCD29BA15F2}" srcOrd="0" destOrd="0" presId="urn:microsoft.com/office/officeart/2005/8/layout/hierarchy4"/>
    <dgm:cxn modelId="{552EE7EE-4D6D-4176-A502-77BC5F273345}" srcId="{97EE7DE6-90C7-407B-A51A-7831C80DE3C8}" destId="{D11E51CD-52E5-40C1-9400-A5A915054ECC}" srcOrd="1" destOrd="0" parTransId="{22B8B545-B719-426F-8159-0A1CF8472387}" sibTransId="{878D6FF4-FBA2-42BC-A390-CCAE39A3FDBB}"/>
    <dgm:cxn modelId="{DBF2C92F-0275-4FF2-B2C3-D6EBD50D32EF}" type="presParOf" srcId="{C440865E-B926-4AC5-88ED-31868F18B17C}" destId="{B0621815-9D6E-4E69-AF76-778AA0E600C1}" srcOrd="0" destOrd="0" presId="urn:microsoft.com/office/officeart/2005/8/layout/hierarchy4"/>
    <dgm:cxn modelId="{89D82688-995B-424B-86B3-19A465F3B24F}" type="presParOf" srcId="{B0621815-9D6E-4E69-AF76-778AA0E600C1}" destId="{03CC1D68-1E81-42E2-ADCB-AAEDF1096FFE}" srcOrd="0" destOrd="0" presId="urn:microsoft.com/office/officeart/2005/8/layout/hierarchy4"/>
    <dgm:cxn modelId="{B4229D7D-6E60-41C8-8EC1-2679184FE3DA}" type="presParOf" srcId="{B0621815-9D6E-4E69-AF76-778AA0E600C1}" destId="{FDA41072-B189-4298-AC5D-A2181F999041}" srcOrd="1" destOrd="0" presId="urn:microsoft.com/office/officeart/2005/8/layout/hierarchy4"/>
    <dgm:cxn modelId="{95B4E441-E30A-4B7F-8D6C-79B32977069C}" type="presParOf" srcId="{C440865E-B926-4AC5-88ED-31868F18B17C}" destId="{3F952704-9B37-40E5-B996-297941319EC1}" srcOrd="1" destOrd="0" presId="urn:microsoft.com/office/officeart/2005/8/layout/hierarchy4"/>
    <dgm:cxn modelId="{232966FC-0FDB-463A-9B3A-EF94BC423640}" type="presParOf" srcId="{C440865E-B926-4AC5-88ED-31868F18B17C}" destId="{C5420627-F504-4686-9DE0-E91C71117485}" srcOrd="2" destOrd="0" presId="urn:microsoft.com/office/officeart/2005/8/layout/hierarchy4"/>
    <dgm:cxn modelId="{1619D534-58D4-4A15-B93B-A3D68051F1BB}" type="presParOf" srcId="{C5420627-F504-4686-9DE0-E91C71117485}" destId="{6379A31A-ADFA-4D8D-B5EE-8B57E4CB81F2}" srcOrd="0" destOrd="0" presId="urn:microsoft.com/office/officeart/2005/8/layout/hierarchy4"/>
    <dgm:cxn modelId="{C906F7A9-3360-4F32-A619-7488850FB574}" type="presParOf" srcId="{C5420627-F504-4686-9DE0-E91C71117485}" destId="{4BF0A631-9179-4FFA-AD9F-327F715A76BD}" srcOrd="1" destOrd="0" presId="urn:microsoft.com/office/officeart/2005/8/layout/hierarchy4"/>
    <dgm:cxn modelId="{D3DDCBD9-0425-4CFD-9775-B765A3FB6AE3}" type="presParOf" srcId="{C440865E-B926-4AC5-88ED-31868F18B17C}" destId="{5126C83F-6F59-452C-ABDF-51973773193A}" srcOrd="3" destOrd="0" presId="urn:microsoft.com/office/officeart/2005/8/layout/hierarchy4"/>
    <dgm:cxn modelId="{A4A0042D-F570-421A-BE18-E907879B3CCC}" type="presParOf" srcId="{C440865E-B926-4AC5-88ED-31868F18B17C}" destId="{114B6560-8743-48BF-8714-DD027E7C9F23}" srcOrd="4" destOrd="0" presId="urn:microsoft.com/office/officeart/2005/8/layout/hierarchy4"/>
    <dgm:cxn modelId="{77B1DBE0-2678-4568-9EF4-D7F4517F8BD4}" type="presParOf" srcId="{114B6560-8743-48BF-8714-DD027E7C9F23}" destId="{C23EE02A-6F15-4526-B055-6FCD29BA15F2}" srcOrd="0" destOrd="0" presId="urn:microsoft.com/office/officeart/2005/8/layout/hierarchy4"/>
    <dgm:cxn modelId="{76CE434F-AC7B-4DC0-BC48-330FC02B6252}" type="presParOf" srcId="{114B6560-8743-48BF-8714-DD027E7C9F23}" destId="{0ABFB762-C247-4707-878E-210A16F00D67}" srcOrd="1" destOrd="0" presId="urn:microsoft.com/office/officeart/2005/8/layout/hierarchy4"/>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35F9156D-8837-46CC-B4E6-6D9B82BE2CFB}" type="doc">
      <dgm:prSet loTypeId="urn:microsoft.com/office/officeart/2005/8/layout/pList2" loCatId="list" qsTypeId="urn:microsoft.com/office/officeart/2005/8/quickstyle/simple1" qsCatId="simple" csTypeId="urn:microsoft.com/office/officeart/2005/8/colors/accent0_3" csCatId="mainScheme" phldr="1"/>
      <dgm:spPr/>
      <dgm:t>
        <a:bodyPr/>
        <a:lstStyle/>
        <a:p>
          <a:endParaRPr lang="ru-RU"/>
        </a:p>
      </dgm:t>
    </dgm:pt>
    <dgm:pt modelId="{BEC6E6F8-B781-4EEB-9934-A649DCC096E2}">
      <dgm:prSet custT="1"/>
      <dgm:spPr/>
      <dgm:t>
        <a:bodyPr/>
        <a:lstStyle/>
        <a:p>
          <a:r>
            <a:rPr lang="ru-RU" sz="600" dirty="0"/>
            <a:t>Непрерывное образование и профессиональное обучение работников, самообразование аудитора - индивидуального предпринимателя</a:t>
          </a:r>
        </a:p>
      </dgm:t>
    </dgm:pt>
    <dgm:pt modelId="{B9A6B3C8-E953-4976-A0E2-643F6CBF64F5}" type="parTrans" cxnId="{DECECE9E-4748-4C5C-A1BE-C2D1CD4B6034}">
      <dgm:prSet/>
      <dgm:spPr/>
      <dgm:t>
        <a:bodyPr/>
        <a:lstStyle/>
        <a:p>
          <a:endParaRPr lang="ru-RU" sz="1400"/>
        </a:p>
      </dgm:t>
    </dgm:pt>
    <dgm:pt modelId="{26ED4ACD-4A80-49CD-A7E1-A0513DEEAE49}" type="sibTrans" cxnId="{DECECE9E-4748-4C5C-A1BE-C2D1CD4B6034}">
      <dgm:prSet/>
      <dgm:spPr/>
      <dgm:t>
        <a:bodyPr/>
        <a:lstStyle/>
        <a:p>
          <a:endParaRPr lang="ru-RU" sz="1400"/>
        </a:p>
      </dgm:t>
    </dgm:pt>
    <dgm:pt modelId="{63FD87EF-D74D-4302-82D7-71528414632C}" type="pres">
      <dgm:prSet presAssocID="{35F9156D-8837-46CC-B4E6-6D9B82BE2CFB}" presName="Name0" presStyleCnt="0">
        <dgm:presLayoutVars>
          <dgm:dir/>
          <dgm:resizeHandles val="exact"/>
        </dgm:presLayoutVars>
      </dgm:prSet>
      <dgm:spPr/>
    </dgm:pt>
    <dgm:pt modelId="{44BE9A5E-D153-418C-84CF-27D7B770FF39}" type="pres">
      <dgm:prSet presAssocID="{35F9156D-8837-46CC-B4E6-6D9B82BE2CFB}" presName="bkgdShp" presStyleLbl="alignAccFollowNode1" presStyleIdx="0" presStyleCnt="1"/>
      <dgm:spPr/>
    </dgm:pt>
    <dgm:pt modelId="{0753B2F8-AC77-41E6-8AEF-D8ECEBB77626}" type="pres">
      <dgm:prSet presAssocID="{35F9156D-8837-46CC-B4E6-6D9B82BE2CFB}" presName="linComp" presStyleCnt="0"/>
      <dgm:spPr/>
    </dgm:pt>
    <dgm:pt modelId="{F1A759AD-4F8E-4B5C-B83F-89471D4D1A3A}" type="pres">
      <dgm:prSet presAssocID="{BEC6E6F8-B781-4EEB-9934-A649DCC096E2}" presName="compNode" presStyleCnt="0"/>
      <dgm:spPr/>
    </dgm:pt>
    <dgm:pt modelId="{182313E8-D98B-4779-83D6-D1868CB15BF6}" type="pres">
      <dgm:prSet presAssocID="{BEC6E6F8-B781-4EEB-9934-A649DCC096E2}" presName="node" presStyleLbl="node1" presStyleIdx="0" presStyleCnt="1" custScaleX="113449" custScaleY="98689">
        <dgm:presLayoutVars>
          <dgm:bulletEnabled val="1"/>
        </dgm:presLayoutVars>
      </dgm:prSet>
      <dgm:spPr/>
    </dgm:pt>
    <dgm:pt modelId="{14474612-D03E-4A4A-84B0-AC64541943FB}" type="pres">
      <dgm:prSet presAssocID="{BEC6E6F8-B781-4EEB-9934-A649DCC096E2}" presName="invisiNode" presStyleLbl="node1" presStyleIdx="0" presStyleCnt="1"/>
      <dgm:spPr/>
    </dgm:pt>
    <dgm:pt modelId="{93C38AF5-4027-4AD7-B7B3-E800036ACC19}" type="pres">
      <dgm:prSet presAssocID="{BEC6E6F8-B781-4EEB-9934-A649DCC096E2}" presName="imagNode"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000" r="-1000"/>
          </a:stretch>
        </a:blipFill>
      </dgm:spPr>
    </dgm:pt>
  </dgm:ptLst>
  <dgm:cxnLst>
    <dgm:cxn modelId="{22C6D027-41CD-4172-90FD-080F6035E31D}" type="presOf" srcId="{35F9156D-8837-46CC-B4E6-6D9B82BE2CFB}" destId="{63FD87EF-D74D-4302-82D7-71528414632C}" srcOrd="0" destOrd="0" presId="urn:microsoft.com/office/officeart/2005/8/layout/pList2"/>
    <dgm:cxn modelId="{DECECE9E-4748-4C5C-A1BE-C2D1CD4B6034}" srcId="{35F9156D-8837-46CC-B4E6-6D9B82BE2CFB}" destId="{BEC6E6F8-B781-4EEB-9934-A649DCC096E2}" srcOrd="0" destOrd="0" parTransId="{B9A6B3C8-E953-4976-A0E2-643F6CBF64F5}" sibTransId="{26ED4ACD-4A80-49CD-A7E1-A0513DEEAE49}"/>
    <dgm:cxn modelId="{279354CB-9FEB-4774-856A-1A6E8859ACA9}" type="presOf" srcId="{BEC6E6F8-B781-4EEB-9934-A649DCC096E2}" destId="{182313E8-D98B-4779-83D6-D1868CB15BF6}" srcOrd="0" destOrd="0" presId="urn:microsoft.com/office/officeart/2005/8/layout/pList2"/>
    <dgm:cxn modelId="{FBBA0B7C-E9D8-4216-9E74-3C505D8C1F76}" type="presParOf" srcId="{63FD87EF-D74D-4302-82D7-71528414632C}" destId="{44BE9A5E-D153-418C-84CF-27D7B770FF39}" srcOrd="0" destOrd="0" presId="urn:microsoft.com/office/officeart/2005/8/layout/pList2"/>
    <dgm:cxn modelId="{43C40853-5F28-45CD-A221-C574207F80A0}" type="presParOf" srcId="{63FD87EF-D74D-4302-82D7-71528414632C}" destId="{0753B2F8-AC77-41E6-8AEF-D8ECEBB77626}" srcOrd="1" destOrd="0" presId="urn:microsoft.com/office/officeart/2005/8/layout/pList2"/>
    <dgm:cxn modelId="{20675E7F-D31F-4DAD-817C-3D23C38E84B6}" type="presParOf" srcId="{0753B2F8-AC77-41E6-8AEF-D8ECEBB77626}" destId="{F1A759AD-4F8E-4B5C-B83F-89471D4D1A3A}" srcOrd="0" destOrd="0" presId="urn:microsoft.com/office/officeart/2005/8/layout/pList2"/>
    <dgm:cxn modelId="{7F64888E-7C4C-4C3D-B000-9AAD31B21C12}" type="presParOf" srcId="{F1A759AD-4F8E-4B5C-B83F-89471D4D1A3A}" destId="{182313E8-D98B-4779-83D6-D1868CB15BF6}" srcOrd="0" destOrd="0" presId="urn:microsoft.com/office/officeart/2005/8/layout/pList2"/>
    <dgm:cxn modelId="{49F42FA1-8194-41D4-A0A2-5B3EBBC13018}" type="presParOf" srcId="{F1A759AD-4F8E-4B5C-B83F-89471D4D1A3A}" destId="{14474612-D03E-4A4A-84B0-AC64541943FB}" srcOrd="1" destOrd="0" presId="urn:microsoft.com/office/officeart/2005/8/layout/pList2"/>
    <dgm:cxn modelId="{43B0FD89-1D8A-4AC9-A92F-B3300540F049}" type="presParOf" srcId="{F1A759AD-4F8E-4B5C-B83F-89471D4D1A3A}" destId="{93C38AF5-4027-4AD7-B7B3-E800036ACC19}" srcOrd="2" destOrd="0" presId="urn:microsoft.com/office/officeart/2005/8/layout/p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C450A96D-983D-4B62-BA2D-6A7B8C21E351}" type="doc">
      <dgm:prSet loTypeId="urn:microsoft.com/office/officeart/2005/8/layout/hierarchy4" loCatId="list" qsTypeId="urn:microsoft.com/office/officeart/2005/8/quickstyle/simple5" qsCatId="simple" csTypeId="urn:microsoft.com/office/officeart/2005/8/colors/accent0_2" csCatId="mainScheme" phldr="1"/>
      <dgm:spPr/>
      <dgm:t>
        <a:bodyPr/>
        <a:lstStyle/>
        <a:p>
          <a:endParaRPr lang="ru-RU"/>
        </a:p>
      </dgm:t>
    </dgm:pt>
    <dgm:pt modelId="{321CF4FD-853D-49AF-B78B-D738CA691EAA}">
      <dgm:prSet custT="1"/>
      <dgm:spPr/>
      <dgm:t>
        <a:bodyPr/>
        <a:lstStyle/>
        <a:p>
          <a:r>
            <a:rPr lang="ru-RU" sz="2000" dirty="0"/>
            <a:t>План повышения квалификации работников </a:t>
          </a:r>
        </a:p>
        <a:p>
          <a:r>
            <a:rPr lang="ru-RU" sz="1400" b="1" dirty="0"/>
            <a:t>Срок проведения</a:t>
          </a:r>
        </a:p>
        <a:p>
          <a:r>
            <a:rPr lang="ru-RU" sz="1400" b="1" dirty="0"/>
            <a:t>Соблюдение периодичности проведения</a:t>
          </a:r>
        </a:p>
        <a:p>
          <a:r>
            <a:rPr lang="ru-RU" sz="1400" b="1" dirty="0"/>
            <a:t>Ответственные лица</a:t>
          </a:r>
        </a:p>
      </dgm:t>
    </dgm:pt>
    <dgm:pt modelId="{2090E4E8-8222-4B2A-A2F4-2F4E3BA636C7}" type="parTrans" cxnId="{944601D0-E8F7-42EA-8E08-1558CBD4E787}">
      <dgm:prSet/>
      <dgm:spPr/>
      <dgm:t>
        <a:bodyPr/>
        <a:lstStyle/>
        <a:p>
          <a:endParaRPr lang="ru-RU"/>
        </a:p>
      </dgm:t>
    </dgm:pt>
    <dgm:pt modelId="{D698D883-D74D-40D5-A5AD-7E60F984C520}" type="sibTrans" cxnId="{944601D0-E8F7-42EA-8E08-1558CBD4E787}">
      <dgm:prSet/>
      <dgm:spPr/>
      <dgm:t>
        <a:bodyPr/>
        <a:lstStyle/>
        <a:p>
          <a:endParaRPr lang="ru-RU"/>
        </a:p>
      </dgm:t>
    </dgm:pt>
    <dgm:pt modelId="{91BD75DB-FE97-42CC-87DA-BAE1565ABA76}">
      <dgm:prSet custT="1"/>
      <dgm:spPr/>
      <dgm:t>
        <a:bodyPr/>
        <a:lstStyle/>
        <a:p>
          <a:pPr>
            <a:spcBef>
              <a:spcPct val="0"/>
            </a:spcBef>
          </a:pPr>
          <a:r>
            <a:rPr lang="ru-RU" sz="2000" dirty="0"/>
            <a:t>План проведения внутренних семинаров </a:t>
          </a:r>
        </a:p>
        <a:p>
          <a:pPr>
            <a:spcBef>
              <a:spcPct val="0"/>
            </a:spcBef>
          </a:pPr>
          <a:endParaRPr lang="ru-RU" sz="2000" dirty="0"/>
        </a:p>
        <a:p>
          <a:pPr>
            <a:spcBef>
              <a:spcPts val="3000"/>
            </a:spcBef>
          </a:pPr>
          <a:r>
            <a:rPr lang="ru-RU" sz="1400" b="1" dirty="0"/>
            <a:t>Срок проведения</a:t>
          </a:r>
        </a:p>
        <a:p>
          <a:pPr>
            <a:spcBef>
              <a:spcPct val="0"/>
            </a:spcBef>
          </a:pPr>
          <a:r>
            <a:rPr lang="ru-RU" sz="1400" b="1" dirty="0"/>
            <a:t>Периодичность проведения</a:t>
          </a:r>
        </a:p>
        <a:p>
          <a:pPr>
            <a:spcBef>
              <a:spcPct val="0"/>
            </a:spcBef>
          </a:pPr>
          <a:r>
            <a:rPr lang="ru-RU" sz="1400" b="1" dirty="0"/>
            <a:t>Тема</a:t>
          </a:r>
        </a:p>
        <a:p>
          <a:pPr>
            <a:spcBef>
              <a:spcPct val="0"/>
            </a:spcBef>
          </a:pPr>
          <a:r>
            <a:rPr lang="ru-RU" sz="1400" b="1" dirty="0"/>
            <a:t>Ответственные лица</a:t>
          </a:r>
          <a:endParaRPr lang="ru-RU" sz="1400" dirty="0"/>
        </a:p>
      </dgm:t>
    </dgm:pt>
    <dgm:pt modelId="{9C9AD6A2-53F6-49E0-87B1-7FC0428855BB}" type="parTrans" cxnId="{A41EB694-CE28-4D86-8441-A47B7574A3CA}">
      <dgm:prSet/>
      <dgm:spPr/>
      <dgm:t>
        <a:bodyPr/>
        <a:lstStyle/>
        <a:p>
          <a:endParaRPr lang="ru-RU"/>
        </a:p>
      </dgm:t>
    </dgm:pt>
    <dgm:pt modelId="{1BA7F382-D9D4-4123-8E9C-895A146F18FC}" type="sibTrans" cxnId="{A41EB694-CE28-4D86-8441-A47B7574A3CA}">
      <dgm:prSet/>
      <dgm:spPr/>
      <dgm:t>
        <a:bodyPr/>
        <a:lstStyle/>
        <a:p>
          <a:endParaRPr lang="ru-RU"/>
        </a:p>
      </dgm:t>
    </dgm:pt>
    <dgm:pt modelId="{E7E352F2-39F9-4213-8B3F-486809F7A451}">
      <dgm:prSet custT="1"/>
      <dgm:spPr/>
      <dgm:t>
        <a:bodyPr/>
        <a:lstStyle/>
        <a:p>
          <a:r>
            <a:rPr lang="ru-RU" sz="2100" dirty="0"/>
            <a:t>План участия во внешних обучающих мероприятиях</a:t>
          </a:r>
        </a:p>
        <a:p>
          <a:endParaRPr lang="ru-RU" sz="2100" dirty="0"/>
        </a:p>
        <a:p>
          <a:endParaRPr lang="ru-RU" sz="2100" dirty="0"/>
        </a:p>
        <a:p>
          <a:r>
            <a:rPr lang="ru-RU" sz="1400" b="1" dirty="0"/>
            <a:t>Тема</a:t>
          </a:r>
        </a:p>
        <a:p>
          <a:r>
            <a:rPr lang="ru-RU" sz="1400" b="1" dirty="0"/>
            <a:t>Направляемые работники</a:t>
          </a:r>
          <a:endParaRPr lang="ru-RU" sz="1400" dirty="0"/>
        </a:p>
      </dgm:t>
    </dgm:pt>
    <dgm:pt modelId="{8E63A50F-6D4B-42F7-9277-E19490F0C32B}" type="parTrans" cxnId="{375A0AAC-E19B-4A6A-AFF3-B5F41EE628DB}">
      <dgm:prSet/>
      <dgm:spPr/>
      <dgm:t>
        <a:bodyPr/>
        <a:lstStyle/>
        <a:p>
          <a:endParaRPr lang="ru-RU"/>
        </a:p>
      </dgm:t>
    </dgm:pt>
    <dgm:pt modelId="{902F8BF2-12D4-4DDE-A16A-2E492BC5EF59}" type="sibTrans" cxnId="{375A0AAC-E19B-4A6A-AFF3-B5F41EE628DB}">
      <dgm:prSet/>
      <dgm:spPr/>
      <dgm:t>
        <a:bodyPr/>
        <a:lstStyle/>
        <a:p>
          <a:endParaRPr lang="ru-RU"/>
        </a:p>
      </dgm:t>
    </dgm:pt>
    <dgm:pt modelId="{B53D783C-6D89-49A0-AA89-08C286C20784}" type="pres">
      <dgm:prSet presAssocID="{C450A96D-983D-4B62-BA2D-6A7B8C21E351}" presName="Name0" presStyleCnt="0">
        <dgm:presLayoutVars>
          <dgm:chPref val="1"/>
          <dgm:dir/>
          <dgm:animOne val="branch"/>
          <dgm:animLvl val="lvl"/>
          <dgm:resizeHandles/>
        </dgm:presLayoutVars>
      </dgm:prSet>
      <dgm:spPr/>
    </dgm:pt>
    <dgm:pt modelId="{5687F3A0-9576-4681-9508-3DC46163468A}" type="pres">
      <dgm:prSet presAssocID="{321CF4FD-853D-49AF-B78B-D738CA691EAA}" presName="vertOne" presStyleCnt="0"/>
      <dgm:spPr/>
    </dgm:pt>
    <dgm:pt modelId="{00DFC796-E236-43D9-82CA-46741222E847}" type="pres">
      <dgm:prSet presAssocID="{321CF4FD-853D-49AF-B78B-D738CA691EAA}" presName="txOne" presStyleLbl="node0" presStyleIdx="0" presStyleCnt="3" custLinFactNeighborX="-12577" custLinFactNeighborY="-25180">
        <dgm:presLayoutVars>
          <dgm:chPref val="3"/>
        </dgm:presLayoutVars>
      </dgm:prSet>
      <dgm:spPr/>
    </dgm:pt>
    <dgm:pt modelId="{DC84BC3F-BD78-4A74-BA4B-8C4C0A6EDF40}" type="pres">
      <dgm:prSet presAssocID="{321CF4FD-853D-49AF-B78B-D738CA691EAA}" presName="horzOne" presStyleCnt="0"/>
      <dgm:spPr/>
    </dgm:pt>
    <dgm:pt modelId="{C66ADF0D-5270-49BE-A1B4-5626650230EF}" type="pres">
      <dgm:prSet presAssocID="{D698D883-D74D-40D5-A5AD-7E60F984C520}" presName="sibSpaceOne" presStyleCnt="0"/>
      <dgm:spPr/>
    </dgm:pt>
    <dgm:pt modelId="{1D5F642B-DE97-4C0C-9C62-FBE5117067B3}" type="pres">
      <dgm:prSet presAssocID="{91BD75DB-FE97-42CC-87DA-BAE1565ABA76}" presName="vertOne" presStyleCnt="0"/>
      <dgm:spPr/>
    </dgm:pt>
    <dgm:pt modelId="{735A7A18-5851-428F-8F46-815207EA5BD3}" type="pres">
      <dgm:prSet presAssocID="{91BD75DB-FE97-42CC-87DA-BAE1565ABA76}" presName="txOne" presStyleLbl="node0" presStyleIdx="1" presStyleCnt="3">
        <dgm:presLayoutVars>
          <dgm:chPref val="3"/>
        </dgm:presLayoutVars>
      </dgm:prSet>
      <dgm:spPr/>
    </dgm:pt>
    <dgm:pt modelId="{93AE286A-1072-407D-9054-B936D7993CB7}" type="pres">
      <dgm:prSet presAssocID="{91BD75DB-FE97-42CC-87DA-BAE1565ABA76}" presName="horzOne" presStyleCnt="0"/>
      <dgm:spPr/>
    </dgm:pt>
    <dgm:pt modelId="{84891D14-AACF-4717-91FF-0A107E228F0E}" type="pres">
      <dgm:prSet presAssocID="{1BA7F382-D9D4-4123-8E9C-895A146F18FC}" presName="sibSpaceOne" presStyleCnt="0"/>
      <dgm:spPr/>
    </dgm:pt>
    <dgm:pt modelId="{FE268CB7-48AC-4FC2-94D9-F91C35445D9C}" type="pres">
      <dgm:prSet presAssocID="{E7E352F2-39F9-4213-8B3F-486809F7A451}" presName="vertOne" presStyleCnt="0"/>
      <dgm:spPr/>
    </dgm:pt>
    <dgm:pt modelId="{68C00A01-CB40-46E6-A966-324DA8AB1335}" type="pres">
      <dgm:prSet presAssocID="{E7E352F2-39F9-4213-8B3F-486809F7A451}" presName="txOne" presStyleLbl="node0" presStyleIdx="2" presStyleCnt="3">
        <dgm:presLayoutVars>
          <dgm:chPref val="3"/>
        </dgm:presLayoutVars>
      </dgm:prSet>
      <dgm:spPr/>
    </dgm:pt>
    <dgm:pt modelId="{D0CA3064-32C1-4203-ADCE-A5548D91FBDD}" type="pres">
      <dgm:prSet presAssocID="{E7E352F2-39F9-4213-8B3F-486809F7A451}" presName="horzOne" presStyleCnt="0"/>
      <dgm:spPr/>
    </dgm:pt>
  </dgm:ptLst>
  <dgm:cxnLst>
    <dgm:cxn modelId="{58BC501D-994B-4EF0-BD63-FE4FE042CDFC}" type="presOf" srcId="{321CF4FD-853D-49AF-B78B-D738CA691EAA}" destId="{00DFC796-E236-43D9-82CA-46741222E847}" srcOrd="0" destOrd="0" presId="urn:microsoft.com/office/officeart/2005/8/layout/hierarchy4"/>
    <dgm:cxn modelId="{DB022454-888A-4CE3-82E1-61CD87FBD296}" type="presOf" srcId="{E7E352F2-39F9-4213-8B3F-486809F7A451}" destId="{68C00A01-CB40-46E6-A966-324DA8AB1335}" srcOrd="0" destOrd="0" presId="urn:microsoft.com/office/officeart/2005/8/layout/hierarchy4"/>
    <dgm:cxn modelId="{D9DFF654-4856-4D22-9BED-BF414FCAEEDD}" type="presOf" srcId="{91BD75DB-FE97-42CC-87DA-BAE1565ABA76}" destId="{735A7A18-5851-428F-8F46-815207EA5BD3}" srcOrd="0" destOrd="0" presId="urn:microsoft.com/office/officeart/2005/8/layout/hierarchy4"/>
    <dgm:cxn modelId="{470E8575-13FD-4056-8907-8F5D208795F4}" type="presOf" srcId="{C450A96D-983D-4B62-BA2D-6A7B8C21E351}" destId="{B53D783C-6D89-49A0-AA89-08C286C20784}" srcOrd="0" destOrd="0" presId="urn:microsoft.com/office/officeart/2005/8/layout/hierarchy4"/>
    <dgm:cxn modelId="{A41EB694-CE28-4D86-8441-A47B7574A3CA}" srcId="{C450A96D-983D-4B62-BA2D-6A7B8C21E351}" destId="{91BD75DB-FE97-42CC-87DA-BAE1565ABA76}" srcOrd="1" destOrd="0" parTransId="{9C9AD6A2-53F6-49E0-87B1-7FC0428855BB}" sibTransId="{1BA7F382-D9D4-4123-8E9C-895A146F18FC}"/>
    <dgm:cxn modelId="{375A0AAC-E19B-4A6A-AFF3-B5F41EE628DB}" srcId="{C450A96D-983D-4B62-BA2D-6A7B8C21E351}" destId="{E7E352F2-39F9-4213-8B3F-486809F7A451}" srcOrd="2" destOrd="0" parTransId="{8E63A50F-6D4B-42F7-9277-E19490F0C32B}" sibTransId="{902F8BF2-12D4-4DDE-A16A-2E492BC5EF59}"/>
    <dgm:cxn modelId="{944601D0-E8F7-42EA-8E08-1558CBD4E787}" srcId="{C450A96D-983D-4B62-BA2D-6A7B8C21E351}" destId="{321CF4FD-853D-49AF-B78B-D738CA691EAA}" srcOrd="0" destOrd="0" parTransId="{2090E4E8-8222-4B2A-A2F4-2F4E3BA636C7}" sibTransId="{D698D883-D74D-40D5-A5AD-7E60F984C520}"/>
    <dgm:cxn modelId="{CA7FF725-251E-4FE8-B82A-C407397EB745}" type="presParOf" srcId="{B53D783C-6D89-49A0-AA89-08C286C20784}" destId="{5687F3A0-9576-4681-9508-3DC46163468A}" srcOrd="0" destOrd="0" presId="urn:microsoft.com/office/officeart/2005/8/layout/hierarchy4"/>
    <dgm:cxn modelId="{D73BF58B-38DA-4F65-87B2-937B718E4CDA}" type="presParOf" srcId="{5687F3A0-9576-4681-9508-3DC46163468A}" destId="{00DFC796-E236-43D9-82CA-46741222E847}" srcOrd="0" destOrd="0" presId="urn:microsoft.com/office/officeart/2005/8/layout/hierarchy4"/>
    <dgm:cxn modelId="{2EE70B88-B29D-4295-BD33-9E6D316BC39A}" type="presParOf" srcId="{5687F3A0-9576-4681-9508-3DC46163468A}" destId="{DC84BC3F-BD78-4A74-BA4B-8C4C0A6EDF40}" srcOrd="1" destOrd="0" presId="urn:microsoft.com/office/officeart/2005/8/layout/hierarchy4"/>
    <dgm:cxn modelId="{E7848618-8C17-4787-9E38-48CFF88B8633}" type="presParOf" srcId="{B53D783C-6D89-49A0-AA89-08C286C20784}" destId="{C66ADF0D-5270-49BE-A1B4-5626650230EF}" srcOrd="1" destOrd="0" presId="urn:microsoft.com/office/officeart/2005/8/layout/hierarchy4"/>
    <dgm:cxn modelId="{EEC6E1C1-A1AC-4DC5-BDDC-CE53E305AF07}" type="presParOf" srcId="{B53D783C-6D89-49A0-AA89-08C286C20784}" destId="{1D5F642B-DE97-4C0C-9C62-FBE5117067B3}" srcOrd="2" destOrd="0" presId="urn:microsoft.com/office/officeart/2005/8/layout/hierarchy4"/>
    <dgm:cxn modelId="{7862CB44-5A8B-4A9C-91D1-C1739463072F}" type="presParOf" srcId="{1D5F642B-DE97-4C0C-9C62-FBE5117067B3}" destId="{735A7A18-5851-428F-8F46-815207EA5BD3}" srcOrd="0" destOrd="0" presId="urn:microsoft.com/office/officeart/2005/8/layout/hierarchy4"/>
    <dgm:cxn modelId="{553D5B6A-C4A0-4F58-B4E5-56F1ECAD47E5}" type="presParOf" srcId="{1D5F642B-DE97-4C0C-9C62-FBE5117067B3}" destId="{93AE286A-1072-407D-9054-B936D7993CB7}" srcOrd="1" destOrd="0" presId="urn:microsoft.com/office/officeart/2005/8/layout/hierarchy4"/>
    <dgm:cxn modelId="{8936E3F0-B1B6-412C-A05E-48000011431A}" type="presParOf" srcId="{B53D783C-6D89-49A0-AA89-08C286C20784}" destId="{84891D14-AACF-4717-91FF-0A107E228F0E}" srcOrd="3" destOrd="0" presId="urn:microsoft.com/office/officeart/2005/8/layout/hierarchy4"/>
    <dgm:cxn modelId="{92A90EE3-757B-41C4-9A77-AC3CB58253F0}" type="presParOf" srcId="{B53D783C-6D89-49A0-AA89-08C286C20784}" destId="{FE268CB7-48AC-4FC2-94D9-F91C35445D9C}" srcOrd="4" destOrd="0" presId="urn:microsoft.com/office/officeart/2005/8/layout/hierarchy4"/>
    <dgm:cxn modelId="{DE1F6B52-A3DB-486F-8742-5922AFD109B6}" type="presParOf" srcId="{FE268CB7-48AC-4FC2-94D9-F91C35445D9C}" destId="{68C00A01-CB40-46E6-A966-324DA8AB1335}" srcOrd="0" destOrd="0" presId="urn:microsoft.com/office/officeart/2005/8/layout/hierarchy4"/>
    <dgm:cxn modelId="{BC373CD0-28D2-4006-880D-B7F9262794E4}" type="presParOf" srcId="{FE268CB7-48AC-4FC2-94D9-F91C35445D9C}" destId="{D0CA3064-32C1-4203-ADCE-A5548D91FBDD}" srcOrd="1" destOrd="0" presId="urn:microsoft.com/office/officeart/2005/8/layout/hierarchy4"/>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35F9156D-8837-46CC-B4E6-6D9B82BE2CFB}" type="doc">
      <dgm:prSet loTypeId="urn:microsoft.com/office/officeart/2005/8/layout/pList2" loCatId="list" qsTypeId="urn:microsoft.com/office/officeart/2005/8/quickstyle/3d1" qsCatId="3D" csTypeId="urn:microsoft.com/office/officeart/2005/8/colors/accent0_3" csCatId="mainScheme" phldr="1"/>
      <dgm:spPr/>
      <dgm:t>
        <a:bodyPr/>
        <a:lstStyle/>
        <a:p>
          <a:endParaRPr lang="ru-RU"/>
        </a:p>
      </dgm:t>
    </dgm:pt>
    <dgm:pt modelId="{39D5D29A-FA60-41BB-9940-393489ACE0DA}">
      <dgm:prSet custT="1"/>
      <dgm:spPr/>
      <dgm:t>
        <a:bodyPr/>
        <a:lstStyle/>
        <a:p>
          <a:r>
            <a:rPr lang="ru-RU" sz="600" dirty="0"/>
            <a:t>Оценка результатов работы каждого работника</a:t>
          </a:r>
        </a:p>
        <a:p>
          <a:r>
            <a:rPr lang="ru-RU" sz="600" dirty="0"/>
            <a:t>Поощрение </a:t>
          </a:r>
        </a:p>
        <a:p>
          <a:r>
            <a:rPr lang="ru-RU" sz="600" dirty="0"/>
            <a:t>Применение мер воздействия</a:t>
          </a:r>
        </a:p>
      </dgm:t>
    </dgm:pt>
    <dgm:pt modelId="{369D9332-563A-45EA-97A9-840C6CAE0355}" type="parTrans" cxnId="{213B5977-2888-4A4C-985D-C48C02A051B2}">
      <dgm:prSet/>
      <dgm:spPr/>
      <dgm:t>
        <a:bodyPr/>
        <a:lstStyle/>
        <a:p>
          <a:endParaRPr lang="ru-RU" sz="1400"/>
        </a:p>
      </dgm:t>
    </dgm:pt>
    <dgm:pt modelId="{B24B7372-D252-460D-BB27-3083276CC485}" type="sibTrans" cxnId="{213B5977-2888-4A4C-985D-C48C02A051B2}">
      <dgm:prSet/>
      <dgm:spPr/>
      <dgm:t>
        <a:bodyPr/>
        <a:lstStyle/>
        <a:p>
          <a:endParaRPr lang="ru-RU" sz="1400"/>
        </a:p>
      </dgm:t>
    </dgm:pt>
    <dgm:pt modelId="{63FD87EF-D74D-4302-82D7-71528414632C}" type="pres">
      <dgm:prSet presAssocID="{35F9156D-8837-46CC-B4E6-6D9B82BE2CFB}" presName="Name0" presStyleCnt="0">
        <dgm:presLayoutVars>
          <dgm:dir/>
          <dgm:resizeHandles val="exact"/>
        </dgm:presLayoutVars>
      </dgm:prSet>
      <dgm:spPr/>
    </dgm:pt>
    <dgm:pt modelId="{44BE9A5E-D153-418C-84CF-27D7B770FF39}" type="pres">
      <dgm:prSet presAssocID="{35F9156D-8837-46CC-B4E6-6D9B82BE2CFB}" presName="bkgdShp" presStyleLbl="alignAccFollowNode1" presStyleIdx="0" presStyleCnt="1"/>
      <dgm:spPr/>
    </dgm:pt>
    <dgm:pt modelId="{0753B2F8-AC77-41E6-8AEF-D8ECEBB77626}" type="pres">
      <dgm:prSet presAssocID="{35F9156D-8837-46CC-B4E6-6D9B82BE2CFB}" presName="linComp" presStyleCnt="0"/>
      <dgm:spPr/>
    </dgm:pt>
    <dgm:pt modelId="{D4EF1F1E-F6F5-45C8-A403-65BE029C7E96}" type="pres">
      <dgm:prSet presAssocID="{39D5D29A-FA60-41BB-9940-393489ACE0DA}" presName="compNode" presStyleCnt="0"/>
      <dgm:spPr/>
    </dgm:pt>
    <dgm:pt modelId="{338F6CD0-3E47-4224-B5F3-53AFF6311243}" type="pres">
      <dgm:prSet presAssocID="{39D5D29A-FA60-41BB-9940-393489ACE0DA}" presName="node" presStyleLbl="node1" presStyleIdx="0" presStyleCnt="1">
        <dgm:presLayoutVars>
          <dgm:bulletEnabled val="1"/>
        </dgm:presLayoutVars>
      </dgm:prSet>
      <dgm:spPr/>
    </dgm:pt>
    <dgm:pt modelId="{6DFEA2DA-2C5B-4B8D-9EC1-825B35C048E5}" type="pres">
      <dgm:prSet presAssocID="{39D5D29A-FA60-41BB-9940-393489ACE0DA}" presName="invisiNode" presStyleLbl="node1" presStyleIdx="0" presStyleCnt="1"/>
      <dgm:spPr/>
    </dgm:pt>
    <dgm:pt modelId="{A10C1F1D-DACB-4BAF-96BA-72C26B1044A2}" type="pres">
      <dgm:prSet presAssocID="{39D5D29A-FA60-41BB-9940-393489ACE0DA}" presName="imagNode"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000" r="-1000"/>
          </a:stretch>
        </a:blipFill>
      </dgm:spPr>
    </dgm:pt>
  </dgm:ptLst>
  <dgm:cxnLst>
    <dgm:cxn modelId="{22C6D027-41CD-4172-90FD-080F6035E31D}" type="presOf" srcId="{35F9156D-8837-46CC-B4E6-6D9B82BE2CFB}" destId="{63FD87EF-D74D-4302-82D7-71528414632C}" srcOrd="0" destOrd="0" presId="urn:microsoft.com/office/officeart/2005/8/layout/pList2"/>
    <dgm:cxn modelId="{213B5977-2888-4A4C-985D-C48C02A051B2}" srcId="{35F9156D-8837-46CC-B4E6-6D9B82BE2CFB}" destId="{39D5D29A-FA60-41BB-9940-393489ACE0DA}" srcOrd="0" destOrd="0" parTransId="{369D9332-563A-45EA-97A9-840C6CAE0355}" sibTransId="{B24B7372-D252-460D-BB27-3083276CC485}"/>
    <dgm:cxn modelId="{45977DB1-C6D0-471E-B428-C49AA56682C7}" type="presOf" srcId="{39D5D29A-FA60-41BB-9940-393489ACE0DA}" destId="{338F6CD0-3E47-4224-B5F3-53AFF6311243}" srcOrd="0" destOrd="0" presId="urn:microsoft.com/office/officeart/2005/8/layout/pList2"/>
    <dgm:cxn modelId="{FBBA0B7C-E9D8-4216-9E74-3C505D8C1F76}" type="presParOf" srcId="{63FD87EF-D74D-4302-82D7-71528414632C}" destId="{44BE9A5E-D153-418C-84CF-27D7B770FF39}" srcOrd="0" destOrd="0" presId="urn:microsoft.com/office/officeart/2005/8/layout/pList2"/>
    <dgm:cxn modelId="{43C40853-5F28-45CD-A221-C574207F80A0}" type="presParOf" srcId="{63FD87EF-D74D-4302-82D7-71528414632C}" destId="{0753B2F8-AC77-41E6-8AEF-D8ECEBB77626}" srcOrd="1" destOrd="0" presId="urn:microsoft.com/office/officeart/2005/8/layout/pList2"/>
    <dgm:cxn modelId="{DD1B9AB6-9F62-4AB6-B28D-732A994F4375}" type="presParOf" srcId="{0753B2F8-AC77-41E6-8AEF-D8ECEBB77626}" destId="{D4EF1F1E-F6F5-45C8-A403-65BE029C7E96}" srcOrd="0" destOrd="0" presId="urn:microsoft.com/office/officeart/2005/8/layout/pList2"/>
    <dgm:cxn modelId="{E0B6E691-F2FB-4BB3-9F6C-10083A581538}" type="presParOf" srcId="{D4EF1F1E-F6F5-45C8-A403-65BE029C7E96}" destId="{338F6CD0-3E47-4224-B5F3-53AFF6311243}" srcOrd="0" destOrd="0" presId="urn:microsoft.com/office/officeart/2005/8/layout/pList2"/>
    <dgm:cxn modelId="{6B51FD3D-7E4D-4935-93C1-BFA066A03C94}" type="presParOf" srcId="{D4EF1F1E-F6F5-45C8-A403-65BE029C7E96}" destId="{6DFEA2DA-2C5B-4B8D-9EC1-825B35C048E5}" srcOrd="1" destOrd="0" presId="urn:microsoft.com/office/officeart/2005/8/layout/pList2"/>
    <dgm:cxn modelId="{E7572F6C-F5E3-46C6-B8C6-75A0BE36ED39}" type="presParOf" srcId="{D4EF1F1E-F6F5-45C8-A403-65BE029C7E96}" destId="{A10C1F1D-DACB-4BAF-96BA-72C26B1044A2}" srcOrd="2" destOrd="0" presId="urn:microsoft.com/office/officeart/2005/8/layout/p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B1BBB1AF-620C-44D3-AFE9-1A084E13ABD0}" type="doc">
      <dgm:prSet loTypeId="urn:microsoft.com/office/officeart/2005/8/layout/default" loCatId="list" qsTypeId="urn:microsoft.com/office/officeart/2005/8/quickstyle/3d1" qsCatId="3D" csTypeId="urn:microsoft.com/office/officeart/2005/8/colors/colorful5" csCatId="colorful" phldr="1"/>
      <dgm:spPr/>
      <dgm:t>
        <a:bodyPr/>
        <a:lstStyle/>
        <a:p>
          <a:endParaRPr lang="ru-RU"/>
        </a:p>
      </dgm:t>
    </dgm:pt>
    <dgm:pt modelId="{8C3B4622-7807-4362-8BB7-C68CD3434D66}">
      <dgm:prSet/>
      <dgm:spPr/>
      <dgm:t>
        <a:bodyPr/>
        <a:lstStyle/>
        <a:p>
          <a:r>
            <a:rPr lang="ru-RU" dirty="0"/>
            <a:t>Установлен порядок оценки эффективности результатов работы работников</a:t>
          </a:r>
        </a:p>
      </dgm:t>
    </dgm:pt>
    <dgm:pt modelId="{DF6F57AE-062E-45A5-8C0F-BCAAE77DA753}" type="parTrans" cxnId="{EBD730EF-E123-4F54-A763-45E4EADEC964}">
      <dgm:prSet/>
      <dgm:spPr/>
      <dgm:t>
        <a:bodyPr/>
        <a:lstStyle/>
        <a:p>
          <a:endParaRPr lang="ru-RU"/>
        </a:p>
      </dgm:t>
    </dgm:pt>
    <dgm:pt modelId="{D0BC15DD-1742-4967-A354-29A127626173}" type="sibTrans" cxnId="{EBD730EF-E123-4F54-A763-45E4EADEC964}">
      <dgm:prSet/>
      <dgm:spPr/>
      <dgm:t>
        <a:bodyPr/>
        <a:lstStyle/>
        <a:p>
          <a:endParaRPr lang="ru-RU"/>
        </a:p>
      </dgm:t>
    </dgm:pt>
    <dgm:pt modelId="{266C2C9E-08BA-4B63-B755-11AC5F7B8A29}">
      <dgm:prSet/>
      <dgm:spPr/>
      <dgm:t>
        <a:bodyPr/>
        <a:lstStyle/>
        <a:p>
          <a:r>
            <a:rPr lang="ru-RU" dirty="0"/>
            <a:t>Установлены критерии принятия решения о поощрении работников</a:t>
          </a:r>
        </a:p>
      </dgm:t>
    </dgm:pt>
    <dgm:pt modelId="{F5B28FD4-3127-42FB-9F19-F04A64C4AE9A}" type="parTrans" cxnId="{2ED93074-E056-4123-918C-E4F71CA095C6}">
      <dgm:prSet/>
      <dgm:spPr/>
      <dgm:t>
        <a:bodyPr/>
        <a:lstStyle/>
        <a:p>
          <a:endParaRPr lang="ru-RU"/>
        </a:p>
      </dgm:t>
    </dgm:pt>
    <dgm:pt modelId="{7288EB27-BBCE-45A5-8F20-4F99BB62B5CB}" type="sibTrans" cxnId="{2ED93074-E056-4123-918C-E4F71CA095C6}">
      <dgm:prSet/>
      <dgm:spPr/>
      <dgm:t>
        <a:bodyPr/>
        <a:lstStyle/>
        <a:p>
          <a:endParaRPr lang="ru-RU"/>
        </a:p>
      </dgm:t>
    </dgm:pt>
    <dgm:pt modelId="{9570572A-B486-4C0F-8E5F-BCC55F298AA9}">
      <dgm:prSet/>
      <dgm:spPr/>
      <dgm:t>
        <a:bodyPr/>
        <a:lstStyle/>
        <a:p>
          <a:r>
            <a:rPr lang="ru-RU" dirty="0"/>
            <a:t>Установлены критерии применения мер воздействия к работникам</a:t>
          </a:r>
        </a:p>
      </dgm:t>
    </dgm:pt>
    <dgm:pt modelId="{3263575B-AEA8-45AF-9866-C08E6DBFFEA8}" type="parTrans" cxnId="{35614EBE-95A7-4654-BA56-A155CEE142E2}">
      <dgm:prSet/>
      <dgm:spPr/>
      <dgm:t>
        <a:bodyPr/>
        <a:lstStyle/>
        <a:p>
          <a:endParaRPr lang="ru-RU"/>
        </a:p>
      </dgm:t>
    </dgm:pt>
    <dgm:pt modelId="{AF6065DF-3D73-4DC8-93F7-7A316E7F8A32}" type="sibTrans" cxnId="{35614EBE-95A7-4654-BA56-A155CEE142E2}">
      <dgm:prSet/>
      <dgm:spPr/>
      <dgm:t>
        <a:bodyPr/>
        <a:lstStyle/>
        <a:p>
          <a:endParaRPr lang="ru-RU"/>
        </a:p>
      </dgm:t>
    </dgm:pt>
    <dgm:pt modelId="{C98A69CB-AFDF-4491-9344-D9FAA88602A6}">
      <dgm:prSet/>
      <dgm:spPr/>
      <dgm:t>
        <a:bodyPr/>
        <a:lstStyle/>
        <a:p>
          <a:r>
            <a:rPr lang="ru-RU" dirty="0"/>
            <a:t>У работников есть возможность получать оценку их работы</a:t>
          </a:r>
        </a:p>
      </dgm:t>
    </dgm:pt>
    <dgm:pt modelId="{863BE758-A00E-4C62-AF4F-7847347C588A}" type="parTrans" cxnId="{4F94A72E-3AAE-45A3-92F6-390C1CF82335}">
      <dgm:prSet/>
      <dgm:spPr/>
      <dgm:t>
        <a:bodyPr/>
        <a:lstStyle/>
        <a:p>
          <a:endParaRPr lang="ru-RU"/>
        </a:p>
      </dgm:t>
    </dgm:pt>
    <dgm:pt modelId="{FC029A89-971F-49AA-8E9E-0E505057DC37}" type="sibTrans" cxnId="{4F94A72E-3AAE-45A3-92F6-390C1CF82335}">
      <dgm:prSet/>
      <dgm:spPr/>
      <dgm:t>
        <a:bodyPr/>
        <a:lstStyle/>
        <a:p>
          <a:endParaRPr lang="ru-RU"/>
        </a:p>
      </dgm:t>
    </dgm:pt>
    <dgm:pt modelId="{BDDF114F-C49D-4D0E-9EB8-B1267E098F8E}">
      <dgm:prSet/>
      <dgm:spPr/>
      <dgm:t>
        <a:bodyPr/>
        <a:lstStyle/>
        <a:p>
          <a:r>
            <a:rPr lang="ru-RU" dirty="0"/>
            <a:t>У работников есть возможность получать консультации по профессиональным вопросам</a:t>
          </a:r>
        </a:p>
      </dgm:t>
    </dgm:pt>
    <dgm:pt modelId="{56557B28-0816-4290-B516-F17EC6CCEC06}" type="parTrans" cxnId="{7004CB4E-7613-45CC-A0F9-FC28CAF431E1}">
      <dgm:prSet/>
      <dgm:spPr/>
      <dgm:t>
        <a:bodyPr/>
        <a:lstStyle/>
        <a:p>
          <a:endParaRPr lang="ru-RU"/>
        </a:p>
      </dgm:t>
    </dgm:pt>
    <dgm:pt modelId="{4108FB04-1DE9-4CDC-885F-6860A18AF45C}" type="sibTrans" cxnId="{7004CB4E-7613-45CC-A0F9-FC28CAF431E1}">
      <dgm:prSet/>
      <dgm:spPr/>
      <dgm:t>
        <a:bodyPr/>
        <a:lstStyle/>
        <a:p>
          <a:endParaRPr lang="ru-RU"/>
        </a:p>
      </dgm:t>
    </dgm:pt>
    <dgm:pt modelId="{8EE1FB1D-B42F-4D20-B21B-448A56CFA7D7}">
      <dgm:prSet/>
      <dgm:spPr/>
      <dgm:t>
        <a:bodyPr/>
        <a:lstStyle/>
        <a:p>
          <a:r>
            <a:rPr lang="ru-RU" dirty="0"/>
            <a:t>Работники проинформированы, что продвижение на более ответственные должности зависит от качества работы и соблюдения этических требований</a:t>
          </a:r>
        </a:p>
      </dgm:t>
    </dgm:pt>
    <dgm:pt modelId="{0C5B7BAF-0796-4709-8B63-0758A17A842D}" type="parTrans" cxnId="{4710D4A9-75F5-46D4-ABEE-0DABB2EF36BB}">
      <dgm:prSet/>
      <dgm:spPr/>
      <dgm:t>
        <a:bodyPr/>
        <a:lstStyle/>
        <a:p>
          <a:endParaRPr lang="ru-RU"/>
        </a:p>
      </dgm:t>
    </dgm:pt>
    <dgm:pt modelId="{2557A766-EF44-4562-ABD0-4A77C2CD6BD0}" type="sibTrans" cxnId="{4710D4A9-75F5-46D4-ABEE-0DABB2EF36BB}">
      <dgm:prSet/>
      <dgm:spPr/>
      <dgm:t>
        <a:bodyPr/>
        <a:lstStyle/>
        <a:p>
          <a:endParaRPr lang="ru-RU"/>
        </a:p>
      </dgm:t>
    </dgm:pt>
    <dgm:pt modelId="{8860FC10-2C02-4336-94CD-C831C86AA05C}">
      <dgm:prSet/>
      <dgm:spPr/>
      <dgm:t>
        <a:bodyPr/>
        <a:lstStyle/>
        <a:p>
          <a:r>
            <a:rPr lang="ru-RU" dirty="0"/>
            <a:t>Работники проинформированы, что несоблюдение установленных принципов и процедур является основанием для применения мер дисциплинарного воздействия</a:t>
          </a:r>
        </a:p>
      </dgm:t>
    </dgm:pt>
    <dgm:pt modelId="{8C88131B-519F-4E00-A502-709374477F5E}" type="parTrans" cxnId="{FB26F13C-996D-4FC2-8603-400ACE8E85C1}">
      <dgm:prSet/>
      <dgm:spPr/>
      <dgm:t>
        <a:bodyPr/>
        <a:lstStyle/>
        <a:p>
          <a:endParaRPr lang="ru-RU"/>
        </a:p>
      </dgm:t>
    </dgm:pt>
    <dgm:pt modelId="{BC31F726-8446-4DC5-908D-0EFAA1948C36}" type="sibTrans" cxnId="{FB26F13C-996D-4FC2-8603-400ACE8E85C1}">
      <dgm:prSet/>
      <dgm:spPr/>
      <dgm:t>
        <a:bodyPr/>
        <a:lstStyle/>
        <a:p>
          <a:endParaRPr lang="ru-RU"/>
        </a:p>
      </dgm:t>
    </dgm:pt>
    <dgm:pt modelId="{9439E0D1-A944-4FCF-B35B-49E4472C7D87}">
      <dgm:prSet/>
      <dgm:spPr/>
      <dgm:t>
        <a:bodyPr/>
        <a:lstStyle/>
        <a:p>
          <a:r>
            <a:rPr lang="ru-RU" dirty="0"/>
            <a:t>Определена процедура и периодичность встреч для рассмотрения совместно с работниками результатов оценки их работы</a:t>
          </a:r>
        </a:p>
      </dgm:t>
    </dgm:pt>
    <dgm:pt modelId="{30B88A28-CE30-4970-ABEC-B63323243753}" type="parTrans" cxnId="{7A449DDB-4163-415E-83DA-CF6BEC2BDFC4}">
      <dgm:prSet/>
      <dgm:spPr/>
      <dgm:t>
        <a:bodyPr/>
        <a:lstStyle/>
        <a:p>
          <a:endParaRPr lang="ru-RU"/>
        </a:p>
      </dgm:t>
    </dgm:pt>
    <dgm:pt modelId="{D693D17E-DBA9-4EB3-A6DD-40A3D8774D9E}" type="sibTrans" cxnId="{7A449DDB-4163-415E-83DA-CF6BEC2BDFC4}">
      <dgm:prSet/>
      <dgm:spPr/>
      <dgm:t>
        <a:bodyPr/>
        <a:lstStyle/>
        <a:p>
          <a:endParaRPr lang="ru-RU"/>
        </a:p>
      </dgm:t>
    </dgm:pt>
    <dgm:pt modelId="{0CE7509F-8E78-43A8-A444-D0971068072D}">
      <dgm:prSet/>
      <dgm:spPr/>
      <dgm:t>
        <a:bodyPr/>
        <a:lstStyle/>
        <a:p>
          <a:r>
            <a:rPr lang="ru-RU" dirty="0"/>
            <a:t>По результатам оценки принимается решение о поощрении работника либо применении к нему мер воздействия</a:t>
          </a:r>
        </a:p>
      </dgm:t>
    </dgm:pt>
    <dgm:pt modelId="{B0D34E9F-3253-48E7-A3DC-D2C06B72A282}" type="parTrans" cxnId="{C9126196-10BC-4AEB-9DB1-B1EE9FC3FCD6}">
      <dgm:prSet/>
      <dgm:spPr/>
      <dgm:t>
        <a:bodyPr/>
        <a:lstStyle/>
        <a:p>
          <a:endParaRPr lang="ru-RU"/>
        </a:p>
      </dgm:t>
    </dgm:pt>
    <dgm:pt modelId="{EE698419-1E22-4C3A-BD6F-36C58108E9BB}" type="sibTrans" cxnId="{C9126196-10BC-4AEB-9DB1-B1EE9FC3FCD6}">
      <dgm:prSet/>
      <dgm:spPr/>
      <dgm:t>
        <a:bodyPr/>
        <a:lstStyle/>
        <a:p>
          <a:endParaRPr lang="ru-RU"/>
        </a:p>
      </dgm:t>
    </dgm:pt>
    <dgm:pt modelId="{C01165BE-F6E8-4E48-9159-618E596E62AA}" type="pres">
      <dgm:prSet presAssocID="{B1BBB1AF-620C-44D3-AFE9-1A084E13ABD0}" presName="diagram" presStyleCnt="0">
        <dgm:presLayoutVars>
          <dgm:dir/>
          <dgm:resizeHandles val="exact"/>
        </dgm:presLayoutVars>
      </dgm:prSet>
      <dgm:spPr/>
    </dgm:pt>
    <dgm:pt modelId="{3A7521D5-A3FC-4C00-9B00-F53E304790D2}" type="pres">
      <dgm:prSet presAssocID="{8C3B4622-7807-4362-8BB7-C68CD3434D66}" presName="node" presStyleLbl="node1" presStyleIdx="0" presStyleCnt="9" custLinFactNeighborX="783" custLinFactNeighborY="-653">
        <dgm:presLayoutVars>
          <dgm:bulletEnabled val="1"/>
        </dgm:presLayoutVars>
      </dgm:prSet>
      <dgm:spPr/>
    </dgm:pt>
    <dgm:pt modelId="{840B0AFF-D976-4C34-92F2-D85906A115F8}" type="pres">
      <dgm:prSet presAssocID="{D0BC15DD-1742-4967-A354-29A127626173}" presName="sibTrans" presStyleCnt="0"/>
      <dgm:spPr/>
    </dgm:pt>
    <dgm:pt modelId="{52F97034-66F7-4A48-ABBA-873A4BB44653}" type="pres">
      <dgm:prSet presAssocID="{266C2C9E-08BA-4B63-B755-11AC5F7B8A29}" presName="node" presStyleLbl="node1" presStyleIdx="1" presStyleCnt="9">
        <dgm:presLayoutVars>
          <dgm:bulletEnabled val="1"/>
        </dgm:presLayoutVars>
      </dgm:prSet>
      <dgm:spPr/>
    </dgm:pt>
    <dgm:pt modelId="{B7434B2D-EDE2-4798-9DF9-D9E3AD6F6554}" type="pres">
      <dgm:prSet presAssocID="{7288EB27-BBCE-45A5-8F20-4F99BB62B5CB}" presName="sibTrans" presStyleCnt="0"/>
      <dgm:spPr/>
    </dgm:pt>
    <dgm:pt modelId="{B140EB34-C2BD-4C9D-AC3D-1308045E061E}" type="pres">
      <dgm:prSet presAssocID="{9570572A-B486-4C0F-8E5F-BCC55F298AA9}" presName="node" presStyleLbl="node1" presStyleIdx="2" presStyleCnt="9">
        <dgm:presLayoutVars>
          <dgm:bulletEnabled val="1"/>
        </dgm:presLayoutVars>
      </dgm:prSet>
      <dgm:spPr/>
    </dgm:pt>
    <dgm:pt modelId="{125459DD-7DB4-4E71-A571-A267EE07705E}" type="pres">
      <dgm:prSet presAssocID="{AF6065DF-3D73-4DC8-93F7-7A316E7F8A32}" presName="sibTrans" presStyleCnt="0"/>
      <dgm:spPr/>
    </dgm:pt>
    <dgm:pt modelId="{733D32DB-B1C0-4049-AE74-10569F2FC659}" type="pres">
      <dgm:prSet presAssocID="{C98A69CB-AFDF-4491-9344-D9FAA88602A6}" presName="node" presStyleLbl="node1" presStyleIdx="3" presStyleCnt="9">
        <dgm:presLayoutVars>
          <dgm:bulletEnabled val="1"/>
        </dgm:presLayoutVars>
      </dgm:prSet>
      <dgm:spPr/>
    </dgm:pt>
    <dgm:pt modelId="{B49BD4BC-215B-4727-AF1D-053A764792D2}" type="pres">
      <dgm:prSet presAssocID="{FC029A89-971F-49AA-8E9E-0E505057DC37}" presName="sibTrans" presStyleCnt="0"/>
      <dgm:spPr/>
    </dgm:pt>
    <dgm:pt modelId="{6F1C96B2-360C-4B5F-8FDE-730D4BD8EDB1}" type="pres">
      <dgm:prSet presAssocID="{BDDF114F-C49D-4D0E-9EB8-B1267E098F8E}" presName="node" presStyleLbl="node1" presStyleIdx="4" presStyleCnt="9">
        <dgm:presLayoutVars>
          <dgm:bulletEnabled val="1"/>
        </dgm:presLayoutVars>
      </dgm:prSet>
      <dgm:spPr/>
    </dgm:pt>
    <dgm:pt modelId="{E5A37C49-F918-4E8F-8E72-6F008677C02B}" type="pres">
      <dgm:prSet presAssocID="{4108FB04-1DE9-4CDC-885F-6860A18AF45C}" presName="sibTrans" presStyleCnt="0"/>
      <dgm:spPr/>
    </dgm:pt>
    <dgm:pt modelId="{C57C20F5-2F35-4234-87FF-3F544FD358AC}" type="pres">
      <dgm:prSet presAssocID="{8EE1FB1D-B42F-4D20-B21B-448A56CFA7D7}" presName="node" presStyleLbl="node1" presStyleIdx="5" presStyleCnt="9">
        <dgm:presLayoutVars>
          <dgm:bulletEnabled val="1"/>
        </dgm:presLayoutVars>
      </dgm:prSet>
      <dgm:spPr/>
    </dgm:pt>
    <dgm:pt modelId="{D59DA057-5459-40B6-836C-28A13B0452F8}" type="pres">
      <dgm:prSet presAssocID="{2557A766-EF44-4562-ABD0-4A77C2CD6BD0}" presName="sibTrans" presStyleCnt="0"/>
      <dgm:spPr/>
    </dgm:pt>
    <dgm:pt modelId="{D0DF4CD2-F470-4634-8F56-CC584F2CAA9F}" type="pres">
      <dgm:prSet presAssocID="{8860FC10-2C02-4336-94CD-C831C86AA05C}" presName="node" presStyleLbl="node1" presStyleIdx="6" presStyleCnt="9">
        <dgm:presLayoutVars>
          <dgm:bulletEnabled val="1"/>
        </dgm:presLayoutVars>
      </dgm:prSet>
      <dgm:spPr/>
    </dgm:pt>
    <dgm:pt modelId="{D3B92A71-8412-4997-ADD6-C8F39DD763F7}" type="pres">
      <dgm:prSet presAssocID="{BC31F726-8446-4DC5-908D-0EFAA1948C36}" presName="sibTrans" presStyleCnt="0"/>
      <dgm:spPr/>
    </dgm:pt>
    <dgm:pt modelId="{BBFCCDBE-7DB5-4366-9B9B-42C3D8C06331}" type="pres">
      <dgm:prSet presAssocID="{9439E0D1-A944-4FCF-B35B-49E4472C7D87}" presName="node" presStyleLbl="node1" presStyleIdx="7" presStyleCnt="9">
        <dgm:presLayoutVars>
          <dgm:bulletEnabled val="1"/>
        </dgm:presLayoutVars>
      </dgm:prSet>
      <dgm:spPr/>
    </dgm:pt>
    <dgm:pt modelId="{FF4DD32F-64D0-40B6-A0E2-7FE18225D34A}" type="pres">
      <dgm:prSet presAssocID="{D693D17E-DBA9-4EB3-A6DD-40A3D8774D9E}" presName="sibTrans" presStyleCnt="0"/>
      <dgm:spPr/>
    </dgm:pt>
    <dgm:pt modelId="{00350FD4-8FB6-474D-8CC0-D7B2ECE44AC8}" type="pres">
      <dgm:prSet presAssocID="{0CE7509F-8E78-43A8-A444-D0971068072D}" presName="node" presStyleLbl="node1" presStyleIdx="8" presStyleCnt="9">
        <dgm:presLayoutVars>
          <dgm:bulletEnabled val="1"/>
        </dgm:presLayoutVars>
      </dgm:prSet>
      <dgm:spPr/>
    </dgm:pt>
  </dgm:ptLst>
  <dgm:cxnLst>
    <dgm:cxn modelId="{6E565A00-FBD7-492B-B245-9DC300BE384D}" type="presOf" srcId="{266C2C9E-08BA-4B63-B755-11AC5F7B8A29}" destId="{52F97034-66F7-4A48-ABBA-873A4BB44653}" srcOrd="0" destOrd="0" presId="urn:microsoft.com/office/officeart/2005/8/layout/default"/>
    <dgm:cxn modelId="{20D16D1D-98EB-4FFD-B7D5-58A1395F755A}" type="presOf" srcId="{8860FC10-2C02-4336-94CD-C831C86AA05C}" destId="{D0DF4CD2-F470-4634-8F56-CC584F2CAA9F}" srcOrd="0" destOrd="0" presId="urn:microsoft.com/office/officeart/2005/8/layout/default"/>
    <dgm:cxn modelId="{4F94A72E-3AAE-45A3-92F6-390C1CF82335}" srcId="{B1BBB1AF-620C-44D3-AFE9-1A084E13ABD0}" destId="{C98A69CB-AFDF-4491-9344-D9FAA88602A6}" srcOrd="3" destOrd="0" parTransId="{863BE758-A00E-4C62-AF4F-7847347C588A}" sibTransId="{FC029A89-971F-49AA-8E9E-0E505057DC37}"/>
    <dgm:cxn modelId="{FB26F13C-996D-4FC2-8603-400ACE8E85C1}" srcId="{B1BBB1AF-620C-44D3-AFE9-1A084E13ABD0}" destId="{8860FC10-2C02-4336-94CD-C831C86AA05C}" srcOrd="6" destOrd="0" parTransId="{8C88131B-519F-4E00-A502-709374477F5E}" sibTransId="{BC31F726-8446-4DC5-908D-0EFAA1948C36}"/>
    <dgm:cxn modelId="{BEB3FB60-50A1-4CEC-AF01-4F5D74AA5286}" type="presOf" srcId="{C98A69CB-AFDF-4491-9344-D9FAA88602A6}" destId="{733D32DB-B1C0-4049-AE74-10569F2FC659}" srcOrd="0" destOrd="0" presId="urn:microsoft.com/office/officeart/2005/8/layout/default"/>
    <dgm:cxn modelId="{7004CB4E-7613-45CC-A0F9-FC28CAF431E1}" srcId="{B1BBB1AF-620C-44D3-AFE9-1A084E13ABD0}" destId="{BDDF114F-C49D-4D0E-9EB8-B1267E098F8E}" srcOrd="4" destOrd="0" parTransId="{56557B28-0816-4290-B516-F17EC6CCEC06}" sibTransId="{4108FB04-1DE9-4CDC-885F-6860A18AF45C}"/>
    <dgm:cxn modelId="{2ED93074-E056-4123-918C-E4F71CA095C6}" srcId="{B1BBB1AF-620C-44D3-AFE9-1A084E13ABD0}" destId="{266C2C9E-08BA-4B63-B755-11AC5F7B8A29}" srcOrd="1" destOrd="0" parTransId="{F5B28FD4-3127-42FB-9F19-F04A64C4AE9A}" sibTransId="{7288EB27-BBCE-45A5-8F20-4F99BB62B5CB}"/>
    <dgm:cxn modelId="{39FEEA54-8BA6-4DE7-9F1E-BA47BBE925D9}" type="presOf" srcId="{9570572A-B486-4C0F-8E5F-BCC55F298AA9}" destId="{B140EB34-C2BD-4C9D-AC3D-1308045E061E}" srcOrd="0" destOrd="0" presId="urn:microsoft.com/office/officeart/2005/8/layout/default"/>
    <dgm:cxn modelId="{99BC6F85-FA5C-4C33-B65D-C47E10C45C62}" type="presOf" srcId="{B1BBB1AF-620C-44D3-AFE9-1A084E13ABD0}" destId="{C01165BE-F6E8-4E48-9159-618E596E62AA}" srcOrd="0" destOrd="0" presId="urn:microsoft.com/office/officeart/2005/8/layout/default"/>
    <dgm:cxn modelId="{53FF5C90-EC8F-4C77-81F9-769FAA217894}" type="presOf" srcId="{8EE1FB1D-B42F-4D20-B21B-448A56CFA7D7}" destId="{C57C20F5-2F35-4234-87FF-3F544FD358AC}" srcOrd="0" destOrd="0" presId="urn:microsoft.com/office/officeart/2005/8/layout/default"/>
    <dgm:cxn modelId="{C9126196-10BC-4AEB-9DB1-B1EE9FC3FCD6}" srcId="{B1BBB1AF-620C-44D3-AFE9-1A084E13ABD0}" destId="{0CE7509F-8E78-43A8-A444-D0971068072D}" srcOrd="8" destOrd="0" parTransId="{B0D34E9F-3253-48E7-A3DC-D2C06B72A282}" sibTransId="{EE698419-1E22-4C3A-BD6F-36C58108E9BB}"/>
    <dgm:cxn modelId="{C884D997-EF2D-4B56-BE38-7B46F56EDBF5}" type="presOf" srcId="{0CE7509F-8E78-43A8-A444-D0971068072D}" destId="{00350FD4-8FB6-474D-8CC0-D7B2ECE44AC8}" srcOrd="0" destOrd="0" presId="urn:microsoft.com/office/officeart/2005/8/layout/default"/>
    <dgm:cxn modelId="{AF2516A6-661E-4FCE-9541-D7FDF9206556}" type="presOf" srcId="{BDDF114F-C49D-4D0E-9EB8-B1267E098F8E}" destId="{6F1C96B2-360C-4B5F-8FDE-730D4BD8EDB1}" srcOrd="0" destOrd="0" presId="urn:microsoft.com/office/officeart/2005/8/layout/default"/>
    <dgm:cxn modelId="{4710D4A9-75F5-46D4-ABEE-0DABB2EF36BB}" srcId="{B1BBB1AF-620C-44D3-AFE9-1A084E13ABD0}" destId="{8EE1FB1D-B42F-4D20-B21B-448A56CFA7D7}" srcOrd="5" destOrd="0" parTransId="{0C5B7BAF-0796-4709-8B63-0758A17A842D}" sibTransId="{2557A766-EF44-4562-ABD0-4A77C2CD6BD0}"/>
    <dgm:cxn modelId="{CDB6D5B0-B96D-49E3-821D-9BDE2AE914E8}" type="presOf" srcId="{9439E0D1-A944-4FCF-B35B-49E4472C7D87}" destId="{BBFCCDBE-7DB5-4366-9B9B-42C3D8C06331}" srcOrd="0" destOrd="0" presId="urn:microsoft.com/office/officeart/2005/8/layout/default"/>
    <dgm:cxn modelId="{35614EBE-95A7-4654-BA56-A155CEE142E2}" srcId="{B1BBB1AF-620C-44D3-AFE9-1A084E13ABD0}" destId="{9570572A-B486-4C0F-8E5F-BCC55F298AA9}" srcOrd="2" destOrd="0" parTransId="{3263575B-AEA8-45AF-9866-C08E6DBFFEA8}" sibTransId="{AF6065DF-3D73-4DC8-93F7-7A316E7F8A32}"/>
    <dgm:cxn modelId="{8C9555CE-CDA5-467D-ADB9-85269246CD6C}" type="presOf" srcId="{8C3B4622-7807-4362-8BB7-C68CD3434D66}" destId="{3A7521D5-A3FC-4C00-9B00-F53E304790D2}" srcOrd="0" destOrd="0" presId="urn:microsoft.com/office/officeart/2005/8/layout/default"/>
    <dgm:cxn modelId="{7A449DDB-4163-415E-83DA-CF6BEC2BDFC4}" srcId="{B1BBB1AF-620C-44D3-AFE9-1A084E13ABD0}" destId="{9439E0D1-A944-4FCF-B35B-49E4472C7D87}" srcOrd="7" destOrd="0" parTransId="{30B88A28-CE30-4970-ABEC-B63323243753}" sibTransId="{D693D17E-DBA9-4EB3-A6DD-40A3D8774D9E}"/>
    <dgm:cxn modelId="{EBD730EF-E123-4F54-A763-45E4EADEC964}" srcId="{B1BBB1AF-620C-44D3-AFE9-1A084E13ABD0}" destId="{8C3B4622-7807-4362-8BB7-C68CD3434D66}" srcOrd="0" destOrd="0" parTransId="{DF6F57AE-062E-45A5-8C0F-BCAAE77DA753}" sibTransId="{D0BC15DD-1742-4967-A354-29A127626173}"/>
    <dgm:cxn modelId="{B0A4CDCB-CE4F-4213-8CDD-2242A74A0938}" type="presParOf" srcId="{C01165BE-F6E8-4E48-9159-618E596E62AA}" destId="{3A7521D5-A3FC-4C00-9B00-F53E304790D2}" srcOrd="0" destOrd="0" presId="urn:microsoft.com/office/officeart/2005/8/layout/default"/>
    <dgm:cxn modelId="{B54F10ED-493E-4F01-A1C0-66DF02369F5F}" type="presParOf" srcId="{C01165BE-F6E8-4E48-9159-618E596E62AA}" destId="{840B0AFF-D976-4C34-92F2-D85906A115F8}" srcOrd="1" destOrd="0" presId="urn:microsoft.com/office/officeart/2005/8/layout/default"/>
    <dgm:cxn modelId="{3CE7AAAF-AA22-4AF4-9D0E-EBA4AA711069}" type="presParOf" srcId="{C01165BE-F6E8-4E48-9159-618E596E62AA}" destId="{52F97034-66F7-4A48-ABBA-873A4BB44653}" srcOrd="2" destOrd="0" presId="urn:microsoft.com/office/officeart/2005/8/layout/default"/>
    <dgm:cxn modelId="{72509ACC-2E19-4779-B816-10056A58F8D6}" type="presParOf" srcId="{C01165BE-F6E8-4E48-9159-618E596E62AA}" destId="{B7434B2D-EDE2-4798-9DF9-D9E3AD6F6554}" srcOrd="3" destOrd="0" presId="urn:microsoft.com/office/officeart/2005/8/layout/default"/>
    <dgm:cxn modelId="{97FFBC14-AD32-4CB0-9238-90CBA1BF861B}" type="presParOf" srcId="{C01165BE-F6E8-4E48-9159-618E596E62AA}" destId="{B140EB34-C2BD-4C9D-AC3D-1308045E061E}" srcOrd="4" destOrd="0" presId="urn:microsoft.com/office/officeart/2005/8/layout/default"/>
    <dgm:cxn modelId="{792F9728-F352-4BDA-A876-44F26E77A0F1}" type="presParOf" srcId="{C01165BE-F6E8-4E48-9159-618E596E62AA}" destId="{125459DD-7DB4-4E71-A571-A267EE07705E}" srcOrd="5" destOrd="0" presId="urn:microsoft.com/office/officeart/2005/8/layout/default"/>
    <dgm:cxn modelId="{B5045B22-DE18-49D4-8FA1-4253E5D62A47}" type="presParOf" srcId="{C01165BE-F6E8-4E48-9159-618E596E62AA}" destId="{733D32DB-B1C0-4049-AE74-10569F2FC659}" srcOrd="6" destOrd="0" presId="urn:microsoft.com/office/officeart/2005/8/layout/default"/>
    <dgm:cxn modelId="{896DADBB-DE5E-42F2-844F-315EAB6FD43E}" type="presParOf" srcId="{C01165BE-F6E8-4E48-9159-618E596E62AA}" destId="{B49BD4BC-215B-4727-AF1D-053A764792D2}" srcOrd="7" destOrd="0" presId="urn:microsoft.com/office/officeart/2005/8/layout/default"/>
    <dgm:cxn modelId="{774615E1-4871-4DE8-8E52-A50274AA62A9}" type="presParOf" srcId="{C01165BE-F6E8-4E48-9159-618E596E62AA}" destId="{6F1C96B2-360C-4B5F-8FDE-730D4BD8EDB1}" srcOrd="8" destOrd="0" presId="urn:microsoft.com/office/officeart/2005/8/layout/default"/>
    <dgm:cxn modelId="{D0C416C0-58F7-4BD1-9C59-D4C1A93C7F1F}" type="presParOf" srcId="{C01165BE-F6E8-4E48-9159-618E596E62AA}" destId="{E5A37C49-F918-4E8F-8E72-6F008677C02B}" srcOrd="9" destOrd="0" presId="urn:microsoft.com/office/officeart/2005/8/layout/default"/>
    <dgm:cxn modelId="{F3F89592-102C-4470-B63C-00CCFE6A3AB4}" type="presParOf" srcId="{C01165BE-F6E8-4E48-9159-618E596E62AA}" destId="{C57C20F5-2F35-4234-87FF-3F544FD358AC}" srcOrd="10" destOrd="0" presId="urn:microsoft.com/office/officeart/2005/8/layout/default"/>
    <dgm:cxn modelId="{5226D469-37BB-47D7-8B36-367369AF8786}" type="presParOf" srcId="{C01165BE-F6E8-4E48-9159-618E596E62AA}" destId="{D59DA057-5459-40B6-836C-28A13B0452F8}" srcOrd="11" destOrd="0" presId="urn:microsoft.com/office/officeart/2005/8/layout/default"/>
    <dgm:cxn modelId="{399B6B1F-3551-4393-B07B-141D713EB80B}" type="presParOf" srcId="{C01165BE-F6E8-4E48-9159-618E596E62AA}" destId="{D0DF4CD2-F470-4634-8F56-CC584F2CAA9F}" srcOrd="12" destOrd="0" presId="urn:microsoft.com/office/officeart/2005/8/layout/default"/>
    <dgm:cxn modelId="{82C7A362-76C2-42EE-BC6E-0DB4D30ED1F0}" type="presParOf" srcId="{C01165BE-F6E8-4E48-9159-618E596E62AA}" destId="{D3B92A71-8412-4997-ADD6-C8F39DD763F7}" srcOrd="13" destOrd="0" presId="urn:microsoft.com/office/officeart/2005/8/layout/default"/>
    <dgm:cxn modelId="{C6AE3F7C-2428-47B5-9B3D-44EBA4DFAEF0}" type="presParOf" srcId="{C01165BE-F6E8-4E48-9159-618E596E62AA}" destId="{BBFCCDBE-7DB5-4366-9B9B-42C3D8C06331}" srcOrd="14" destOrd="0" presId="urn:microsoft.com/office/officeart/2005/8/layout/default"/>
    <dgm:cxn modelId="{FC26D07F-4EEF-47BC-998D-E045DAA75917}" type="presParOf" srcId="{C01165BE-F6E8-4E48-9159-618E596E62AA}" destId="{FF4DD32F-64D0-40B6-A0E2-7FE18225D34A}" srcOrd="15" destOrd="0" presId="urn:microsoft.com/office/officeart/2005/8/layout/default"/>
    <dgm:cxn modelId="{B7EB3F51-9742-4262-8362-620E68A40B09}" type="presParOf" srcId="{C01165BE-F6E8-4E48-9159-618E596E62AA}" destId="{00350FD4-8FB6-474D-8CC0-D7B2ECE44AC8}" srcOrd="16" destOrd="0" presId="urn:microsoft.com/office/officeart/2005/8/layout/defaul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0383D61D-7AD1-4F2E-97E5-815416AA7154}" type="doc">
      <dgm:prSet loTypeId="urn:microsoft.com/office/officeart/2005/8/layout/hierarchy3" loCatId="hierarchy" qsTypeId="urn:microsoft.com/office/officeart/2005/8/quickstyle/3d1" qsCatId="3D" csTypeId="urn:microsoft.com/office/officeart/2005/8/colors/accent0_3" csCatId="mainScheme" phldr="1"/>
      <dgm:spPr/>
      <dgm:t>
        <a:bodyPr/>
        <a:lstStyle/>
        <a:p>
          <a:endParaRPr lang="ru-RU"/>
        </a:p>
      </dgm:t>
    </dgm:pt>
    <dgm:pt modelId="{5ADBE50B-1EEF-4B03-B949-FD4C837F05CF}">
      <dgm:prSet custT="1"/>
      <dgm:spPr/>
      <dgm:t>
        <a:bodyPr/>
        <a:lstStyle/>
        <a:p>
          <a:r>
            <a:rPr lang="ru-RU" sz="1100" dirty="0"/>
            <a:t>процедуры сбора и обработки информации для оценки</a:t>
          </a:r>
        </a:p>
      </dgm:t>
    </dgm:pt>
    <dgm:pt modelId="{D4AC6F08-B827-454E-96C9-EDCAE38CB1AA}" type="parTrans" cxnId="{BC6A1984-5585-46A6-814D-90ED01B3DEA1}">
      <dgm:prSet/>
      <dgm:spPr/>
      <dgm:t>
        <a:bodyPr/>
        <a:lstStyle/>
        <a:p>
          <a:endParaRPr lang="ru-RU"/>
        </a:p>
      </dgm:t>
    </dgm:pt>
    <dgm:pt modelId="{B8FC73D1-313F-4C60-800D-63665F5ACAF0}" type="sibTrans" cxnId="{BC6A1984-5585-46A6-814D-90ED01B3DEA1}">
      <dgm:prSet/>
      <dgm:spPr/>
      <dgm:t>
        <a:bodyPr/>
        <a:lstStyle/>
        <a:p>
          <a:endParaRPr lang="ru-RU"/>
        </a:p>
      </dgm:t>
    </dgm:pt>
    <dgm:pt modelId="{406C6C6E-844D-45CC-8C95-1C98A9E3F1B2}">
      <dgm:prSet custT="1"/>
      <dgm:spPr/>
      <dgm:t>
        <a:bodyPr/>
        <a:lstStyle/>
        <a:p>
          <a:r>
            <a:rPr lang="ru-RU" sz="1100" dirty="0"/>
            <a:t>периодичность проведения оценки</a:t>
          </a:r>
        </a:p>
      </dgm:t>
    </dgm:pt>
    <dgm:pt modelId="{7EF8D336-36B9-4AED-B915-060C335AB719}" type="parTrans" cxnId="{B765D672-DCE9-4D5D-AE9F-57C66C6784E3}">
      <dgm:prSet/>
      <dgm:spPr/>
      <dgm:t>
        <a:bodyPr/>
        <a:lstStyle/>
        <a:p>
          <a:endParaRPr lang="ru-RU"/>
        </a:p>
      </dgm:t>
    </dgm:pt>
    <dgm:pt modelId="{CE3CB57B-E2C8-413A-A1A3-1282322CAD08}" type="sibTrans" cxnId="{B765D672-DCE9-4D5D-AE9F-57C66C6784E3}">
      <dgm:prSet/>
      <dgm:spPr/>
      <dgm:t>
        <a:bodyPr/>
        <a:lstStyle/>
        <a:p>
          <a:endParaRPr lang="ru-RU"/>
        </a:p>
      </dgm:t>
    </dgm:pt>
    <dgm:pt modelId="{46A1C9EC-9DA3-4794-B932-31B583A45BF0}">
      <dgm:prSet custT="1"/>
      <dgm:spPr/>
      <dgm:t>
        <a:bodyPr/>
        <a:lstStyle/>
        <a:p>
          <a:r>
            <a:rPr lang="ru-RU" sz="1100" dirty="0"/>
            <a:t>процедуры проведения оценки</a:t>
          </a:r>
        </a:p>
      </dgm:t>
    </dgm:pt>
    <dgm:pt modelId="{4913E29E-523D-4BE6-A558-F7B3F5DD6213}" type="parTrans" cxnId="{6505411D-9B64-49AA-8660-FB17AB7FFB2B}">
      <dgm:prSet/>
      <dgm:spPr/>
      <dgm:t>
        <a:bodyPr/>
        <a:lstStyle/>
        <a:p>
          <a:endParaRPr lang="ru-RU"/>
        </a:p>
      </dgm:t>
    </dgm:pt>
    <dgm:pt modelId="{7063CEFB-C53A-42F0-A796-596504B9A6AF}" type="sibTrans" cxnId="{6505411D-9B64-49AA-8660-FB17AB7FFB2B}">
      <dgm:prSet/>
      <dgm:spPr/>
      <dgm:t>
        <a:bodyPr/>
        <a:lstStyle/>
        <a:p>
          <a:endParaRPr lang="ru-RU"/>
        </a:p>
      </dgm:t>
    </dgm:pt>
    <dgm:pt modelId="{ECDC928E-AD5E-4B2E-A37B-17B8A53683B1}">
      <dgm:prSet custT="1"/>
      <dgm:spPr/>
      <dgm:t>
        <a:bodyPr/>
        <a:lstStyle/>
        <a:p>
          <a:r>
            <a:rPr lang="ru-RU" sz="1100" dirty="0"/>
            <a:t>документирование процедур оценки</a:t>
          </a:r>
        </a:p>
      </dgm:t>
    </dgm:pt>
    <dgm:pt modelId="{8A5CDF3C-ADAF-45B7-8495-68CA7401DE40}" type="parTrans" cxnId="{0B53FA7F-B232-4991-A9EF-D3AD3E1CE11C}">
      <dgm:prSet/>
      <dgm:spPr/>
      <dgm:t>
        <a:bodyPr/>
        <a:lstStyle/>
        <a:p>
          <a:endParaRPr lang="ru-RU"/>
        </a:p>
      </dgm:t>
    </dgm:pt>
    <dgm:pt modelId="{677D411A-331E-4297-A059-20C8FEC1DB6C}" type="sibTrans" cxnId="{0B53FA7F-B232-4991-A9EF-D3AD3E1CE11C}">
      <dgm:prSet/>
      <dgm:spPr/>
      <dgm:t>
        <a:bodyPr/>
        <a:lstStyle/>
        <a:p>
          <a:endParaRPr lang="ru-RU"/>
        </a:p>
      </dgm:t>
    </dgm:pt>
    <dgm:pt modelId="{A850369D-9B00-4310-9263-84D48D8256AB}">
      <dgm:prSet custT="1"/>
      <dgm:spPr/>
      <dgm:t>
        <a:bodyPr/>
        <a:lstStyle/>
        <a:p>
          <a:r>
            <a:rPr lang="ru-RU" sz="1100" dirty="0"/>
            <a:t>порядок поощрения работников, применения к ним мер воздействия</a:t>
          </a:r>
        </a:p>
      </dgm:t>
    </dgm:pt>
    <dgm:pt modelId="{0604B501-08B2-49B8-A357-28E5BEFFA8A3}" type="parTrans" cxnId="{E8169BD0-F2FB-4D9A-B955-28270526EB66}">
      <dgm:prSet/>
      <dgm:spPr/>
      <dgm:t>
        <a:bodyPr/>
        <a:lstStyle/>
        <a:p>
          <a:endParaRPr lang="ru-RU"/>
        </a:p>
      </dgm:t>
    </dgm:pt>
    <dgm:pt modelId="{811831B7-BC05-45C6-AB11-B557A95C89F6}" type="sibTrans" cxnId="{E8169BD0-F2FB-4D9A-B955-28270526EB66}">
      <dgm:prSet/>
      <dgm:spPr/>
      <dgm:t>
        <a:bodyPr/>
        <a:lstStyle/>
        <a:p>
          <a:endParaRPr lang="ru-RU"/>
        </a:p>
      </dgm:t>
    </dgm:pt>
    <dgm:pt modelId="{1B8B5C59-22B8-4D8D-8DA0-BDC263F10583}">
      <dgm:prSet custT="1"/>
      <dgm:spPr/>
      <dgm:t>
        <a:bodyPr/>
        <a:lstStyle/>
        <a:p>
          <a:r>
            <a:rPr lang="ru-RU" sz="1200" dirty="0">
              <a:latin typeface="Calibri" panose="020F0502020204030204" pitchFamily="34" charset="0"/>
              <a:ea typeface="Times New Roman" panose="02020603050405020304" pitchFamily="18" charset="0"/>
              <a:cs typeface="Times New Roman" panose="02020603050405020304" pitchFamily="18" charset="0"/>
            </a:rPr>
            <a:t>профессиональной компетентности работника</a:t>
          </a:r>
          <a:endParaRPr lang="ru-RU" sz="1200" dirty="0"/>
        </a:p>
      </dgm:t>
    </dgm:pt>
    <dgm:pt modelId="{6B8E10C7-B9DE-4B05-819C-614502947414}" type="parTrans" cxnId="{53C34375-EAE5-4EF1-B464-192FC3314104}">
      <dgm:prSet/>
      <dgm:spPr/>
      <dgm:t>
        <a:bodyPr/>
        <a:lstStyle/>
        <a:p>
          <a:endParaRPr lang="ru-RU" sz="1100"/>
        </a:p>
      </dgm:t>
    </dgm:pt>
    <dgm:pt modelId="{F22EA8AE-649A-407C-BC76-2B8D3B517ACB}" type="sibTrans" cxnId="{53C34375-EAE5-4EF1-B464-192FC3314104}">
      <dgm:prSet/>
      <dgm:spPr/>
      <dgm:t>
        <a:bodyPr/>
        <a:lstStyle/>
        <a:p>
          <a:endParaRPr lang="ru-RU"/>
        </a:p>
      </dgm:t>
    </dgm:pt>
    <dgm:pt modelId="{5EA1A507-5668-4274-953A-51ED18286A05}">
      <dgm:prSet custT="1"/>
      <dgm:spPr/>
      <dgm:t>
        <a:bodyPr/>
        <a:lstStyle/>
        <a:p>
          <a:r>
            <a:rPr lang="ru-RU" sz="1200" dirty="0">
              <a:latin typeface="Calibri" panose="020F0502020204030204" pitchFamily="34" charset="0"/>
              <a:ea typeface="Times New Roman" panose="02020603050405020304" pitchFamily="18" charset="0"/>
              <a:cs typeface="Times New Roman" panose="02020603050405020304" pitchFamily="18" charset="0"/>
            </a:rPr>
            <a:t>выполнения работником требований по непрерывному повышению квалификации </a:t>
          </a:r>
        </a:p>
      </dgm:t>
    </dgm:pt>
    <dgm:pt modelId="{F6BBA932-82BF-4603-AC83-D94E8AF86B02}" type="parTrans" cxnId="{5EE8D11A-ECCC-4577-8641-B0224E499F4C}">
      <dgm:prSet/>
      <dgm:spPr/>
      <dgm:t>
        <a:bodyPr/>
        <a:lstStyle/>
        <a:p>
          <a:endParaRPr lang="ru-RU" sz="1100"/>
        </a:p>
      </dgm:t>
    </dgm:pt>
    <dgm:pt modelId="{F799FC97-48EC-4E67-AD3B-A4E7228E420D}" type="sibTrans" cxnId="{5EE8D11A-ECCC-4577-8641-B0224E499F4C}">
      <dgm:prSet/>
      <dgm:spPr/>
      <dgm:t>
        <a:bodyPr/>
        <a:lstStyle/>
        <a:p>
          <a:endParaRPr lang="ru-RU"/>
        </a:p>
      </dgm:t>
    </dgm:pt>
    <dgm:pt modelId="{3B4B5A6A-B6F7-4703-8A19-200D5BF567F3}">
      <dgm:prSet custT="1"/>
      <dgm:spPr/>
      <dgm:t>
        <a:bodyPr/>
        <a:lstStyle/>
        <a:p>
          <a:r>
            <a:rPr lang="ru-RU" sz="1200" dirty="0">
              <a:latin typeface="Calibri" panose="020F0502020204030204" pitchFamily="34" charset="0"/>
              <a:ea typeface="Times New Roman" panose="02020603050405020304" pitchFamily="18" charset="0"/>
              <a:cs typeface="Times New Roman" panose="02020603050405020304" pitchFamily="18" charset="0"/>
            </a:rPr>
            <a:t>навыков и опыта, приобретенных работником</a:t>
          </a:r>
        </a:p>
      </dgm:t>
    </dgm:pt>
    <dgm:pt modelId="{82B55B83-0D76-448A-8007-B088FC54A99B}" type="parTrans" cxnId="{AD6DBCB6-8A55-4D5E-88C8-EECC732C03E4}">
      <dgm:prSet/>
      <dgm:spPr/>
      <dgm:t>
        <a:bodyPr/>
        <a:lstStyle/>
        <a:p>
          <a:endParaRPr lang="ru-RU" sz="1100"/>
        </a:p>
      </dgm:t>
    </dgm:pt>
    <dgm:pt modelId="{63E0A362-8B2A-4938-9092-E1E0945B0516}" type="sibTrans" cxnId="{AD6DBCB6-8A55-4D5E-88C8-EECC732C03E4}">
      <dgm:prSet/>
      <dgm:spPr/>
      <dgm:t>
        <a:bodyPr/>
        <a:lstStyle/>
        <a:p>
          <a:endParaRPr lang="ru-RU"/>
        </a:p>
      </dgm:t>
    </dgm:pt>
    <dgm:pt modelId="{7A7FF514-EBBC-4179-8C13-FF3BFFB127A8}">
      <dgm:prSet custT="1"/>
      <dgm:spPr/>
      <dgm:t>
        <a:bodyPr/>
        <a:lstStyle/>
        <a:p>
          <a:r>
            <a:rPr lang="ru-RU" sz="1200" dirty="0">
              <a:latin typeface="Calibri" panose="020F0502020204030204" pitchFamily="34" charset="0"/>
              <a:ea typeface="Times New Roman" panose="02020603050405020304" pitchFamily="18" charset="0"/>
              <a:cs typeface="Times New Roman" panose="02020603050405020304" pitchFamily="18" charset="0"/>
            </a:rPr>
            <a:t>персональных качеств, такие как, умение справляться со сложными ситуациями, лидерские качества, умение применять полученные знания на практике </a:t>
          </a:r>
        </a:p>
      </dgm:t>
    </dgm:pt>
    <dgm:pt modelId="{6172F4F4-14E5-493F-BFCB-5E63B7293A0D}" type="parTrans" cxnId="{99ABA343-540A-4C30-B2C1-7AB222B3E04E}">
      <dgm:prSet/>
      <dgm:spPr/>
      <dgm:t>
        <a:bodyPr/>
        <a:lstStyle/>
        <a:p>
          <a:endParaRPr lang="ru-RU" sz="1100"/>
        </a:p>
      </dgm:t>
    </dgm:pt>
    <dgm:pt modelId="{0C5E89CC-276C-46B2-B22A-EC7EA057CA3C}" type="sibTrans" cxnId="{99ABA343-540A-4C30-B2C1-7AB222B3E04E}">
      <dgm:prSet/>
      <dgm:spPr/>
      <dgm:t>
        <a:bodyPr/>
        <a:lstStyle/>
        <a:p>
          <a:endParaRPr lang="ru-RU"/>
        </a:p>
      </dgm:t>
    </dgm:pt>
    <dgm:pt modelId="{32101342-F62D-4D7D-9458-E693F49B7912}" type="pres">
      <dgm:prSet presAssocID="{0383D61D-7AD1-4F2E-97E5-815416AA7154}" presName="diagram" presStyleCnt="0">
        <dgm:presLayoutVars>
          <dgm:chPref val="1"/>
          <dgm:dir/>
          <dgm:animOne val="branch"/>
          <dgm:animLvl val="lvl"/>
          <dgm:resizeHandles/>
        </dgm:presLayoutVars>
      </dgm:prSet>
      <dgm:spPr/>
    </dgm:pt>
    <dgm:pt modelId="{B1A78077-EB36-4D15-8F38-5E09C3B1AFF5}" type="pres">
      <dgm:prSet presAssocID="{5ADBE50B-1EEF-4B03-B949-FD4C837F05CF}" presName="root" presStyleCnt="0"/>
      <dgm:spPr/>
    </dgm:pt>
    <dgm:pt modelId="{96CB3613-8DA0-4DEB-A046-91D87024DA73}" type="pres">
      <dgm:prSet presAssocID="{5ADBE50B-1EEF-4B03-B949-FD4C837F05CF}" presName="rootComposite" presStyleCnt="0"/>
      <dgm:spPr/>
    </dgm:pt>
    <dgm:pt modelId="{2E97A606-D43B-4D52-933C-521D20C3913B}" type="pres">
      <dgm:prSet presAssocID="{5ADBE50B-1EEF-4B03-B949-FD4C837F05CF}" presName="rootText" presStyleLbl="node1" presStyleIdx="0" presStyleCnt="5" custScaleX="161051" custScaleY="161051"/>
      <dgm:spPr/>
    </dgm:pt>
    <dgm:pt modelId="{716AC13E-093C-4E9A-8042-BC6F1100ED52}" type="pres">
      <dgm:prSet presAssocID="{5ADBE50B-1EEF-4B03-B949-FD4C837F05CF}" presName="rootConnector" presStyleLbl="node1" presStyleIdx="0" presStyleCnt="5"/>
      <dgm:spPr/>
    </dgm:pt>
    <dgm:pt modelId="{A84848B4-5BE6-4D5A-869F-FE3FBA00D16B}" type="pres">
      <dgm:prSet presAssocID="{5ADBE50B-1EEF-4B03-B949-FD4C837F05CF}" presName="childShape" presStyleCnt="0"/>
      <dgm:spPr/>
    </dgm:pt>
    <dgm:pt modelId="{55D7E130-A5BE-4924-A35F-8D38AC325FBE}" type="pres">
      <dgm:prSet presAssocID="{406C6C6E-844D-45CC-8C95-1C98A9E3F1B2}" presName="root" presStyleCnt="0"/>
      <dgm:spPr/>
    </dgm:pt>
    <dgm:pt modelId="{01F01654-30B2-44AC-9F63-9C4289DC3ECD}" type="pres">
      <dgm:prSet presAssocID="{406C6C6E-844D-45CC-8C95-1C98A9E3F1B2}" presName="rootComposite" presStyleCnt="0"/>
      <dgm:spPr/>
    </dgm:pt>
    <dgm:pt modelId="{36C54EAD-C075-46ED-AF89-862213EBEEA5}" type="pres">
      <dgm:prSet presAssocID="{406C6C6E-844D-45CC-8C95-1C98A9E3F1B2}" presName="rootText" presStyleLbl="node1" presStyleIdx="1" presStyleCnt="5" custScaleX="161051" custScaleY="161051"/>
      <dgm:spPr/>
    </dgm:pt>
    <dgm:pt modelId="{9FD9C226-AD10-420C-AAE4-C3C7B166F026}" type="pres">
      <dgm:prSet presAssocID="{406C6C6E-844D-45CC-8C95-1C98A9E3F1B2}" presName="rootConnector" presStyleLbl="node1" presStyleIdx="1" presStyleCnt="5"/>
      <dgm:spPr/>
    </dgm:pt>
    <dgm:pt modelId="{C2671534-B1BF-434F-91BD-FFDB9F8FAEC6}" type="pres">
      <dgm:prSet presAssocID="{406C6C6E-844D-45CC-8C95-1C98A9E3F1B2}" presName="childShape" presStyleCnt="0"/>
      <dgm:spPr/>
    </dgm:pt>
    <dgm:pt modelId="{E95B1AD1-924A-4ECF-A9AD-D00B9EBC098A}" type="pres">
      <dgm:prSet presAssocID="{46A1C9EC-9DA3-4794-B932-31B583A45BF0}" presName="root" presStyleCnt="0"/>
      <dgm:spPr/>
    </dgm:pt>
    <dgm:pt modelId="{881D29A0-7EC7-475D-88F9-C8A796D547C1}" type="pres">
      <dgm:prSet presAssocID="{46A1C9EC-9DA3-4794-B932-31B583A45BF0}" presName="rootComposite" presStyleCnt="0"/>
      <dgm:spPr/>
    </dgm:pt>
    <dgm:pt modelId="{74AA9FE3-6A60-41B5-B115-2FCAE4461BA2}" type="pres">
      <dgm:prSet presAssocID="{46A1C9EC-9DA3-4794-B932-31B583A45BF0}" presName="rootText" presStyleLbl="node1" presStyleIdx="2" presStyleCnt="5" custScaleX="161051" custScaleY="161051"/>
      <dgm:spPr/>
    </dgm:pt>
    <dgm:pt modelId="{7D64787F-D0CF-4CCD-A306-13C321AF5F84}" type="pres">
      <dgm:prSet presAssocID="{46A1C9EC-9DA3-4794-B932-31B583A45BF0}" presName="rootConnector" presStyleLbl="node1" presStyleIdx="2" presStyleCnt="5"/>
      <dgm:spPr/>
    </dgm:pt>
    <dgm:pt modelId="{1EABA3D7-A8DF-449E-A1ED-18F341EFC9E9}" type="pres">
      <dgm:prSet presAssocID="{46A1C9EC-9DA3-4794-B932-31B583A45BF0}" presName="childShape" presStyleCnt="0"/>
      <dgm:spPr/>
    </dgm:pt>
    <dgm:pt modelId="{5F93C489-FCB9-4243-B13C-4947BEEF4E14}" type="pres">
      <dgm:prSet presAssocID="{6B8E10C7-B9DE-4B05-819C-614502947414}" presName="Name13" presStyleLbl="parChTrans1D2" presStyleIdx="0" presStyleCnt="4"/>
      <dgm:spPr/>
    </dgm:pt>
    <dgm:pt modelId="{85E3E333-E9D2-46FF-B82A-4391CF020F28}" type="pres">
      <dgm:prSet presAssocID="{1B8B5C59-22B8-4D8D-8DA0-BDC263F10583}" presName="childText" presStyleLbl="bgAcc1" presStyleIdx="0" presStyleCnt="4" custScaleX="631376" custScaleY="161051">
        <dgm:presLayoutVars>
          <dgm:bulletEnabled val="1"/>
        </dgm:presLayoutVars>
      </dgm:prSet>
      <dgm:spPr/>
    </dgm:pt>
    <dgm:pt modelId="{E85155A2-8E81-495D-8DD8-601DB824DB31}" type="pres">
      <dgm:prSet presAssocID="{F6BBA932-82BF-4603-AC83-D94E8AF86B02}" presName="Name13" presStyleLbl="parChTrans1D2" presStyleIdx="1" presStyleCnt="4"/>
      <dgm:spPr/>
    </dgm:pt>
    <dgm:pt modelId="{D9D3B6B3-EB50-4B8C-AE45-72AFDD3F622C}" type="pres">
      <dgm:prSet presAssocID="{5EA1A507-5668-4274-953A-51ED18286A05}" presName="childText" presStyleLbl="bgAcc1" presStyleIdx="1" presStyleCnt="4" custScaleX="634655" custScaleY="177156">
        <dgm:presLayoutVars>
          <dgm:bulletEnabled val="1"/>
        </dgm:presLayoutVars>
      </dgm:prSet>
      <dgm:spPr/>
    </dgm:pt>
    <dgm:pt modelId="{F0F5397C-32A3-4E56-B8F6-79FE4F9E78C7}" type="pres">
      <dgm:prSet presAssocID="{82B55B83-0D76-448A-8007-B088FC54A99B}" presName="Name13" presStyleLbl="parChTrans1D2" presStyleIdx="2" presStyleCnt="4"/>
      <dgm:spPr/>
    </dgm:pt>
    <dgm:pt modelId="{0ADB0576-77D3-4F0F-BC1B-C1BF2FB829A7}" type="pres">
      <dgm:prSet presAssocID="{3B4B5A6A-B6F7-4703-8A19-200D5BF567F3}" presName="childText" presStyleLbl="bgAcc1" presStyleIdx="2" presStyleCnt="4" custScaleX="641309">
        <dgm:presLayoutVars>
          <dgm:bulletEnabled val="1"/>
        </dgm:presLayoutVars>
      </dgm:prSet>
      <dgm:spPr/>
    </dgm:pt>
    <dgm:pt modelId="{B6AA28F7-265B-4E8D-8012-B04B9BD97694}" type="pres">
      <dgm:prSet presAssocID="{6172F4F4-14E5-493F-BFCB-5E63B7293A0D}" presName="Name13" presStyleLbl="parChTrans1D2" presStyleIdx="3" presStyleCnt="4"/>
      <dgm:spPr/>
    </dgm:pt>
    <dgm:pt modelId="{793E5FB4-E843-44E5-B12B-7ACD304422D7}" type="pres">
      <dgm:prSet presAssocID="{7A7FF514-EBBC-4179-8C13-FF3BFFB127A8}" presName="childText" presStyleLbl="bgAcc1" presStyleIdx="3" presStyleCnt="4" custScaleX="639541" custScaleY="161051">
        <dgm:presLayoutVars>
          <dgm:bulletEnabled val="1"/>
        </dgm:presLayoutVars>
      </dgm:prSet>
      <dgm:spPr/>
    </dgm:pt>
    <dgm:pt modelId="{463497F4-4DE5-4D0F-B956-A0113D0EC91A}" type="pres">
      <dgm:prSet presAssocID="{ECDC928E-AD5E-4B2E-A37B-17B8A53683B1}" presName="root" presStyleCnt="0"/>
      <dgm:spPr/>
    </dgm:pt>
    <dgm:pt modelId="{CA160E01-DB5E-4538-AD73-BEE1E4F7081C}" type="pres">
      <dgm:prSet presAssocID="{ECDC928E-AD5E-4B2E-A37B-17B8A53683B1}" presName="rootComposite" presStyleCnt="0"/>
      <dgm:spPr/>
    </dgm:pt>
    <dgm:pt modelId="{E05472D7-10FD-42F8-B38B-ECADE5388524}" type="pres">
      <dgm:prSet presAssocID="{ECDC928E-AD5E-4B2E-A37B-17B8A53683B1}" presName="rootText" presStyleLbl="node1" presStyleIdx="3" presStyleCnt="5" custScaleX="161051" custScaleY="161051"/>
      <dgm:spPr/>
    </dgm:pt>
    <dgm:pt modelId="{DE3A0EC8-D199-4894-A502-3136BEB7C889}" type="pres">
      <dgm:prSet presAssocID="{ECDC928E-AD5E-4B2E-A37B-17B8A53683B1}" presName="rootConnector" presStyleLbl="node1" presStyleIdx="3" presStyleCnt="5"/>
      <dgm:spPr/>
    </dgm:pt>
    <dgm:pt modelId="{0996C002-8965-4C35-A184-D61C991BA216}" type="pres">
      <dgm:prSet presAssocID="{ECDC928E-AD5E-4B2E-A37B-17B8A53683B1}" presName="childShape" presStyleCnt="0"/>
      <dgm:spPr/>
    </dgm:pt>
    <dgm:pt modelId="{A5B699E7-8153-496A-8E68-4CEB7ADA9439}" type="pres">
      <dgm:prSet presAssocID="{A850369D-9B00-4310-9263-84D48D8256AB}" presName="root" presStyleCnt="0"/>
      <dgm:spPr/>
    </dgm:pt>
    <dgm:pt modelId="{4DB71E4E-645F-4930-8004-37AF16C6744C}" type="pres">
      <dgm:prSet presAssocID="{A850369D-9B00-4310-9263-84D48D8256AB}" presName="rootComposite" presStyleCnt="0"/>
      <dgm:spPr/>
    </dgm:pt>
    <dgm:pt modelId="{3B076BE7-C710-4CBA-B405-F077EA89D0C8}" type="pres">
      <dgm:prSet presAssocID="{A850369D-9B00-4310-9263-84D48D8256AB}" presName="rootText" presStyleLbl="node1" presStyleIdx="4" presStyleCnt="5" custScaleX="161051" custScaleY="161051"/>
      <dgm:spPr/>
    </dgm:pt>
    <dgm:pt modelId="{3F855193-15F4-4E7B-AC8E-3A69414A5D8C}" type="pres">
      <dgm:prSet presAssocID="{A850369D-9B00-4310-9263-84D48D8256AB}" presName="rootConnector" presStyleLbl="node1" presStyleIdx="4" presStyleCnt="5"/>
      <dgm:spPr/>
    </dgm:pt>
    <dgm:pt modelId="{94BC44CD-E821-4273-AF2D-CA725C52B70C}" type="pres">
      <dgm:prSet presAssocID="{A850369D-9B00-4310-9263-84D48D8256AB}" presName="childShape" presStyleCnt="0"/>
      <dgm:spPr/>
    </dgm:pt>
  </dgm:ptLst>
  <dgm:cxnLst>
    <dgm:cxn modelId="{9E84D503-7AA2-477C-B3B1-11C1EF35BACA}" type="presOf" srcId="{7A7FF514-EBBC-4179-8C13-FF3BFFB127A8}" destId="{793E5FB4-E843-44E5-B12B-7ACD304422D7}" srcOrd="0" destOrd="0" presId="urn:microsoft.com/office/officeart/2005/8/layout/hierarchy3"/>
    <dgm:cxn modelId="{1365FC13-53E3-476E-B2DE-27A95D333725}" type="presOf" srcId="{3B4B5A6A-B6F7-4703-8A19-200D5BF567F3}" destId="{0ADB0576-77D3-4F0F-BC1B-C1BF2FB829A7}" srcOrd="0" destOrd="0" presId="urn:microsoft.com/office/officeart/2005/8/layout/hierarchy3"/>
    <dgm:cxn modelId="{5EE8D11A-ECCC-4577-8641-B0224E499F4C}" srcId="{46A1C9EC-9DA3-4794-B932-31B583A45BF0}" destId="{5EA1A507-5668-4274-953A-51ED18286A05}" srcOrd="1" destOrd="0" parTransId="{F6BBA932-82BF-4603-AC83-D94E8AF86B02}" sibTransId="{F799FC97-48EC-4E67-AD3B-A4E7228E420D}"/>
    <dgm:cxn modelId="{6505411D-9B64-49AA-8660-FB17AB7FFB2B}" srcId="{0383D61D-7AD1-4F2E-97E5-815416AA7154}" destId="{46A1C9EC-9DA3-4794-B932-31B583A45BF0}" srcOrd="2" destOrd="0" parTransId="{4913E29E-523D-4BE6-A558-F7B3F5DD6213}" sibTransId="{7063CEFB-C53A-42F0-A796-596504B9A6AF}"/>
    <dgm:cxn modelId="{2A841625-11D0-4384-9894-ACFD1930C9F3}" type="presOf" srcId="{ECDC928E-AD5E-4B2E-A37B-17B8A53683B1}" destId="{E05472D7-10FD-42F8-B38B-ECADE5388524}" srcOrd="0" destOrd="0" presId="urn:microsoft.com/office/officeart/2005/8/layout/hierarchy3"/>
    <dgm:cxn modelId="{FDF54839-360A-4EE9-BD38-D80DD961B5C5}" type="presOf" srcId="{6172F4F4-14E5-493F-BFCB-5E63B7293A0D}" destId="{B6AA28F7-265B-4E8D-8012-B04B9BD97694}" srcOrd="0" destOrd="0" presId="urn:microsoft.com/office/officeart/2005/8/layout/hierarchy3"/>
    <dgm:cxn modelId="{10C94561-FFEE-43C3-B9CB-6B5920503C29}" type="presOf" srcId="{ECDC928E-AD5E-4B2E-A37B-17B8A53683B1}" destId="{DE3A0EC8-D199-4894-A502-3136BEB7C889}" srcOrd="1" destOrd="0" presId="urn:microsoft.com/office/officeart/2005/8/layout/hierarchy3"/>
    <dgm:cxn modelId="{CD0CD662-EF8D-469D-BFF1-285E7FEC2FAB}" type="presOf" srcId="{6B8E10C7-B9DE-4B05-819C-614502947414}" destId="{5F93C489-FCB9-4243-B13C-4947BEEF4E14}" srcOrd="0" destOrd="0" presId="urn:microsoft.com/office/officeart/2005/8/layout/hierarchy3"/>
    <dgm:cxn modelId="{99ABA343-540A-4C30-B2C1-7AB222B3E04E}" srcId="{46A1C9EC-9DA3-4794-B932-31B583A45BF0}" destId="{7A7FF514-EBBC-4179-8C13-FF3BFFB127A8}" srcOrd="3" destOrd="0" parTransId="{6172F4F4-14E5-493F-BFCB-5E63B7293A0D}" sibTransId="{0C5E89CC-276C-46B2-B22A-EC7EA057CA3C}"/>
    <dgm:cxn modelId="{4F73974F-9351-4B81-9E4C-C937AB738570}" type="presOf" srcId="{46A1C9EC-9DA3-4794-B932-31B583A45BF0}" destId="{74AA9FE3-6A60-41B5-B115-2FCAE4461BA2}" srcOrd="0" destOrd="0" presId="urn:microsoft.com/office/officeart/2005/8/layout/hierarchy3"/>
    <dgm:cxn modelId="{0D839971-ADC2-4ACB-937C-B87E37B91244}" type="presOf" srcId="{A850369D-9B00-4310-9263-84D48D8256AB}" destId="{3B076BE7-C710-4CBA-B405-F077EA89D0C8}" srcOrd="0" destOrd="0" presId="urn:microsoft.com/office/officeart/2005/8/layout/hierarchy3"/>
    <dgm:cxn modelId="{B765D672-DCE9-4D5D-AE9F-57C66C6784E3}" srcId="{0383D61D-7AD1-4F2E-97E5-815416AA7154}" destId="{406C6C6E-844D-45CC-8C95-1C98A9E3F1B2}" srcOrd="1" destOrd="0" parTransId="{7EF8D336-36B9-4AED-B915-060C335AB719}" sibTransId="{CE3CB57B-E2C8-413A-A1A3-1282322CAD08}"/>
    <dgm:cxn modelId="{53C34375-EAE5-4EF1-B464-192FC3314104}" srcId="{46A1C9EC-9DA3-4794-B932-31B583A45BF0}" destId="{1B8B5C59-22B8-4D8D-8DA0-BDC263F10583}" srcOrd="0" destOrd="0" parTransId="{6B8E10C7-B9DE-4B05-819C-614502947414}" sibTransId="{F22EA8AE-649A-407C-BC76-2B8D3B517ACB}"/>
    <dgm:cxn modelId="{0B53FA7F-B232-4991-A9EF-D3AD3E1CE11C}" srcId="{0383D61D-7AD1-4F2E-97E5-815416AA7154}" destId="{ECDC928E-AD5E-4B2E-A37B-17B8A53683B1}" srcOrd="3" destOrd="0" parTransId="{8A5CDF3C-ADAF-45B7-8495-68CA7401DE40}" sibTransId="{677D411A-331E-4297-A059-20C8FEC1DB6C}"/>
    <dgm:cxn modelId="{BC6A1984-5585-46A6-814D-90ED01B3DEA1}" srcId="{0383D61D-7AD1-4F2E-97E5-815416AA7154}" destId="{5ADBE50B-1EEF-4B03-B949-FD4C837F05CF}" srcOrd="0" destOrd="0" parTransId="{D4AC6F08-B827-454E-96C9-EDCAE38CB1AA}" sibTransId="{B8FC73D1-313F-4C60-800D-63665F5ACAF0}"/>
    <dgm:cxn modelId="{973A728B-9917-481A-B6DA-C51411D06B11}" type="presOf" srcId="{A850369D-9B00-4310-9263-84D48D8256AB}" destId="{3F855193-15F4-4E7B-AC8E-3A69414A5D8C}" srcOrd="1" destOrd="0" presId="urn:microsoft.com/office/officeart/2005/8/layout/hierarchy3"/>
    <dgm:cxn modelId="{79D0D79F-9DF4-48A1-83A5-F4CA3EFBED4F}" type="presOf" srcId="{406C6C6E-844D-45CC-8C95-1C98A9E3F1B2}" destId="{36C54EAD-C075-46ED-AF89-862213EBEEA5}" srcOrd="0" destOrd="0" presId="urn:microsoft.com/office/officeart/2005/8/layout/hierarchy3"/>
    <dgm:cxn modelId="{47879FAB-6A78-4005-BA3A-DB8DCB572E27}" type="presOf" srcId="{F6BBA932-82BF-4603-AC83-D94E8AF86B02}" destId="{E85155A2-8E81-495D-8DD8-601DB824DB31}" srcOrd="0" destOrd="0" presId="urn:microsoft.com/office/officeart/2005/8/layout/hierarchy3"/>
    <dgm:cxn modelId="{AD6DBCB6-8A55-4D5E-88C8-EECC732C03E4}" srcId="{46A1C9EC-9DA3-4794-B932-31B583A45BF0}" destId="{3B4B5A6A-B6F7-4703-8A19-200D5BF567F3}" srcOrd="2" destOrd="0" parTransId="{82B55B83-0D76-448A-8007-B088FC54A99B}" sibTransId="{63E0A362-8B2A-4938-9092-E1E0945B0516}"/>
    <dgm:cxn modelId="{E8169BD0-F2FB-4D9A-B955-28270526EB66}" srcId="{0383D61D-7AD1-4F2E-97E5-815416AA7154}" destId="{A850369D-9B00-4310-9263-84D48D8256AB}" srcOrd="4" destOrd="0" parTransId="{0604B501-08B2-49B8-A357-28E5BEFFA8A3}" sibTransId="{811831B7-BC05-45C6-AB11-B557A95C89F6}"/>
    <dgm:cxn modelId="{F41CD6DB-DA85-4EBA-B6DB-B1103A8B42C9}" type="presOf" srcId="{5EA1A507-5668-4274-953A-51ED18286A05}" destId="{D9D3B6B3-EB50-4B8C-AE45-72AFDD3F622C}" srcOrd="0" destOrd="0" presId="urn:microsoft.com/office/officeart/2005/8/layout/hierarchy3"/>
    <dgm:cxn modelId="{4AA32FDC-5B21-4CFE-BB54-B7CF2AD002AA}" type="presOf" srcId="{0383D61D-7AD1-4F2E-97E5-815416AA7154}" destId="{32101342-F62D-4D7D-9458-E693F49B7912}" srcOrd="0" destOrd="0" presId="urn:microsoft.com/office/officeart/2005/8/layout/hierarchy3"/>
    <dgm:cxn modelId="{392C42DE-FD71-492E-B221-2C5FBFF9DE4A}" type="presOf" srcId="{5ADBE50B-1EEF-4B03-B949-FD4C837F05CF}" destId="{716AC13E-093C-4E9A-8042-BC6F1100ED52}" srcOrd="1" destOrd="0" presId="urn:microsoft.com/office/officeart/2005/8/layout/hierarchy3"/>
    <dgm:cxn modelId="{14BE63F3-482A-432B-A978-3E024D33CE40}" type="presOf" srcId="{82B55B83-0D76-448A-8007-B088FC54A99B}" destId="{F0F5397C-32A3-4E56-B8F6-79FE4F9E78C7}" srcOrd="0" destOrd="0" presId="urn:microsoft.com/office/officeart/2005/8/layout/hierarchy3"/>
    <dgm:cxn modelId="{289D0EF6-5E83-4752-A9A5-0667B9CE7450}" type="presOf" srcId="{5ADBE50B-1EEF-4B03-B949-FD4C837F05CF}" destId="{2E97A606-D43B-4D52-933C-521D20C3913B}" srcOrd="0" destOrd="0" presId="urn:microsoft.com/office/officeart/2005/8/layout/hierarchy3"/>
    <dgm:cxn modelId="{73346CF6-2EAA-4D70-9B65-434A53ECCB3B}" type="presOf" srcId="{46A1C9EC-9DA3-4794-B932-31B583A45BF0}" destId="{7D64787F-D0CF-4CCD-A306-13C321AF5F84}" srcOrd="1" destOrd="0" presId="urn:microsoft.com/office/officeart/2005/8/layout/hierarchy3"/>
    <dgm:cxn modelId="{1D02D5F8-0A00-4372-94E0-FE546A0A3132}" type="presOf" srcId="{406C6C6E-844D-45CC-8C95-1C98A9E3F1B2}" destId="{9FD9C226-AD10-420C-AAE4-C3C7B166F026}" srcOrd="1" destOrd="0" presId="urn:microsoft.com/office/officeart/2005/8/layout/hierarchy3"/>
    <dgm:cxn modelId="{1EB4BFFB-EE3F-416B-B4CC-E82CAC35A759}" type="presOf" srcId="{1B8B5C59-22B8-4D8D-8DA0-BDC263F10583}" destId="{85E3E333-E9D2-46FF-B82A-4391CF020F28}" srcOrd="0" destOrd="0" presId="urn:microsoft.com/office/officeart/2005/8/layout/hierarchy3"/>
    <dgm:cxn modelId="{340ED67C-AC61-49AF-B304-28FF32DDEFED}" type="presParOf" srcId="{32101342-F62D-4D7D-9458-E693F49B7912}" destId="{B1A78077-EB36-4D15-8F38-5E09C3B1AFF5}" srcOrd="0" destOrd="0" presId="urn:microsoft.com/office/officeart/2005/8/layout/hierarchy3"/>
    <dgm:cxn modelId="{56829996-AA6E-4E17-9B32-3382BCF43627}" type="presParOf" srcId="{B1A78077-EB36-4D15-8F38-5E09C3B1AFF5}" destId="{96CB3613-8DA0-4DEB-A046-91D87024DA73}" srcOrd="0" destOrd="0" presId="urn:microsoft.com/office/officeart/2005/8/layout/hierarchy3"/>
    <dgm:cxn modelId="{006D5775-A306-4781-972A-59BBD1B5F6CA}" type="presParOf" srcId="{96CB3613-8DA0-4DEB-A046-91D87024DA73}" destId="{2E97A606-D43B-4D52-933C-521D20C3913B}" srcOrd="0" destOrd="0" presId="urn:microsoft.com/office/officeart/2005/8/layout/hierarchy3"/>
    <dgm:cxn modelId="{F35A3634-C102-4959-A6FA-93189093738D}" type="presParOf" srcId="{96CB3613-8DA0-4DEB-A046-91D87024DA73}" destId="{716AC13E-093C-4E9A-8042-BC6F1100ED52}" srcOrd="1" destOrd="0" presId="urn:microsoft.com/office/officeart/2005/8/layout/hierarchy3"/>
    <dgm:cxn modelId="{543E0AA0-70F3-45C1-AF98-818E3F188374}" type="presParOf" srcId="{B1A78077-EB36-4D15-8F38-5E09C3B1AFF5}" destId="{A84848B4-5BE6-4D5A-869F-FE3FBA00D16B}" srcOrd="1" destOrd="0" presId="urn:microsoft.com/office/officeart/2005/8/layout/hierarchy3"/>
    <dgm:cxn modelId="{55E15012-C330-4469-BA7E-59A457BF1528}" type="presParOf" srcId="{32101342-F62D-4D7D-9458-E693F49B7912}" destId="{55D7E130-A5BE-4924-A35F-8D38AC325FBE}" srcOrd="1" destOrd="0" presId="urn:microsoft.com/office/officeart/2005/8/layout/hierarchy3"/>
    <dgm:cxn modelId="{15A19CF8-B82D-4195-8AEA-0D60696006CD}" type="presParOf" srcId="{55D7E130-A5BE-4924-A35F-8D38AC325FBE}" destId="{01F01654-30B2-44AC-9F63-9C4289DC3ECD}" srcOrd="0" destOrd="0" presId="urn:microsoft.com/office/officeart/2005/8/layout/hierarchy3"/>
    <dgm:cxn modelId="{C5A1B5B5-15FC-4079-ADEE-EFA44D5B7EF8}" type="presParOf" srcId="{01F01654-30B2-44AC-9F63-9C4289DC3ECD}" destId="{36C54EAD-C075-46ED-AF89-862213EBEEA5}" srcOrd="0" destOrd="0" presId="urn:microsoft.com/office/officeart/2005/8/layout/hierarchy3"/>
    <dgm:cxn modelId="{EC9C4C58-C5E6-4EDE-9443-84A07B311BA9}" type="presParOf" srcId="{01F01654-30B2-44AC-9F63-9C4289DC3ECD}" destId="{9FD9C226-AD10-420C-AAE4-C3C7B166F026}" srcOrd="1" destOrd="0" presId="urn:microsoft.com/office/officeart/2005/8/layout/hierarchy3"/>
    <dgm:cxn modelId="{10EF904D-755A-4EDD-B277-7AB81E4002E0}" type="presParOf" srcId="{55D7E130-A5BE-4924-A35F-8D38AC325FBE}" destId="{C2671534-B1BF-434F-91BD-FFDB9F8FAEC6}" srcOrd="1" destOrd="0" presId="urn:microsoft.com/office/officeart/2005/8/layout/hierarchy3"/>
    <dgm:cxn modelId="{021DAA6C-D008-4980-86AE-51899C6FB0C5}" type="presParOf" srcId="{32101342-F62D-4D7D-9458-E693F49B7912}" destId="{E95B1AD1-924A-4ECF-A9AD-D00B9EBC098A}" srcOrd="2" destOrd="0" presId="urn:microsoft.com/office/officeart/2005/8/layout/hierarchy3"/>
    <dgm:cxn modelId="{D302CC4D-C2DB-45BA-9F50-1A2B41DFB58D}" type="presParOf" srcId="{E95B1AD1-924A-4ECF-A9AD-D00B9EBC098A}" destId="{881D29A0-7EC7-475D-88F9-C8A796D547C1}" srcOrd="0" destOrd="0" presId="urn:microsoft.com/office/officeart/2005/8/layout/hierarchy3"/>
    <dgm:cxn modelId="{36C21A99-1635-4F67-9710-EF13107D5C49}" type="presParOf" srcId="{881D29A0-7EC7-475D-88F9-C8A796D547C1}" destId="{74AA9FE3-6A60-41B5-B115-2FCAE4461BA2}" srcOrd="0" destOrd="0" presId="urn:microsoft.com/office/officeart/2005/8/layout/hierarchy3"/>
    <dgm:cxn modelId="{F27F221C-FCEC-494B-93B7-B89D7EE1B60E}" type="presParOf" srcId="{881D29A0-7EC7-475D-88F9-C8A796D547C1}" destId="{7D64787F-D0CF-4CCD-A306-13C321AF5F84}" srcOrd="1" destOrd="0" presId="urn:microsoft.com/office/officeart/2005/8/layout/hierarchy3"/>
    <dgm:cxn modelId="{6608F3FE-3EBA-407D-9DE5-C046181230B8}" type="presParOf" srcId="{E95B1AD1-924A-4ECF-A9AD-D00B9EBC098A}" destId="{1EABA3D7-A8DF-449E-A1ED-18F341EFC9E9}" srcOrd="1" destOrd="0" presId="urn:microsoft.com/office/officeart/2005/8/layout/hierarchy3"/>
    <dgm:cxn modelId="{76C2EB6C-3AC4-4685-A0E3-24F02A28930B}" type="presParOf" srcId="{1EABA3D7-A8DF-449E-A1ED-18F341EFC9E9}" destId="{5F93C489-FCB9-4243-B13C-4947BEEF4E14}" srcOrd="0" destOrd="0" presId="urn:microsoft.com/office/officeart/2005/8/layout/hierarchy3"/>
    <dgm:cxn modelId="{6E484E93-2B71-494D-8D86-9904E088DD30}" type="presParOf" srcId="{1EABA3D7-A8DF-449E-A1ED-18F341EFC9E9}" destId="{85E3E333-E9D2-46FF-B82A-4391CF020F28}" srcOrd="1" destOrd="0" presId="urn:microsoft.com/office/officeart/2005/8/layout/hierarchy3"/>
    <dgm:cxn modelId="{9032BD32-72FD-49E9-AFC0-62FB828B3E19}" type="presParOf" srcId="{1EABA3D7-A8DF-449E-A1ED-18F341EFC9E9}" destId="{E85155A2-8E81-495D-8DD8-601DB824DB31}" srcOrd="2" destOrd="0" presId="urn:microsoft.com/office/officeart/2005/8/layout/hierarchy3"/>
    <dgm:cxn modelId="{3C361F9E-2374-45D0-B065-7D152B086B74}" type="presParOf" srcId="{1EABA3D7-A8DF-449E-A1ED-18F341EFC9E9}" destId="{D9D3B6B3-EB50-4B8C-AE45-72AFDD3F622C}" srcOrd="3" destOrd="0" presId="urn:microsoft.com/office/officeart/2005/8/layout/hierarchy3"/>
    <dgm:cxn modelId="{8C13AE00-8F54-4796-89DB-4A58CA0A66AD}" type="presParOf" srcId="{1EABA3D7-A8DF-449E-A1ED-18F341EFC9E9}" destId="{F0F5397C-32A3-4E56-B8F6-79FE4F9E78C7}" srcOrd="4" destOrd="0" presId="urn:microsoft.com/office/officeart/2005/8/layout/hierarchy3"/>
    <dgm:cxn modelId="{88316E5D-0CE0-4704-9119-A6E442601A96}" type="presParOf" srcId="{1EABA3D7-A8DF-449E-A1ED-18F341EFC9E9}" destId="{0ADB0576-77D3-4F0F-BC1B-C1BF2FB829A7}" srcOrd="5" destOrd="0" presId="urn:microsoft.com/office/officeart/2005/8/layout/hierarchy3"/>
    <dgm:cxn modelId="{5D48EDD2-1902-4CF3-AA36-C0D5A61E9295}" type="presParOf" srcId="{1EABA3D7-A8DF-449E-A1ED-18F341EFC9E9}" destId="{B6AA28F7-265B-4E8D-8012-B04B9BD97694}" srcOrd="6" destOrd="0" presId="urn:microsoft.com/office/officeart/2005/8/layout/hierarchy3"/>
    <dgm:cxn modelId="{9AC42A5F-5253-4EF8-ADF7-ADB099E38F3C}" type="presParOf" srcId="{1EABA3D7-A8DF-449E-A1ED-18F341EFC9E9}" destId="{793E5FB4-E843-44E5-B12B-7ACD304422D7}" srcOrd="7" destOrd="0" presId="urn:microsoft.com/office/officeart/2005/8/layout/hierarchy3"/>
    <dgm:cxn modelId="{2BD01F67-1E93-4F7C-B8C4-2E078C6A8B58}" type="presParOf" srcId="{32101342-F62D-4D7D-9458-E693F49B7912}" destId="{463497F4-4DE5-4D0F-B956-A0113D0EC91A}" srcOrd="3" destOrd="0" presId="urn:microsoft.com/office/officeart/2005/8/layout/hierarchy3"/>
    <dgm:cxn modelId="{2454B639-82DB-4D7B-B742-F5AE2A269588}" type="presParOf" srcId="{463497F4-4DE5-4D0F-B956-A0113D0EC91A}" destId="{CA160E01-DB5E-4538-AD73-BEE1E4F7081C}" srcOrd="0" destOrd="0" presId="urn:microsoft.com/office/officeart/2005/8/layout/hierarchy3"/>
    <dgm:cxn modelId="{B496C6CD-CDC9-454C-9BB4-F93F464198EE}" type="presParOf" srcId="{CA160E01-DB5E-4538-AD73-BEE1E4F7081C}" destId="{E05472D7-10FD-42F8-B38B-ECADE5388524}" srcOrd="0" destOrd="0" presId="urn:microsoft.com/office/officeart/2005/8/layout/hierarchy3"/>
    <dgm:cxn modelId="{6F239059-2C12-4A28-BD83-7BCC4ACC2307}" type="presParOf" srcId="{CA160E01-DB5E-4538-AD73-BEE1E4F7081C}" destId="{DE3A0EC8-D199-4894-A502-3136BEB7C889}" srcOrd="1" destOrd="0" presId="urn:microsoft.com/office/officeart/2005/8/layout/hierarchy3"/>
    <dgm:cxn modelId="{D5C8FE8B-BF26-46C3-B97A-F8EFD508BBC3}" type="presParOf" srcId="{463497F4-4DE5-4D0F-B956-A0113D0EC91A}" destId="{0996C002-8965-4C35-A184-D61C991BA216}" srcOrd="1" destOrd="0" presId="urn:microsoft.com/office/officeart/2005/8/layout/hierarchy3"/>
    <dgm:cxn modelId="{86C55344-2F4F-4212-9656-FB4C3516112F}" type="presParOf" srcId="{32101342-F62D-4D7D-9458-E693F49B7912}" destId="{A5B699E7-8153-496A-8E68-4CEB7ADA9439}" srcOrd="4" destOrd="0" presId="urn:microsoft.com/office/officeart/2005/8/layout/hierarchy3"/>
    <dgm:cxn modelId="{5699ED16-1F7A-4BB3-A6A5-BC821DA50E78}" type="presParOf" srcId="{A5B699E7-8153-496A-8E68-4CEB7ADA9439}" destId="{4DB71E4E-645F-4930-8004-37AF16C6744C}" srcOrd="0" destOrd="0" presId="urn:microsoft.com/office/officeart/2005/8/layout/hierarchy3"/>
    <dgm:cxn modelId="{9CAE7193-6275-40F8-A5D9-2A6B02D55262}" type="presParOf" srcId="{4DB71E4E-645F-4930-8004-37AF16C6744C}" destId="{3B076BE7-C710-4CBA-B405-F077EA89D0C8}" srcOrd="0" destOrd="0" presId="urn:microsoft.com/office/officeart/2005/8/layout/hierarchy3"/>
    <dgm:cxn modelId="{A5770D4C-7F0F-485B-8F1C-681ACC4D2BC5}" type="presParOf" srcId="{4DB71E4E-645F-4930-8004-37AF16C6744C}" destId="{3F855193-15F4-4E7B-AC8E-3A69414A5D8C}" srcOrd="1" destOrd="0" presId="urn:microsoft.com/office/officeart/2005/8/layout/hierarchy3"/>
    <dgm:cxn modelId="{666362AB-302A-4F6E-8B3F-77AC5544F920}" type="presParOf" srcId="{A5B699E7-8153-496A-8E68-4CEB7ADA9439}" destId="{94BC44CD-E821-4273-AF2D-CA725C52B70C}" srcOrd="1" destOrd="0" presId="urn:microsoft.com/office/officeart/2005/8/layout/hierarchy3"/>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2F11ADE1-F339-4672-9213-0A42DFA2EE76}" type="doc">
      <dgm:prSet loTypeId="urn:microsoft.com/office/officeart/2005/8/layout/equation1" loCatId="process" qsTypeId="urn:microsoft.com/office/officeart/2005/8/quickstyle/simple5" qsCatId="simple" csTypeId="urn:microsoft.com/office/officeart/2005/8/colors/accent0_2" csCatId="mainScheme" phldr="1"/>
      <dgm:spPr>
        <a:scene3d>
          <a:camera prst="orthographicFront">
            <a:rot lat="0" lon="0" rev="0"/>
          </a:camera>
          <a:lightRig rig="balanced" dir="t">
            <a:rot lat="0" lon="0" rev="8700000"/>
          </a:lightRig>
        </a:scene3d>
      </dgm:spPr>
      <dgm:t>
        <a:bodyPr/>
        <a:lstStyle/>
        <a:p>
          <a:endParaRPr lang="ru-RU"/>
        </a:p>
      </dgm:t>
    </dgm:pt>
    <dgm:pt modelId="{69E2891B-2ABC-4B75-A824-BAC8E0DB786D}">
      <dgm:prSet custT="1"/>
      <dgm:spPr>
        <a:solidFill>
          <a:srgbClr val="00CC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ru-RU" sz="1800" dirty="0">
              <a:solidFill>
                <a:schemeClr val="bg1"/>
              </a:solidFill>
              <a:latin typeface="Bahnschrift Light Condensed" panose="020B0502040204020203" pitchFamily="34" charset="0"/>
            </a:rPr>
            <a:t>ПРАКТИКА</a:t>
          </a:r>
        </a:p>
      </dgm:t>
    </dgm:pt>
    <dgm:pt modelId="{2371713C-318C-4EAC-A1DF-FA1503F66D80}" type="parTrans" cxnId="{CEAA823D-790F-4049-8764-67821855033E}">
      <dgm:prSet/>
      <dgm:spPr/>
      <dgm:t>
        <a:bodyPr/>
        <a:lstStyle/>
        <a:p>
          <a:endParaRPr lang="ru-RU"/>
        </a:p>
      </dgm:t>
    </dgm:pt>
    <dgm:pt modelId="{95CA1C2C-D232-4C06-ADEE-48A9DE120E3E}" type="sibTrans" cxnId="{CEAA823D-790F-4049-8764-67821855033E}">
      <dgm:prSet/>
      <dgm:spPr/>
      <dgm:t>
        <a:bodyPr/>
        <a:lstStyle/>
        <a:p>
          <a:endParaRPr lang="ru-RU"/>
        </a:p>
      </dgm:t>
    </dgm:pt>
    <dgm:pt modelId="{5DF6015A-6587-49BD-A4FF-1C9AC5C61847}" type="pres">
      <dgm:prSet presAssocID="{2F11ADE1-F339-4672-9213-0A42DFA2EE76}" presName="linearFlow" presStyleCnt="0">
        <dgm:presLayoutVars>
          <dgm:dir/>
          <dgm:resizeHandles val="exact"/>
        </dgm:presLayoutVars>
      </dgm:prSet>
      <dgm:spPr/>
    </dgm:pt>
    <dgm:pt modelId="{FB74679C-D986-449B-A362-2373681D5B82}" type="pres">
      <dgm:prSet presAssocID="{69E2891B-2ABC-4B75-A824-BAC8E0DB786D}" presName="node" presStyleLbl="node1" presStyleIdx="0" presStyleCnt="1">
        <dgm:presLayoutVars>
          <dgm:bulletEnabled val="1"/>
        </dgm:presLayoutVars>
      </dgm:prSet>
      <dgm:spPr/>
    </dgm:pt>
  </dgm:ptLst>
  <dgm:cxnLst>
    <dgm:cxn modelId="{CEAA823D-790F-4049-8764-67821855033E}" srcId="{2F11ADE1-F339-4672-9213-0A42DFA2EE76}" destId="{69E2891B-2ABC-4B75-A824-BAC8E0DB786D}" srcOrd="0" destOrd="0" parTransId="{2371713C-318C-4EAC-A1DF-FA1503F66D80}" sibTransId="{95CA1C2C-D232-4C06-ADEE-48A9DE120E3E}"/>
    <dgm:cxn modelId="{064D9896-21B5-463F-B4A2-BB7BCFB4F8D9}" type="presOf" srcId="{69E2891B-2ABC-4B75-A824-BAC8E0DB786D}" destId="{FB74679C-D986-449B-A362-2373681D5B82}" srcOrd="0" destOrd="0" presId="urn:microsoft.com/office/officeart/2005/8/layout/equation1"/>
    <dgm:cxn modelId="{E2E67199-201A-49DB-948D-CBDF462AE948}" type="presOf" srcId="{2F11ADE1-F339-4672-9213-0A42DFA2EE76}" destId="{5DF6015A-6587-49BD-A4FF-1C9AC5C61847}" srcOrd="0" destOrd="0" presId="urn:microsoft.com/office/officeart/2005/8/layout/equation1"/>
    <dgm:cxn modelId="{3B790ED8-6E9E-4457-80D3-2C8DCFBCAD8F}" type="presParOf" srcId="{5DF6015A-6587-49BD-A4FF-1C9AC5C61847}" destId="{FB74679C-D986-449B-A362-2373681D5B82}" srcOrd="0" destOrd="0" presId="urn:microsoft.com/office/officeart/2005/8/layout/equati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1EA4734E-C3FF-4366-98E6-7DC94D694A27}" type="doc">
      <dgm:prSet loTypeId="urn:microsoft.com/office/officeart/2005/8/layout/vList2" loCatId="list" qsTypeId="urn:microsoft.com/office/officeart/2005/8/quickstyle/3d2" qsCatId="3D" csTypeId="urn:microsoft.com/office/officeart/2005/8/colors/accent1_1" csCatId="accent1" phldr="1"/>
      <dgm:spPr/>
      <dgm:t>
        <a:bodyPr/>
        <a:lstStyle/>
        <a:p>
          <a:endParaRPr lang="ru-RU"/>
        </a:p>
      </dgm:t>
    </dgm:pt>
    <dgm:pt modelId="{7E137B3A-F595-4974-B5A7-1D6304064FBE}">
      <dgm:prSet/>
      <dgm:spPr/>
      <dgm:t>
        <a:bodyPr/>
        <a:lstStyle/>
        <a:p>
          <a:r>
            <a:rPr lang="ru-RU" i="1" dirty="0"/>
            <a:t>Лицо, ответственное за работу с кадрами, В чьи должностные обязанности входит подготовка решений по кадровым вопросам и проведение анализа эффективности реализации кадровой политики назначено?</a:t>
          </a:r>
          <a:endParaRPr lang="ru-RU" dirty="0"/>
        </a:p>
      </dgm:t>
    </dgm:pt>
    <dgm:pt modelId="{784A3524-E822-42A0-BC3B-1DDEFFFCD9E6}" type="parTrans" cxnId="{B04B35F1-A7E5-4FEB-8A8D-B7D0A08522F2}">
      <dgm:prSet/>
      <dgm:spPr/>
      <dgm:t>
        <a:bodyPr/>
        <a:lstStyle/>
        <a:p>
          <a:endParaRPr lang="ru-RU"/>
        </a:p>
      </dgm:t>
    </dgm:pt>
    <dgm:pt modelId="{CE7DE75D-F3A8-43E1-BB37-AC83A933603D}" type="sibTrans" cxnId="{B04B35F1-A7E5-4FEB-8A8D-B7D0A08522F2}">
      <dgm:prSet/>
      <dgm:spPr/>
      <dgm:t>
        <a:bodyPr/>
        <a:lstStyle/>
        <a:p>
          <a:endParaRPr lang="ru-RU"/>
        </a:p>
      </dgm:t>
    </dgm:pt>
    <dgm:pt modelId="{FD5A6B18-3795-4F6F-A4AC-506303138E7F}">
      <dgm:prSet/>
      <dgm:spPr/>
      <dgm:t>
        <a:bodyPr/>
        <a:lstStyle/>
        <a:p>
          <a:r>
            <a:rPr lang="ru-RU" i="1" dirty="0"/>
            <a:t>Какие документы по вопросам обеспечения квалифицированными кадрами утверждены?</a:t>
          </a:r>
          <a:endParaRPr lang="ru-RU" dirty="0"/>
        </a:p>
      </dgm:t>
    </dgm:pt>
    <dgm:pt modelId="{10F3C1DB-B01E-4077-959E-A427C87A2A4E}" type="parTrans" cxnId="{9D4E8B4B-B8C9-49E4-A25E-C930B4EF0B26}">
      <dgm:prSet/>
      <dgm:spPr/>
      <dgm:t>
        <a:bodyPr/>
        <a:lstStyle/>
        <a:p>
          <a:endParaRPr lang="ru-RU"/>
        </a:p>
      </dgm:t>
    </dgm:pt>
    <dgm:pt modelId="{64BD6E76-57EE-4066-828D-E00A109EA6BC}" type="sibTrans" cxnId="{9D4E8B4B-B8C9-49E4-A25E-C930B4EF0B26}">
      <dgm:prSet/>
      <dgm:spPr/>
      <dgm:t>
        <a:bodyPr/>
        <a:lstStyle/>
        <a:p>
          <a:endParaRPr lang="ru-RU"/>
        </a:p>
      </dgm:t>
    </dgm:pt>
    <dgm:pt modelId="{965B5423-3E60-4DB4-8D96-2858B0A9B9FC}">
      <dgm:prSet/>
      <dgm:spPr/>
      <dgm:t>
        <a:bodyPr/>
        <a:lstStyle/>
        <a:p>
          <a:r>
            <a:rPr lang="ru-RU" i="1" dirty="0"/>
            <a:t>Какие процессы и процедуры в части обеспечения квалифицированными кадрами установлены?</a:t>
          </a:r>
          <a:endParaRPr lang="ru-RU" dirty="0"/>
        </a:p>
      </dgm:t>
    </dgm:pt>
    <dgm:pt modelId="{11E9DA01-C7F5-43F4-A4D1-42E6718814EE}" type="parTrans" cxnId="{CBAF07B7-1229-4FAB-AAF2-453BDCDEF054}">
      <dgm:prSet/>
      <dgm:spPr/>
      <dgm:t>
        <a:bodyPr/>
        <a:lstStyle/>
        <a:p>
          <a:endParaRPr lang="ru-RU"/>
        </a:p>
      </dgm:t>
    </dgm:pt>
    <dgm:pt modelId="{6ACEC227-428D-4CE3-995A-FED99E6AE53A}" type="sibTrans" cxnId="{CBAF07B7-1229-4FAB-AAF2-453BDCDEF054}">
      <dgm:prSet/>
      <dgm:spPr/>
      <dgm:t>
        <a:bodyPr/>
        <a:lstStyle/>
        <a:p>
          <a:endParaRPr lang="ru-RU"/>
        </a:p>
      </dgm:t>
    </dgm:pt>
    <dgm:pt modelId="{D2A9007E-3C28-422A-B43B-F35E57D0D267}">
      <dgm:prSet/>
      <dgm:spPr/>
      <dgm:t>
        <a:bodyPr/>
        <a:lstStyle/>
        <a:p>
          <a:r>
            <a:rPr lang="ru-RU" i="1" dirty="0"/>
            <a:t>Как осуществляется оценка компетентности работников?</a:t>
          </a:r>
          <a:endParaRPr lang="ru-RU" dirty="0"/>
        </a:p>
      </dgm:t>
    </dgm:pt>
    <dgm:pt modelId="{7F82D71C-0549-4E38-8FB7-7FEAD48A1301}" type="parTrans" cxnId="{2BFC6E35-B270-4FA3-BB66-5198BEB74C10}">
      <dgm:prSet/>
      <dgm:spPr/>
      <dgm:t>
        <a:bodyPr/>
        <a:lstStyle/>
        <a:p>
          <a:endParaRPr lang="ru-RU"/>
        </a:p>
      </dgm:t>
    </dgm:pt>
    <dgm:pt modelId="{26F6E7EB-287C-455B-925E-EC3FC3519D26}" type="sibTrans" cxnId="{2BFC6E35-B270-4FA3-BB66-5198BEB74C10}">
      <dgm:prSet/>
      <dgm:spPr/>
      <dgm:t>
        <a:bodyPr/>
        <a:lstStyle/>
        <a:p>
          <a:endParaRPr lang="ru-RU"/>
        </a:p>
      </dgm:t>
    </dgm:pt>
    <dgm:pt modelId="{4D0C2BC6-252E-4852-9AB8-64F606B0C2F5}">
      <dgm:prSet/>
      <dgm:spPr/>
      <dgm:t>
        <a:bodyPr/>
        <a:lstStyle/>
        <a:p>
          <a:r>
            <a:rPr lang="ru-RU" i="1" dirty="0"/>
            <a:t>Существует ли связь между качеством работы и размером вознаграждения, продвижением по карьерной лестнице?</a:t>
          </a:r>
          <a:endParaRPr lang="ru-RU" dirty="0"/>
        </a:p>
      </dgm:t>
    </dgm:pt>
    <dgm:pt modelId="{362EB270-167C-4937-9042-4CB4F94F5CD1}" type="parTrans" cxnId="{558E2A4F-AB9C-473D-9547-08455E6DD247}">
      <dgm:prSet/>
      <dgm:spPr/>
      <dgm:t>
        <a:bodyPr/>
        <a:lstStyle/>
        <a:p>
          <a:endParaRPr lang="ru-RU"/>
        </a:p>
      </dgm:t>
    </dgm:pt>
    <dgm:pt modelId="{80658A4E-D1E8-4B39-84DA-B1A9DA2CE6FF}" type="sibTrans" cxnId="{558E2A4F-AB9C-473D-9547-08455E6DD247}">
      <dgm:prSet/>
      <dgm:spPr/>
      <dgm:t>
        <a:bodyPr/>
        <a:lstStyle/>
        <a:p>
          <a:endParaRPr lang="ru-RU"/>
        </a:p>
      </dgm:t>
    </dgm:pt>
    <dgm:pt modelId="{EC211E50-EB32-413F-97C5-C21B78A83691}">
      <dgm:prSet/>
      <dgm:spPr/>
      <dgm:t>
        <a:bodyPr/>
        <a:lstStyle/>
        <a:p>
          <a:r>
            <a:rPr lang="ru-RU" i="1" dirty="0"/>
            <a:t>Какие требования, процессы и процедуры в части поддержания на должном уровне, повышения квалификации работников установлены?</a:t>
          </a:r>
          <a:endParaRPr lang="ru-RU" dirty="0"/>
        </a:p>
      </dgm:t>
    </dgm:pt>
    <dgm:pt modelId="{89BEA091-ABC5-45BA-9203-81FFCDA36664}" type="parTrans" cxnId="{A94AC5B7-A642-4EA3-8AE1-C3892171A192}">
      <dgm:prSet/>
      <dgm:spPr/>
      <dgm:t>
        <a:bodyPr/>
        <a:lstStyle/>
        <a:p>
          <a:endParaRPr lang="ru-RU"/>
        </a:p>
      </dgm:t>
    </dgm:pt>
    <dgm:pt modelId="{CEE26D54-65A6-4612-AA00-2367D60578CC}" type="sibTrans" cxnId="{A94AC5B7-A642-4EA3-8AE1-C3892171A192}">
      <dgm:prSet/>
      <dgm:spPr/>
      <dgm:t>
        <a:bodyPr/>
        <a:lstStyle/>
        <a:p>
          <a:endParaRPr lang="ru-RU"/>
        </a:p>
      </dgm:t>
    </dgm:pt>
    <dgm:pt modelId="{87774BD5-6343-4E2B-AE99-F0EF7430B087}">
      <dgm:prSet/>
      <dgm:spPr/>
      <dgm:t>
        <a:bodyPr/>
        <a:lstStyle/>
        <a:p>
          <a:r>
            <a:rPr lang="ru-RU" dirty="0"/>
            <a:t>Как осуществляется назначение рабочей группы;</a:t>
          </a:r>
        </a:p>
      </dgm:t>
    </dgm:pt>
    <dgm:pt modelId="{82899E56-2238-49BB-BFCD-EF6C2EA22207}" type="parTrans" cxnId="{478D5F42-F6B1-4A10-AE9F-9A7144845201}">
      <dgm:prSet/>
      <dgm:spPr/>
      <dgm:t>
        <a:bodyPr/>
        <a:lstStyle/>
        <a:p>
          <a:endParaRPr lang="ru-RU"/>
        </a:p>
      </dgm:t>
    </dgm:pt>
    <dgm:pt modelId="{B00211FF-1E49-493F-B6C5-292D1DF8AE9F}" type="sibTrans" cxnId="{478D5F42-F6B1-4A10-AE9F-9A7144845201}">
      <dgm:prSet/>
      <dgm:spPr/>
      <dgm:t>
        <a:bodyPr/>
        <a:lstStyle/>
        <a:p>
          <a:endParaRPr lang="ru-RU"/>
        </a:p>
      </dgm:t>
    </dgm:pt>
    <dgm:pt modelId="{EE4E5569-86E2-4440-A256-BB086DFEA382}">
      <dgm:prSet/>
      <dgm:spPr/>
      <dgm:t>
        <a:bodyPr/>
        <a:lstStyle/>
        <a:p>
          <a:r>
            <a:rPr lang="ru-RU" dirty="0"/>
            <a:t>Как руководитель по заданию получает убеждение  в достаточности ресурсов для выполнения задания</a:t>
          </a:r>
        </a:p>
      </dgm:t>
    </dgm:pt>
    <dgm:pt modelId="{D65D03B9-18FF-43D2-9CC5-179140AB65AF}" type="parTrans" cxnId="{0EE85281-7E09-4635-ACBB-FE4366A588FE}">
      <dgm:prSet/>
      <dgm:spPr/>
      <dgm:t>
        <a:bodyPr/>
        <a:lstStyle/>
        <a:p>
          <a:endParaRPr lang="ru-RU"/>
        </a:p>
      </dgm:t>
    </dgm:pt>
    <dgm:pt modelId="{9383DB8B-2FC8-47F9-910E-1C359BF33B08}" type="sibTrans" cxnId="{0EE85281-7E09-4635-ACBB-FE4366A588FE}">
      <dgm:prSet/>
      <dgm:spPr/>
      <dgm:t>
        <a:bodyPr/>
        <a:lstStyle/>
        <a:p>
          <a:endParaRPr lang="ru-RU"/>
        </a:p>
      </dgm:t>
    </dgm:pt>
    <dgm:pt modelId="{BC84D78F-DF09-4BF2-9048-08B4FC986EFC}" type="pres">
      <dgm:prSet presAssocID="{1EA4734E-C3FF-4366-98E6-7DC94D694A27}" presName="linear" presStyleCnt="0">
        <dgm:presLayoutVars>
          <dgm:animLvl val="lvl"/>
          <dgm:resizeHandles val="exact"/>
        </dgm:presLayoutVars>
      </dgm:prSet>
      <dgm:spPr/>
    </dgm:pt>
    <dgm:pt modelId="{7E88122A-3E33-435B-A8BE-B3A97EA8DF65}" type="pres">
      <dgm:prSet presAssocID="{7E137B3A-F595-4974-B5A7-1D6304064FBE}" presName="parentText" presStyleLbl="node1" presStyleIdx="0" presStyleCnt="8">
        <dgm:presLayoutVars>
          <dgm:chMax val="0"/>
          <dgm:bulletEnabled val="1"/>
        </dgm:presLayoutVars>
      </dgm:prSet>
      <dgm:spPr/>
    </dgm:pt>
    <dgm:pt modelId="{161C598D-7C16-4380-AAFA-162A5ABAC04D}" type="pres">
      <dgm:prSet presAssocID="{CE7DE75D-F3A8-43E1-BB37-AC83A933603D}" presName="spacer" presStyleCnt="0"/>
      <dgm:spPr/>
    </dgm:pt>
    <dgm:pt modelId="{B67AA5E3-B155-4264-BFA8-466959142716}" type="pres">
      <dgm:prSet presAssocID="{FD5A6B18-3795-4F6F-A4AC-506303138E7F}" presName="parentText" presStyleLbl="node1" presStyleIdx="1" presStyleCnt="8">
        <dgm:presLayoutVars>
          <dgm:chMax val="0"/>
          <dgm:bulletEnabled val="1"/>
        </dgm:presLayoutVars>
      </dgm:prSet>
      <dgm:spPr/>
    </dgm:pt>
    <dgm:pt modelId="{EE67D5AC-2769-4442-BBAC-59783AC46452}" type="pres">
      <dgm:prSet presAssocID="{64BD6E76-57EE-4066-828D-E00A109EA6BC}" presName="spacer" presStyleCnt="0"/>
      <dgm:spPr/>
    </dgm:pt>
    <dgm:pt modelId="{9BC9EC0F-BFC3-4AE5-88CE-17B58781142E}" type="pres">
      <dgm:prSet presAssocID="{965B5423-3E60-4DB4-8D96-2858B0A9B9FC}" presName="parentText" presStyleLbl="node1" presStyleIdx="2" presStyleCnt="8">
        <dgm:presLayoutVars>
          <dgm:chMax val="0"/>
          <dgm:bulletEnabled val="1"/>
        </dgm:presLayoutVars>
      </dgm:prSet>
      <dgm:spPr/>
    </dgm:pt>
    <dgm:pt modelId="{1FE27FC6-7800-4165-9328-EDEDE8566ACC}" type="pres">
      <dgm:prSet presAssocID="{6ACEC227-428D-4CE3-995A-FED99E6AE53A}" presName="spacer" presStyleCnt="0"/>
      <dgm:spPr/>
    </dgm:pt>
    <dgm:pt modelId="{5E8E635C-7133-4BF0-AACB-7BB8D956997F}" type="pres">
      <dgm:prSet presAssocID="{D2A9007E-3C28-422A-B43B-F35E57D0D267}" presName="parentText" presStyleLbl="node1" presStyleIdx="3" presStyleCnt="8">
        <dgm:presLayoutVars>
          <dgm:chMax val="0"/>
          <dgm:bulletEnabled val="1"/>
        </dgm:presLayoutVars>
      </dgm:prSet>
      <dgm:spPr/>
    </dgm:pt>
    <dgm:pt modelId="{84E217D9-B602-4EBD-A0EB-FC06E75B504C}" type="pres">
      <dgm:prSet presAssocID="{26F6E7EB-287C-455B-925E-EC3FC3519D26}" presName="spacer" presStyleCnt="0"/>
      <dgm:spPr/>
    </dgm:pt>
    <dgm:pt modelId="{7C03BB59-7697-489C-8922-81B149D84D06}" type="pres">
      <dgm:prSet presAssocID="{4D0C2BC6-252E-4852-9AB8-64F606B0C2F5}" presName="parentText" presStyleLbl="node1" presStyleIdx="4" presStyleCnt="8">
        <dgm:presLayoutVars>
          <dgm:chMax val="0"/>
          <dgm:bulletEnabled val="1"/>
        </dgm:presLayoutVars>
      </dgm:prSet>
      <dgm:spPr/>
    </dgm:pt>
    <dgm:pt modelId="{70B43115-2497-4336-9730-52F74E8D38FB}" type="pres">
      <dgm:prSet presAssocID="{80658A4E-D1E8-4B39-84DA-B1A9DA2CE6FF}" presName="spacer" presStyleCnt="0"/>
      <dgm:spPr/>
    </dgm:pt>
    <dgm:pt modelId="{7EE6A1CB-3159-47B6-98FF-F6C2DC3B2646}" type="pres">
      <dgm:prSet presAssocID="{EC211E50-EB32-413F-97C5-C21B78A83691}" presName="parentText" presStyleLbl="node1" presStyleIdx="5" presStyleCnt="8">
        <dgm:presLayoutVars>
          <dgm:chMax val="0"/>
          <dgm:bulletEnabled val="1"/>
        </dgm:presLayoutVars>
      </dgm:prSet>
      <dgm:spPr/>
    </dgm:pt>
    <dgm:pt modelId="{1872B4A2-491A-4DE7-8995-F2C75EF78D86}" type="pres">
      <dgm:prSet presAssocID="{CEE26D54-65A6-4612-AA00-2367D60578CC}" presName="spacer" presStyleCnt="0"/>
      <dgm:spPr/>
    </dgm:pt>
    <dgm:pt modelId="{D5AFAE67-7342-4CB1-A709-8F47464958DC}" type="pres">
      <dgm:prSet presAssocID="{87774BD5-6343-4E2B-AE99-F0EF7430B087}" presName="parentText" presStyleLbl="node1" presStyleIdx="6" presStyleCnt="8">
        <dgm:presLayoutVars>
          <dgm:chMax val="0"/>
          <dgm:bulletEnabled val="1"/>
        </dgm:presLayoutVars>
      </dgm:prSet>
      <dgm:spPr/>
    </dgm:pt>
    <dgm:pt modelId="{78E51719-9860-436E-B8BB-86139CC5B980}" type="pres">
      <dgm:prSet presAssocID="{B00211FF-1E49-493F-B6C5-292D1DF8AE9F}" presName="spacer" presStyleCnt="0"/>
      <dgm:spPr/>
    </dgm:pt>
    <dgm:pt modelId="{FB71BF0C-D6B5-46E1-BCE8-4BE5B229BD1D}" type="pres">
      <dgm:prSet presAssocID="{EE4E5569-86E2-4440-A256-BB086DFEA382}" presName="parentText" presStyleLbl="node1" presStyleIdx="7" presStyleCnt="8">
        <dgm:presLayoutVars>
          <dgm:chMax val="0"/>
          <dgm:bulletEnabled val="1"/>
        </dgm:presLayoutVars>
      </dgm:prSet>
      <dgm:spPr/>
    </dgm:pt>
  </dgm:ptLst>
  <dgm:cxnLst>
    <dgm:cxn modelId="{BC64A01F-3852-469D-9448-BAF05E5BACC7}" type="presOf" srcId="{4D0C2BC6-252E-4852-9AB8-64F606B0C2F5}" destId="{7C03BB59-7697-489C-8922-81B149D84D06}" srcOrd="0" destOrd="0" presId="urn:microsoft.com/office/officeart/2005/8/layout/vList2"/>
    <dgm:cxn modelId="{C3CF4729-7452-440E-B5BE-F2FB38777384}" type="presOf" srcId="{7E137B3A-F595-4974-B5A7-1D6304064FBE}" destId="{7E88122A-3E33-435B-A8BE-B3A97EA8DF65}" srcOrd="0" destOrd="0" presId="urn:microsoft.com/office/officeart/2005/8/layout/vList2"/>
    <dgm:cxn modelId="{2BFC6E35-B270-4FA3-BB66-5198BEB74C10}" srcId="{1EA4734E-C3FF-4366-98E6-7DC94D694A27}" destId="{D2A9007E-3C28-422A-B43B-F35E57D0D267}" srcOrd="3" destOrd="0" parTransId="{7F82D71C-0549-4E38-8FB7-7FEAD48A1301}" sibTransId="{26F6E7EB-287C-455B-925E-EC3FC3519D26}"/>
    <dgm:cxn modelId="{8AABE661-6A7C-4E59-9F4B-1232CCCE323A}" type="presOf" srcId="{FD5A6B18-3795-4F6F-A4AC-506303138E7F}" destId="{B67AA5E3-B155-4264-BFA8-466959142716}" srcOrd="0" destOrd="0" presId="urn:microsoft.com/office/officeart/2005/8/layout/vList2"/>
    <dgm:cxn modelId="{478D5F42-F6B1-4A10-AE9F-9A7144845201}" srcId="{1EA4734E-C3FF-4366-98E6-7DC94D694A27}" destId="{87774BD5-6343-4E2B-AE99-F0EF7430B087}" srcOrd="6" destOrd="0" parTransId="{82899E56-2238-49BB-BFCD-EF6C2EA22207}" sibTransId="{B00211FF-1E49-493F-B6C5-292D1DF8AE9F}"/>
    <dgm:cxn modelId="{8AA9CA67-AD26-4749-8BEC-EEC4C4D4DBE7}" type="presOf" srcId="{87774BD5-6343-4E2B-AE99-F0EF7430B087}" destId="{D5AFAE67-7342-4CB1-A709-8F47464958DC}" srcOrd="0" destOrd="0" presId="urn:microsoft.com/office/officeart/2005/8/layout/vList2"/>
    <dgm:cxn modelId="{9D4E8B4B-B8C9-49E4-A25E-C930B4EF0B26}" srcId="{1EA4734E-C3FF-4366-98E6-7DC94D694A27}" destId="{FD5A6B18-3795-4F6F-A4AC-506303138E7F}" srcOrd="1" destOrd="0" parTransId="{10F3C1DB-B01E-4077-959E-A427C87A2A4E}" sibTransId="{64BD6E76-57EE-4066-828D-E00A109EA6BC}"/>
    <dgm:cxn modelId="{558E2A4F-AB9C-473D-9547-08455E6DD247}" srcId="{1EA4734E-C3FF-4366-98E6-7DC94D694A27}" destId="{4D0C2BC6-252E-4852-9AB8-64F606B0C2F5}" srcOrd="4" destOrd="0" parTransId="{362EB270-167C-4937-9042-4CB4F94F5CD1}" sibTransId="{80658A4E-D1E8-4B39-84DA-B1A9DA2CE6FF}"/>
    <dgm:cxn modelId="{F509766F-C90A-4CD4-AE03-F0B08E7DD679}" type="presOf" srcId="{EC211E50-EB32-413F-97C5-C21B78A83691}" destId="{7EE6A1CB-3159-47B6-98FF-F6C2DC3B2646}" srcOrd="0" destOrd="0" presId="urn:microsoft.com/office/officeart/2005/8/layout/vList2"/>
    <dgm:cxn modelId="{B33EDC7B-7E16-4E0F-87F4-5CCBB4785175}" type="presOf" srcId="{965B5423-3E60-4DB4-8D96-2858B0A9B9FC}" destId="{9BC9EC0F-BFC3-4AE5-88CE-17B58781142E}" srcOrd="0" destOrd="0" presId="urn:microsoft.com/office/officeart/2005/8/layout/vList2"/>
    <dgm:cxn modelId="{0EE85281-7E09-4635-ACBB-FE4366A588FE}" srcId="{1EA4734E-C3FF-4366-98E6-7DC94D694A27}" destId="{EE4E5569-86E2-4440-A256-BB086DFEA382}" srcOrd="7" destOrd="0" parTransId="{D65D03B9-18FF-43D2-9CC5-179140AB65AF}" sibTransId="{9383DB8B-2FC8-47F9-910E-1C359BF33B08}"/>
    <dgm:cxn modelId="{95BFD892-77CE-402B-B879-3DDEEE77FF18}" type="presOf" srcId="{D2A9007E-3C28-422A-B43B-F35E57D0D267}" destId="{5E8E635C-7133-4BF0-AACB-7BB8D956997F}" srcOrd="0" destOrd="0" presId="urn:microsoft.com/office/officeart/2005/8/layout/vList2"/>
    <dgm:cxn modelId="{ED0A5DAC-C924-4641-AFF6-03F85240A17D}" type="presOf" srcId="{EE4E5569-86E2-4440-A256-BB086DFEA382}" destId="{FB71BF0C-D6B5-46E1-BCE8-4BE5B229BD1D}" srcOrd="0" destOrd="0" presId="urn:microsoft.com/office/officeart/2005/8/layout/vList2"/>
    <dgm:cxn modelId="{CBAF07B7-1229-4FAB-AAF2-453BDCDEF054}" srcId="{1EA4734E-C3FF-4366-98E6-7DC94D694A27}" destId="{965B5423-3E60-4DB4-8D96-2858B0A9B9FC}" srcOrd="2" destOrd="0" parTransId="{11E9DA01-C7F5-43F4-A4D1-42E6718814EE}" sibTransId="{6ACEC227-428D-4CE3-995A-FED99E6AE53A}"/>
    <dgm:cxn modelId="{A94AC5B7-A642-4EA3-8AE1-C3892171A192}" srcId="{1EA4734E-C3FF-4366-98E6-7DC94D694A27}" destId="{EC211E50-EB32-413F-97C5-C21B78A83691}" srcOrd="5" destOrd="0" parTransId="{89BEA091-ABC5-45BA-9203-81FFCDA36664}" sibTransId="{CEE26D54-65A6-4612-AA00-2367D60578CC}"/>
    <dgm:cxn modelId="{BD5828BE-E0C7-4F98-B565-DCFCE13333D8}" type="presOf" srcId="{1EA4734E-C3FF-4366-98E6-7DC94D694A27}" destId="{BC84D78F-DF09-4BF2-9048-08B4FC986EFC}" srcOrd="0" destOrd="0" presId="urn:microsoft.com/office/officeart/2005/8/layout/vList2"/>
    <dgm:cxn modelId="{B04B35F1-A7E5-4FEB-8A8D-B7D0A08522F2}" srcId="{1EA4734E-C3FF-4366-98E6-7DC94D694A27}" destId="{7E137B3A-F595-4974-B5A7-1D6304064FBE}" srcOrd="0" destOrd="0" parTransId="{784A3524-E822-42A0-BC3B-1DDEFFFCD9E6}" sibTransId="{CE7DE75D-F3A8-43E1-BB37-AC83A933603D}"/>
    <dgm:cxn modelId="{7F45962C-6BFA-4858-9F80-381DB5AAC0F1}" type="presParOf" srcId="{BC84D78F-DF09-4BF2-9048-08B4FC986EFC}" destId="{7E88122A-3E33-435B-A8BE-B3A97EA8DF65}" srcOrd="0" destOrd="0" presId="urn:microsoft.com/office/officeart/2005/8/layout/vList2"/>
    <dgm:cxn modelId="{4C9166AB-32BA-4B78-8E08-4D6D0D3554D8}" type="presParOf" srcId="{BC84D78F-DF09-4BF2-9048-08B4FC986EFC}" destId="{161C598D-7C16-4380-AAFA-162A5ABAC04D}" srcOrd="1" destOrd="0" presId="urn:microsoft.com/office/officeart/2005/8/layout/vList2"/>
    <dgm:cxn modelId="{B2F22670-25E2-44DE-ADB2-813017A1D98C}" type="presParOf" srcId="{BC84D78F-DF09-4BF2-9048-08B4FC986EFC}" destId="{B67AA5E3-B155-4264-BFA8-466959142716}" srcOrd="2" destOrd="0" presId="urn:microsoft.com/office/officeart/2005/8/layout/vList2"/>
    <dgm:cxn modelId="{CC393AD0-B87C-43C3-8E95-928607EE772E}" type="presParOf" srcId="{BC84D78F-DF09-4BF2-9048-08B4FC986EFC}" destId="{EE67D5AC-2769-4442-BBAC-59783AC46452}" srcOrd="3" destOrd="0" presId="urn:microsoft.com/office/officeart/2005/8/layout/vList2"/>
    <dgm:cxn modelId="{9AE52086-98D8-4252-AFD7-9322F71901C0}" type="presParOf" srcId="{BC84D78F-DF09-4BF2-9048-08B4FC986EFC}" destId="{9BC9EC0F-BFC3-4AE5-88CE-17B58781142E}" srcOrd="4" destOrd="0" presId="urn:microsoft.com/office/officeart/2005/8/layout/vList2"/>
    <dgm:cxn modelId="{09AF7567-D9CE-4C30-B6D3-19F918DC8A99}" type="presParOf" srcId="{BC84D78F-DF09-4BF2-9048-08B4FC986EFC}" destId="{1FE27FC6-7800-4165-9328-EDEDE8566ACC}" srcOrd="5" destOrd="0" presId="urn:microsoft.com/office/officeart/2005/8/layout/vList2"/>
    <dgm:cxn modelId="{313A0284-71DC-4652-88AA-7F150B9FE08F}" type="presParOf" srcId="{BC84D78F-DF09-4BF2-9048-08B4FC986EFC}" destId="{5E8E635C-7133-4BF0-AACB-7BB8D956997F}" srcOrd="6" destOrd="0" presId="urn:microsoft.com/office/officeart/2005/8/layout/vList2"/>
    <dgm:cxn modelId="{3BFF325C-40F0-46B3-984E-17F287ADA6CB}" type="presParOf" srcId="{BC84D78F-DF09-4BF2-9048-08B4FC986EFC}" destId="{84E217D9-B602-4EBD-A0EB-FC06E75B504C}" srcOrd="7" destOrd="0" presId="urn:microsoft.com/office/officeart/2005/8/layout/vList2"/>
    <dgm:cxn modelId="{B82127B6-7EC6-494F-980D-FF517ABC5C8C}" type="presParOf" srcId="{BC84D78F-DF09-4BF2-9048-08B4FC986EFC}" destId="{7C03BB59-7697-489C-8922-81B149D84D06}" srcOrd="8" destOrd="0" presId="urn:microsoft.com/office/officeart/2005/8/layout/vList2"/>
    <dgm:cxn modelId="{A638F528-213A-4F14-9992-5C5DB8733862}" type="presParOf" srcId="{BC84D78F-DF09-4BF2-9048-08B4FC986EFC}" destId="{70B43115-2497-4336-9730-52F74E8D38FB}" srcOrd="9" destOrd="0" presId="urn:microsoft.com/office/officeart/2005/8/layout/vList2"/>
    <dgm:cxn modelId="{C1742A9B-BED4-40E0-B318-63EABCA8F512}" type="presParOf" srcId="{BC84D78F-DF09-4BF2-9048-08B4FC986EFC}" destId="{7EE6A1CB-3159-47B6-98FF-F6C2DC3B2646}" srcOrd="10" destOrd="0" presId="urn:microsoft.com/office/officeart/2005/8/layout/vList2"/>
    <dgm:cxn modelId="{1657AED0-DD33-43BA-9C1C-730D10AA9878}" type="presParOf" srcId="{BC84D78F-DF09-4BF2-9048-08B4FC986EFC}" destId="{1872B4A2-491A-4DE7-8995-F2C75EF78D86}" srcOrd="11" destOrd="0" presId="urn:microsoft.com/office/officeart/2005/8/layout/vList2"/>
    <dgm:cxn modelId="{A2A86836-8612-44E0-AC1B-F82DDF72537E}" type="presParOf" srcId="{BC84D78F-DF09-4BF2-9048-08B4FC986EFC}" destId="{D5AFAE67-7342-4CB1-A709-8F47464958DC}" srcOrd="12" destOrd="0" presId="urn:microsoft.com/office/officeart/2005/8/layout/vList2"/>
    <dgm:cxn modelId="{E45969AE-C444-4ACD-8A10-1B4B5C27636E}" type="presParOf" srcId="{BC84D78F-DF09-4BF2-9048-08B4FC986EFC}" destId="{78E51719-9860-436E-B8BB-86139CC5B980}" srcOrd="13" destOrd="0" presId="urn:microsoft.com/office/officeart/2005/8/layout/vList2"/>
    <dgm:cxn modelId="{648C539C-2F68-419E-AACC-969571C20120}" type="presParOf" srcId="{BC84D78F-DF09-4BF2-9048-08B4FC986EFC}" destId="{FB71BF0C-D6B5-46E1-BCE8-4BE5B229BD1D}" srcOrd="14"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FB0E418-7B2D-4394-8E14-0666F141795C}" type="doc">
      <dgm:prSet loTypeId="urn:microsoft.com/office/officeart/2009/3/layout/IncreasingArrowsProcess" loCatId="process" qsTypeId="urn:microsoft.com/office/officeart/2005/8/quickstyle/simple1" qsCatId="simple" csTypeId="urn:microsoft.com/office/officeart/2005/8/colors/accent0_2" csCatId="mainScheme" phldr="1"/>
      <dgm:spPr/>
      <dgm:t>
        <a:bodyPr/>
        <a:lstStyle/>
        <a:p>
          <a:endParaRPr lang="ru-RU"/>
        </a:p>
      </dgm:t>
    </dgm:pt>
    <dgm:pt modelId="{3A84F735-C259-4ED4-BF51-8745B49E7D87}">
      <dgm:prSet custT="1"/>
      <dgm:spPr/>
      <dgm:t>
        <a:bodyPr/>
        <a:lstStyle/>
        <a:p>
          <a:pPr algn="l"/>
          <a:r>
            <a:rPr lang="ru-RU" sz="1800" dirty="0">
              <a:solidFill>
                <a:schemeClr val="tx1"/>
              </a:solidFill>
            </a:rPr>
            <a:t>Аудиторская организация, аудитор - индивидуальный предприниматель и их работники </a:t>
          </a:r>
          <a:r>
            <a:rPr lang="ru-RU" sz="1800" b="1" dirty="0">
              <a:solidFill>
                <a:schemeClr val="tx1"/>
              </a:solidFill>
            </a:rPr>
            <a:t>соблюдают требования законодательства об аудиторской деятельности</a:t>
          </a:r>
        </a:p>
      </dgm:t>
    </dgm:pt>
    <dgm:pt modelId="{303B5C4A-AE9B-423A-B897-9C02BDCA9D90}" type="parTrans" cxnId="{ACBEADC9-E1F9-4391-95F8-EE6BEB448BE5}">
      <dgm:prSet/>
      <dgm:spPr/>
      <dgm:t>
        <a:bodyPr/>
        <a:lstStyle/>
        <a:p>
          <a:endParaRPr lang="ru-RU"/>
        </a:p>
      </dgm:t>
    </dgm:pt>
    <dgm:pt modelId="{684A5698-F216-4F95-BBA0-528172F6D60A}" type="sibTrans" cxnId="{ACBEADC9-E1F9-4391-95F8-EE6BEB448BE5}">
      <dgm:prSet/>
      <dgm:spPr/>
      <dgm:t>
        <a:bodyPr/>
        <a:lstStyle/>
        <a:p>
          <a:endParaRPr lang="ru-RU"/>
        </a:p>
      </dgm:t>
    </dgm:pt>
    <dgm:pt modelId="{FED31CBB-587C-4AA4-9F8D-04004F65556A}">
      <dgm:prSet custT="1"/>
      <dgm:spPr/>
      <dgm:t>
        <a:bodyPr/>
        <a:lstStyle/>
        <a:p>
          <a:pPr algn="l"/>
          <a:r>
            <a:rPr lang="ru-RU" sz="1800" b="1" dirty="0">
              <a:solidFill>
                <a:schemeClr val="tx1"/>
              </a:solidFill>
            </a:rPr>
            <a:t>Итоговые документы</a:t>
          </a:r>
          <a:r>
            <a:rPr lang="ru-RU" sz="1800" dirty="0">
              <a:solidFill>
                <a:schemeClr val="tx1"/>
              </a:solidFill>
            </a:rPr>
            <a:t>, подготовленные аудиторской организацией, аудитором - индивидуальным предпринимателем по результатам выполнения аудиторского задания, </a:t>
          </a:r>
          <a:r>
            <a:rPr lang="ru-RU" sz="1800" b="1" dirty="0">
              <a:solidFill>
                <a:schemeClr val="tx1"/>
              </a:solidFill>
            </a:rPr>
            <a:t>носят надлежащий характер и соответствуют цели аудиторского задания</a:t>
          </a:r>
        </a:p>
      </dgm:t>
    </dgm:pt>
    <dgm:pt modelId="{BCAC82C9-2B69-413B-AB10-163C20C6A051}" type="parTrans" cxnId="{1984AF23-A877-4DC1-81BD-D01C6515F301}">
      <dgm:prSet/>
      <dgm:spPr/>
      <dgm:t>
        <a:bodyPr/>
        <a:lstStyle/>
        <a:p>
          <a:endParaRPr lang="ru-RU"/>
        </a:p>
      </dgm:t>
    </dgm:pt>
    <dgm:pt modelId="{A917E002-1873-438A-A96F-A4B2D8E99DE6}" type="sibTrans" cxnId="{1984AF23-A877-4DC1-81BD-D01C6515F301}">
      <dgm:prSet/>
      <dgm:spPr/>
      <dgm:t>
        <a:bodyPr/>
        <a:lstStyle/>
        <a:p>
          <a:endParaRPr lang="ru-RU"/>
        </a:p>
      </dgm:t>
    </dgm:pt>
    <dgm:pt modelId="{DBEF4FBB-DF60-478A-A109-0237F7467C1A}" type="pres">
      <dgm:prSet presAssocID="{2FB0E418-7B2D-4394-8E14-0666F141795C}" presName="Name0" presStyleCnt="0">
        <dgm:presLayoutVars>
          <dgm:chMax val="5"/>
          <dgm:chPref val="5"/>
          <dgm:dir val="rev"/>
          <dgm:animLvl val="lvl"/>
        </dgm:presLayoutVars>
      </dgm:prSet>
      <dgm:spPr/>
    </dgm:pt>
    <dgm:pt modelId="{49E4E825-08A6-40C6-9893-33FEFEACA36D}" type="pres">
      <dgm:prSet presAssocID="{3A84F735-C259-4ED4-BF51-8745B49E7D87}" presName="parentText1" presStyleLbl="node1" presStyleIdx="0" presStyleCnt="2" custScaleX="81682" custScaleY="200899" custLinFactNeighborX="-12669" custLinFactNeighborY="-82517">
        <dgm:presLayoutVars>
          <dgm:chMax/>
          <dgm:chPref val="3"/>
          <dgm:bulletEnabled val="1"/>
        </dgm:presLayoutVars>
      </dgm:prSet>
      <dgm:spPr/>
    </dgm:pt>
    <dgm:pt modelId="{26085ADE-38B1-48C8-9445-3C165F2DE9A0}" type="pres">
      <dgm:prSet presAssocID="{FED31CBB-587C-4AA4-9F8D-04004F65556A}" presName="parentText2" presStyleLbl="node1" presStyleIdx="1" presStyleCnt="2" custScaleX="172766" custScaleY="252585" custLinFactNeighborX="9174" custLinFactNeighborY="56916">
        <dgm:presLayoutVars>
          <dgm:chMax/>
          <dgm:chPref val="3"/>
          <dgm:bulletEnabled val="1"/>
        </dgm:presLayoutVars>
      </dgm:prSet>
      <dgm:spPr/>
    </dgm:pt>
  </dgm:ptLst>
  <dgm:cxnLst>
    <dgm:cxn modelId="{2F09880D-3960-4C13-9664-E0B1B0F21A98}" type="presOf" srcId="{3A84F735-C259-4ED4-BF51-8745B49E7D87}" destId="{49E4E825-08A6-40C6-9893-33FEFEACA36D}" srcOrd="0" destOrd="0" presId="urn:microsoft.com/office/officeart/2009/3/layout/IncreasingArrowsProcess"/>
    <dgm:cxn modelId="{1984AF23-A877-4DC1-81BD-D01C6515F301}" srcId="{2FB0E418-7B2D-4394-8E14-0666F141795C}" destId="{FED31CBB-587C-4AA4-9F8D-04004F65556A}" srcOrd="1" destOrd="0" parTransId="{BCAC82C9-2B69-413B-AB10-163C20C6A051}" sibTransId="{A917E002-1873-438A-A96F-A4B2D8E99DE6}"/>
    <dgm:cxn modelId="{90AE386A-C882-448B-9D59-FEFB65E00498}" type="presOf" srcId="{FED31CBB-587C-4AA4-9F8D-04004F65556A}" destId="{26085ADE-38B1-48C8-9445-3C165F2DE9A0}" srcOrd="0" destOrd="0" presId="urn:microsoft.com/office/officeart/2009/3/layout/IncreasingArrowsProcess"/>
    <dgm:cxn modelId="{C7010A81-A611-41F6-B305-E427334E0F5C}" type="presOf" srcId="{2FB0E418-7B2D-4394-8E14-0666F141795C}" destId="{DBEF4FBB-DF60-478A-A109-0237F7467C1A}" srcOrd="0" destOrd="0" presId="urn:microsoft.com/office/officeart/2009/3/layout/IncreasingArrowsProcess"/>
    <dgm:cxn modelId="{ACBEADC9-E1F9-4391-95F8-EE6BEB448BE5}" srcId="{2FB0E418-7B2D-4394-8E14-0666F141795C}" destId="{3A84F735-C259-4ED4-BF51-8745B49E7D87}" srcOrd="0" destOrd="0" parTransId="{303B5C4A-AE9B-423A-B897-9C02BDCA9D90}" sibTransId="{684A5698-F216-4F95-BBA0-528172F6D60A}"/>
    <dgm:cxn modelId="{D9B98326-BD36-469E-A6C2-12F0B1EB4EDF}" type="presParOf" srcId="{DBEF4FBB-DF60-478A-A109-0237F7467C1A}" destId="{49E4E825-08A6-40C6-9893-33FEFEACA36D}" srcOrd="0" destOrd="0" presId="urn:microsoft.com/office/officeart/2009/3/layout/IncreasingArrowsProcess"/>
    <dgm:cxn modelId="{BB8E0619-E349-423B-B1E0-288BDD14D4BF}" type="presParOf" srcId="{DBEF4FBB-DF60-478A-A109-0237F7467C1A}" destId="{26085ADE-38B1-48C8-9445-3C165F2DE9A0}" srcOrd="1" destOrd="0" presId="urn:microsoft.com/office/officeart/2009/3/layout/IncreasingArrows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35F9156D-8837-46CC-B4E6-6D9B82BE2CFB}" type="doc">
      <dgm:prSet loTypeId="urn:microsoft.com/office/officeart/2005/8/layout/pList2" loCatId="list" qsTypeId="urn:microsoft.com/office/officeart/2005/8/quickstyle/3d1" qsCatId="3D" csTypeId="urn:microsoft.com/office/officeart/2005/8/colors/accent0_3" csCatId="mainScheme" phldr="1"/>
      <dgm:spPr/>
      <dgm:t>
        <a:bodyPr/>
        <a:lstStyle/>
        <a:p>
          <a:endParaRPr lang="ru-RU"/>
        </a:p>
      </dgm:t>
    </dgm:pt>
    <dgm:pt modelId="{D561E5E3-0365-42DE-9B30-9BBF78045858}">
      <dgm:prSet custT="1"/>
      <dgm:spPr/>
      <dgm:t>
        <a:bodyPr/>
        <a:lstStyle/>
        <a:p>
          <a:r>
            <a:rPr lang="ru-RU" sz="600" dirty="0"/>
            <a:t>Обеспечение необходимого для качественного выполнения задания количества работников, обладающих соответствующими компетентностью и квалификацией и располагающих необходимым количеством времени</a:t>
          </a:r>
        </a:p>
      </dgm:t>
    </dgm:pt>
    <dgm:pt modelId="{34ACAE51-0963-437F-8536-2E10FBD67091}" type="parTrans" cxnId="{59ACAB27-0BCE-497B-9BA1-7D86E8E4A9A9}">
      <dgm:prSet/>
      <dgm:spPr/>
      <dgm:t>
        <a:bodyPr/>
        <a:lstStyle/>
        <a:p>
          <a:endParaRPr lang="ru-RU"/>
        </a:p>
      </dgm:t>
    </dgm:pt>
    <dgm:pt modelId="{5D852017-6580-40E4-AAA4-007DAE898A79}" type="sibTrans" cxnId="{59ACAB27-0BCE-497B-9BA1-7D86E8E4A9A9}">
      <dgm:prSet/>
      <dgm:spPr/>
      <dgm:t>
        <a:bodyPr/>
        <a:lstStyle/>
        <a:p>
          <a:endParaRPr lang="ru-RU"/>
        </a:p>
      </dgm:t>
    </dgm:pt>
    <dgm:pt modelId="{63FD87EF-D74D-4302-82D7-71528414632C}" type="pres">
      <dgm:prSet presAssocID="{35F9156D-8837-46CC-B4E6-6D9B82BE2CFB}" presName="Name0" presStyleCnt="0">
        <dgm:presLayoutVars>
          <dgm:dir/>
          <dgm:resizeHandles val="exact"/>
        </dgm:presLayoutVars>
      </dgm:prSet>
      <dgm:spPr/>
    </dgm:pt>
    <dgm:pt modelId="{44BE9A5E-D153-418C-84CF-27D7B770FF39}" type="pres">
      <dgm:prSet presAssocID="{35F9156D-8837-46CC-B4E6-6D9B82BE2CFB}" presName="bkgdShp" presStyleLbl="alignAccFollowNode1" presStyleIdx="0" presStyleCnt="1"/>
      <dgm:spPr/>
    </dgm:pt>
    <dgm:pt modelId="{0753B2F8-AC77-41E6-8AEF-D8ECEBB77626}" type="pres">
      <dgm:prSet presAssocID="{35F9156D-8837-46CC-B4E6-6D9B82BE2CFB}" presName="linComp" presStyleCnt="0"/>
      <dgm:spPr/>
    </dgm:pt>
    <dgm:pt modelId="{57D56A1E-F2BB-4BAC-A8DD-DF5651A45A28}" type="pres">
      <dgm:prSet presAssocID="{D561E5E3-0365-42DE-9B30-9BBF78045858}" presName="compNode" presStyleCnt="0"/>
      <dgm:spPr/>
    </dgm:pt>
    <dgm:pt modelId="{6643DC86-40D5-490F-89A0-180A4DEE785B}" type="pres">
      <dgm:prSet presAssocID="{D561E5E3-0365-42DE-9B30-9BBF78045858}" presName="node" presStyleLbl="node1" presStyleIdx="0" presStyleCnt="1" custScaleX="147091" custScaleY="99369">
        <dgm:presLayoutVars>
          <dgm:bulletEnabled val="1"/>
        </dgm:presLayoutVars>
      </dgm:prSet>
      <dgm:spPr/>
    </dgm:pt>
    <dgm:pt modelId="{D55FAE7E-CE9E-4772-B8D1-E4D76742A60F}" type="pres">
      <dgm:prSet presAssocID="{D561E5E3-0365-42DE-9B30-9BBF78045858}" presName="invisiNode" presStyleLbl="node1" presStyleIdx="0" presStyleCnt="1"/>
      <dgm:spPr/>
    </dgm:pt>
    <dgm:pt modelId="{B261FF31-5093-4B03-965F-87FC07636A06}" type="pres">
      <dgm:prSet presAssocID="{D561E5E3-0365-42DE-9B30-9BBF78045858}" presName="imagNode"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6000" r="-16000"/>
          </a:stretch>
        </a:blipFill>
      </dgm:spPr>
    </dgm:pt>
  </dgm:ptLst>
  <dgm:cxnLst>
    <dgm:cxn modelId="{86C5361D-48F8-4856-AF5B-67F7D71EDAD5}" type="presOf" srcId="{D561E5E3-0365-42DE-9B30-9BBF78045858}" destId="{6643DC86-40D5-490F-89A0-180A4DEE785B}" srcOrd="0" destOrd="0" presId="urn:microsoft.com/office/officeart/2005/8/layout/pList2"/>
    <dgm:cxn modelId="{59ACAB27-0BCE-497B-9BA1-7D86E8E4A9A9}" srcId="{35F9156D-8837-46CC-B4E6-6D9B82BE2CFB}" destId="{D561E5E3-0365-42DE-9B30-9BBF78045858}" srcOrd="0" destOrd="0" parTransId="{34ACAE51-0963-437F-8536-2E10FBD67091}" sibTransId="{5D852017-6580-40E4-AAA4-007DAE898A79}"/>
    <dgm:cxn modelId="{22C6D027-41CD-4172-90FD-080F6035E31D}" type="presOf" srcId="{35F9156D-8837-46CC-B4E6-6D9B82BE2CFB}" destId="{63FD87EF-D74D-4302-82D7-71528414632C}" srcOrd="0" destOrd="0" presId="urn:microsoft.com/office/officeart/2005/8/layout/pList2"/>
    <dgm:cxn modelId="{FBBA0B7C-E9D8-4216-9E74-3C505D8C1F76}" type="presParOf" srcId="{63FD87EF-D74D-4302-82D7-71528414632C}" destId="{44BE9A5E-D153-418C-84CF-27D7B770FF39}" srcOrd="0" destOrd="0" presId="urn:microsoft.com/office/officeart/2005/8/layout/pList2"/>
    <dgm:cxn modelId="{43C40853-5F28-45CD-A221-C574207F80A0}" type="presParOf" srcId="{63FD87EF-D74D-4302-82D7-71528414632C}" destId="{0753B2F8-AC77-41E6-8AEF-D8ECEBB77626}" srcOrd="1" destOrd="0" presId="urn:microsoft.com/office/officeart/2005/8/layout/pList2"/>
    <dgm:cxn modelId="{1BEF8F63-B870-4050-8697-51D43104A14A}" type="presParOf" srcId="{0753B2F8-AC77-41E6-8AEF-D8ECEBB77626}" destId="{57D56A1E-F2BB-4BAC-A8DD-DF5651A45A28}" srcOrd="0" destOrd="0" presId="urn:microsoft.com/office/officeart/2005/8/layout/pList2"/>
    <dgm:cxn modelId="{19B5678E-DF0E-4F97-A8B4-9238B727B698}" type="presParOf" srcId="{57D56A1E-F2BB-4BAC-A8DD-DF5651A45A28}" destId="{6643DC86-40D5-490F-89A0-180A4DEE785B}" srcOrd="0" destOrd="0" presId="urn:microsoft.com/office/officeart/2005/8/layout/pList2"/>
    <dgm:cxn modelId="{6533B04C-E48D-4C24-A789-5AFA29FB3470}" type="presParOf" srcId="{57D56A1E-F2BB-4BAC-A8DD-DF5651A45A28}" destId="{D55FAE7E-CE9E-4772-B8D1-E4D76742A60F}" srcOrd="1" destOrd="0" presId="urn:microsoft.com/office/officeart/2005/8/layout/pList2"/>
    <dgm:cxn modelId="{681DB69E-09A6-4387-BD98-D021C591DFEC}" type="presParOf" srcId="{57D56A1E-F2BB-4BAC-A8DD-DF5651A45A28}" destId="{B261FF31-5093-4B03-965F-87FC07636A06}" srcOrd="2" destOrd="0" presId="urn:microsoft.com/office/officeart/2005/8/layout/p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7958D66C-C124-4FA7-B9F2-D1823E9585FD}" type="doc">
      <dgm:prSet loTypeId="urn:microsoft.com/office/officeart/2005/8/layout/pList2" loCatId="picture" qsTypeId="urn:microsoft.com/office/officeart/2005/8/quickstyle/3d1" qsCatId="3D" csTypeId="urn:microsoft.com/office/officeart/2005/8/colors/accent0_3" csCatId="mainScheme" phldr="1"/>
      <dgm:spPr/>
      <dgm:t>
        <a:bodyPr/>
        <a:lstStyle/>
        <a:p>
          <a:endParaRPr lang="ru-RU"/>
        </a:p>
      </dgm:t>
    </dgm:pt>
    <dgm:pt modelId="{73CFE144-4DEC-4B97-86C7-8DF0E603CCA7}">
      <dgm:prSet/>
      <dgm:spPr/>
      <dgm:t>
        <a:bodyPr/>
        <a:lstStyle/>
        <a:p>
          <a:r>
            <a:rPr lang="ru-RU" dirty="0"/>
            <a:t>Наблюдение за выполнением аудиторского задания</a:t>
          </a:r>
        </a:p>
      </dgm:t>
    </dgm:pt>
    <dgm:pt modelId="{0938F531-EE2D-4EA9-9AEE-28D339195EE8}" type="parTrans" cxnId="{D1590CC9-4F5E-496F-B986-DEABFE393318}">
      <dgm:prSet/>
      <dgm:spPr/>
      <dgm:t>
        <a:bodyPr/>
        <a:lstStyle/>
        <a:p>
          <a:endParaRPr lang="ru-RU"/>
        </a:p>
      </dgm:t>
    </dgm:pt>
    <dgm:pt modelId="{D63AD06F-A229-46E5-9DB8-A186A7BC4E3E}" type="sibTrans" cxnId="{D1590CC9-4F5E-496F-B986-DEABFE393318}">
      <dgm:prSet/>
      <dgm:spPr/>
      <dgm:t>
        <a:bodyPr/>
        <a:lstStyle/>
        <a:p>
          <a:endParaRPr lang="ru-RU"/>
        </a:p>
      </dgm:t>
    </dgm:pt>
    <dgm:pt modelId="{C352F553-2578-4749-B13C-EDBA7CC83DE3}">
      <dgm:prSet/>
      <dgm:spPr/>
      <dgm:t>
        <a:bodyPr/>
        <a:lstStyle/>
        <a:p>
          <a:r>
            <a:rPr lang="ru-RU" dirty="0"/>
            <a:t>Внутренняя оценка качества выполнения аудиторского задания</a:t>
          </a:r>
        </a:p>
      </dgm:t>
    </dgm:pt>
    <dgm:pt modelId="{AE285D0F-CAF4-438D-909D-43021B9B3A71}" type="sibTrans" cxnId="{01C3ED4D-264E-4C1B-B9C0-07C17F2C9FD1}">
      <dgm:prSet/>
      <dgm:spPr/>
      <dgm:t>
        <a:bodyPr/>
        <a:lstStyle/>
        <a:p>
          <a:endParaRPr lang="ru-RU"/>
        </a:p>
      </dgm:t>
    </dgm:pt>
    <dgm:pt modelId="{44E52994-3008-4DCA-A03D-26E8E0A3757C}" type="parTrans" cxnId="{01C3ED4D-264E-4C1B-B9C0-07C17F2C9FD1}">
      <dgm:prSet/>
      <dgm:spPr/>
      <dgm:t>
        <a:bodyPr/>
        <a:lstStyle/>
        <a:p>
          <a:endParaRPr lang="ru-RU"/>
        </a:p>
      </dgm:t>
    </dgm:pt>
    <dgm:pt modelId="{12CF35CF-E97E-4B34-9A4E-CC26A4CE6D9A}">
      <dgm:prSet/>
      <dgm:spPr/>
      <dgm:t>
        <a:bodyPr/>
        <a:lstStyle/>
        <a:p>
          <a:r>
            <a:rPr lang="ru-RU" dirty="0"/>
            <a:t>Документирование внутренней оценки качества выполнения аудиторского задания</a:t>
          </a:r>
        </a:p>
      </dgm:t>
    </dgm:pt>
    <dgm:pt modelId="{4600FD6C-7433-4319-A53B-E982436664D8}" type="sibTrans" cxnId="{16733942-E4B0-4E5A-96C0-284EDB09392D}">
      <dgm:prSet/>
      <dgm:spPr/>
      <dgm:t>
        <a:bodyPr/>
        <a:lstStyle/>
        <a:p>
          <a:endParaRPr lang="ru-RU"/>
        </a:p>
      </dgm:t>
    </dgm:pt>
    <dgm:pt modelId="{7A19B4DA-B968-43EE-9EC7-041A14CA9608}" type="parTrans" cxnId="{16733942-E4B0-4E5A-96C0-284EDB09392D}">
      <dgm:prSet/>
      <dgm:spPr/>
      <dgm:t>
        <a:bodyPr/>
        <a:lstStyle/>
        <a:p>
          <a:endParaRPr lang="ru-RU"/>
        </a:p>
      </dgm:t>
    </dgm:pt>
    <dgm:pt modelId="{4175474C-02C8-4EEA-9C5E-AAE0622820A6}">
      <dgm:prSet/>
      <dgm:spPr/>
      <dgm:t>
        <a:bodyPr/>
        <a:lstStyle/>
        <a:p>
          <a:r>
            <a:rPr lang="ru-RU" dirty="0"/>
            <a:t>Документирование выполнения аудиторского задания</a:t>
          </a:r>
        </a:p>
      </dgm:t>
    </dgm:pt>
    <dgm:pt modelId="{FEFA80DF-0B63-4091-8735-B5DD9021CF27}" type="sibTrans" cxnId="{4E967859-39C0-42DB-928E-8D9BDC56B0AC}">
      <dgm:prSet/>
      <dgm:spPr/>
      <dgm:t>
        <a:bodyPr/>
        <a:lstStyle/>
        <a:p>
          <a:endParaRPr lang="ru-RU"/>
        </a:p>
      </dgm:t>
    </dgm:pt>
    <dgm:pt modelId="{BA43BADC-92A7-4F4D-B28A-72E0EDBC5DA3}" type="parTrans" cxnId="{4E967859-39C0-42DB-928E-8D9BDC56B0AC}">
      <dgm:prSet/>
      <dgm:spPr/>
      <dgm:t>
        <a:bodyPr/>
        <a:lstStyle/>
        <a:p>
          <a:endParaRPr lang="ru-RU"/>
        </a:p>
      </dgm:t>
    </dgm:pt>
    <dgm:pt modelId="{C371C219-702B-410D-AB2E-D9F73A0328A6}">
      <dgm:prSet/>
      <dgm:spPr/>
      <dgm:t>
        <a:bodyPr/>
        <a:lstStyle/>
        <a:p>
          <a:r>
            <a:rPr lang="ru-RU" dirty="0"/>
            <a:t>Поддержание постоянного качества выполнения аудиторских заданий</a:t>
          </a:r>
        </a:p>
      </dgm:t>
    </dgm:pt>
    <dgm:pt modelId="{CB47C821-B136-498E-BD54-66EA479A9226}" type="sibTrans" cxnId="{2FF6D101-E591-40E5-9EC5-6EF882ADA1DC}">
      <dgm:prSet/>
      <dgm:spPr/>
      <dgm:t>
        <a:bodyPr/>
        <a:lstStyle/>
        <a:p>
          <a:endParaRPr lang="ru-RU"/>
        </a:p>
      </dgm:t>
    </dgm:pt>
    <dgm:pt modelId="{758AA326-43B7-46CB-A6FA-806A3814E0E0}" type="parTrans" cxnId="{2FF6D101-E591-40E5-9EC5-6EF882ADA1DC}">
      <dgm:prSet/>
      <dgm:spPr/>
      <dgm:t>
        <a:bodyPr/>
        <a:lstStyle/>
        <a:p>
          <a:endParaRPr lang="ru-RU"/>
        </a:p>
      </dgm:t>
    </dgm:pt>
    <dgm:pt modelId="{82EA93B7-6089-49F5-8581-C3ED40C90565}" type="pres">
      <dgm:prSet presAssocID="{7958D66C-C124-4FA7-B9F2-D1823E9585FD}" presName="Name0" presStyleCnt="0">
        <dgm:presLayoutVars>
          <dgm:dir/>
          <dgm:resizeHandles val="exact"/>
        </dgm:presLayoutVars>
      </dgm:prSet>
      <dgm:spPr/>
    </dgm:pt>
    <dgm:pt modelId="{93EE4ED0-7723-4DF0-AFDF-643EF07CEC19}" type="pres">
      <dgm:prSet presAssocID="{7958D66C-C124-4FA7-B9F2-D1823E9585FD}" presName="bkgdShp" presStyleLbl="alignAccFollowNode1" presStyleIdx="0" presStyleCnt="1"/>
      <dgm:spPr/>
    </dgm:pt>
    <dgm:pt modelId="{458AEFE4-4A46-4567-856E-2C01CDE6BDF3}" type="pres">
      <dgm:prSet presAssocID="{7958D66C-C124-4FA7-B9F2-D1823E9585FD}" presName="linComp" presStyleCnt="0"/>
      <dgm:spPr/>
    </dgm:pt>
    <dgm:pt modelId="{21B5B45F-34C2-4890-A72F-322B0A95C9B9}" type="pres">
      <dgm:prSet presAssocID="{C371C219-702B-410D-AB2E-D9F73A0328A6}" presName="compNode" presStyleCnt="0"/>
      <dgm:spPr/>
    </dgm:pt>
    <dgm:pt modelId="{D6C89BC1-88C9-4FC9-940E-D520AAEB0EAF}" type="pres">
      <dgm:prSet presAssocID="{C371C219-702B-410D-AB2E-D9F73A0328A6}" presName="node" presStyleLbl="node1" presStyleIdx="0" presStyleCnt="5">
        <dgm:presLayoutVars>
          <dgm:bulletEnabled val="1"/>
        </dgm:presLayoutVars>
      </dgm:prSet>
      <dgm:spPr/>
    </dgm:pt>
    <dgm:pt modelId="{CABADA58-50D3-4F67-8A98-66F08EB238B0}" type="pres">
      <dgm:prSet presAssocID="{C371C219-702B-410D-AB2E-D9F73A0328A6}" presName="invisiNode" presStyleLbl="node1" presStyleIdx="0" presStyleCnt="5"/>
      <dgm:spPr/>
    </dgm:pt>
    <dgm:pt modelId="{DF5D663D-8D8D-40DA-81D5-46EF5751F78B}" type="pres">
      <dgm:prSet presAssocID="{C371C219-702B-410D-AB2E-D9F73A0328A6}" presName="imagNod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22000" b="-22000"/>
          </a:stretch>
        </a:blipFill>
      </dgm:spPr>
    </dgm:pt>
    <dgm:pt modelId="{EC4653A4-9B68-427F-BA7C-04AEBAB3E822}" type="pres">
      <dgm:prSet presAssocID="{CB47C821-B136-498E-BD54-66EA479A9226}" presName="sibTrans" presStyleLbl="sibTrans2D1" presStyleIdx="0" presStyleCnt="0"/>
      <dgm:spPr/>
    </dgm:pt>
    <dgm:pt modelId="{54B7D7E9-F743-4CB2-BB3F-006C01C984A0}" type="pres">
      <dgm:prSet presAssocID="{73CFE144-4DEC-4B97-86C7-8DF0E603CCA7}" presName="compNode" presStyleCnt="0"/>
      <dgm:spPr/>
    </dgm:pt>
    <dgm:pt modelId="{52B4CC1D-5D89-43F2-A250-8CDDFE033D17}" type="pres">
      <dgm:prSet presAssocID="{73CFE144-4DEC-4B97-86C7-8DF0E603CCA7}" presName="node" presStyleLbl="node1" presStyleIdx="1" presStyleCnt="5">
        <dgm:presLayoutVars>
          <dgm:bulletEnabled val="1"/>
        </dgm:presLayoutVars>
      </dgm:prSet>
      <dgm:spPr/>
    </dgm:pt>
    <dgm:pt modelId="{AD42A785-5240-42A4-8A8F-54C944B278B0}" type="pres">
      <dgm:prSet presAssocID="{73CFE144-4DEC-4B97-86C7-8DF0E603CCA7}" presName="invisiNode" presStyleLbl="node1" presStyleIdx="1" presStyleCnt="5"/>
      <dgm:spPr/>
    </dgm:pt>
    <dgm:pt modelId="{15508E66-1547-47D5-867C-A5E42F172564}" type="pres">
      <dgm:prSet presAssocID="{73CFE144-4DEC-4B97-86C7-8DF0E603CCA7}" presName="imagNode" presStyleLbl="fgImgPlace1" presStyleIdx="1" presStyleCnt="5"/>
      <dgm:spPr>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22000" b="-22000"/>
          </a:stretch>
        </a:blipFill>
      </dgm:spPr>
    </dgm:pt>
    <dgm:pt modelId="{8696E664-FDFF-4215-9B29-B7023A4571DD}" type="pres">
      <dgm:prSet presAssocID="{D63AD06F-A229-46E5-9DB8-A186A7BC4E3E}" presName="sibTrans" presStyleLbl="sibTrans2D1" presStyleIdx="0" presStyleCnt="0"/>
      <dgm:spPr/>
    </dgm:pt>
    <dgm:pt modelId="{D8E06D48-5B4F-4C5F-91BC-BC3A01A3E210}" type="pres">
      <dgm:prSet presAssocID="{C352F553-2578-4749-B13C-EDBA7CC83DE3}" presName="compNode" presStyleCnt="0"/>
      <dgm:spPr/>
    </dgm:pt>
    <dgm:pt modelId="{5D8E08FD-0DFE-437E-ADDE-74419138E996}" type="pres">
      <dgm:prSet presAssocID="{C352F553-2578-4749-B13C-EDBA7CC83DE3}" presName="node" presStyleLbl="node1" presStyleIdx="2" presStyleCnt="5">
        <dgm:presLayoutVars>
          <dgm:bulletEnabled val="1"/>
        </dgm:presLayoutVars>
      </dgm:prSet>
      <dgm:spPr/>
    </dgm:pt>
    <dgm:pt modelId="{836BF20F-6018-432B-94E6-595B37B73611}" type="pres">
      <dgm:prSet presAssocID="{C352F553-2578-4749-B13C-EDBA7CC83DE3}" presName="invisiNode" presStyleLbl="node1" presStyleIdx="2" presStyleCnt="5"/>
      <dgm:spPr/>
    </dgm:pt>
    <dgm:pt modelId="{C7A9F2A0-2C10-4AA9-8C78-2C014DE97793}" type="pres">
      <dgm:prSet presAssocID="{C352F553-2578-4749-B13C-EDBA7CC83DE3}" presName="imagNode" presStyleLbl="fgImgPlace1" presStyleIdx="2" presStyleCnt="5"/>
      <dgm:spPr>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14000" r="-14000"/>
          </a:stretch>
        </a:blipFill>
      </dgm:spPr>
    </dgm:pt>
    <dgm:pt modelId="{2138AC94-5DE9-434B-9C3F-06B722D60832}" type="pres">
      <dgm:prSet presAssocID="{AE285D0F-CAF4-438D-909D-43021B9B3A71}" presName="sibTrans" presStyleLbl="sibTrans2D1" presStyleIdx="0" presStyleCnt="0"/>
      <dgm:spPr/>
    </dgm:pt>
    <dgm:pt modelId="{A8A4DCB0-2E4B-4CF2-B08B-030D0676E132}" type="pres">
      <dgm:prSet presAssocID="{12CF35CF-E97E-4B34-9A4E-CC26A4CE6D9A}" presName="compNode" presStyleCnt="0"/>
      <dgm:spPr/>
    </dgm:pt>
    <dgm:pt modelId="{126953D3-3970-412F-877C-C940ABC80602}" type="pres">
      <dgm:prSet presAssocID="{12CF35CF-E97E-4B34-9A4E-CC26A4CE6D9A}" presName="node" presStyleLbl="node1" presStyleIdx="3" presStyleCnt="5">
        <dgm:presLayoutVars>
          <dgm:bulletEnabled val="1"/>
        </dgm:presLayoutVars>
      </dgm:prSet>
      <dgm:spPr/>
    </dgm:pt>
    <dgm:pt modelId="{29C7A5F4-0567-4AFD-B2C7-23AFA915830C}" type="pres">
      <dgm:prSet presAssocID="{12CF35CF-E97E-4B34-9A4E-CC26A4CE6D9A}" presName="invisiNode" presStyleLbl="node1" presStyleIdx="3" presStyleCnt="5"/>
      <dgm:spPr/>
    </dgm:pt>
    <dgm:pt modelId="{99C7E0B9-A83F-417D-9E96-7CF8602A2D2D}" type="pres">
      <dgm:prSet presAssocID="{12CF35CF-E97E-4B34-9A4E-CC26A4CE6D9A}" presName="imagNode" presStyleLbl="fgImgPlace1" presStyleIdx="3" presStyleCnt="5"/>
      <dgm:spPr>
        <a:blipFill>
          <a:blip xmlns:r="http://schemas.openxmlformats.org/officeDocument/2006/relationships"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t="-3000" b="-3000"/>
          </a:stretch>
        </a:blipFill>
      </dgm:spPr>
    </dgm:pt>
    <dgm:pt modelId="{44E5A23E-3122-49C8-9CB0-0AC83415A9B6}" type="pres">
      <dgm:prSet presAssocID="{4600FD6C-7433-4319-A53B-E982436664D8}" presName="sibTrans" presStyleLbl="sibTrans2D1" presStyleIdx="0" presStyleCnt="0"/>
      <dgm:spPr/>
    </dgm:pt>
    <dgm:pt modelId="{4F79A67E-25FB-477E-8928-86D012509378}" type="pres">
      <dgm:prSet presAssocID="{4175474C-02C8-4EEA-9C5E-AAE0622820A6}" presName="compNode" presStyleCnt="0"/>
      <dgm:spPr/>
    </dgm:pt>
    <dgm:pt modelId="{800F34AA-0CA9-4BBA-941B-8E0AF32DB799}" type="pres">
      <dgm:prSet presAssocID="{4175474C-02C8-4EEA-9C5E-AAE0622820A6}" presName="node" presStyleLbl="node1" presStyleIdx="4" presStyleCnt="5">
        <dgm:presLayoutVars>
          <dgm:bulletEnabled val="1"/>
        </dgm:presLayoutVars>
      </dgm:prSet>
      <dgm:spPr/>
    </dgm:pt>
    <dgm:pt modelId="{3FA4FB29-EC50-4ECF-80C9-EFD81A3F5DBF}" type="pres">
      <dgm:prSet presAssocID="{4175474C-02C8-4EEA-9C5E-AAE0622820A6}" presName="invisiNode" presStyleLbl="node1" presStyleIdx="4" presStyleCnt="5"/>
      <dgm:spPr/>
    </dgm:pt>
    <dgm:pt modelId="{E1C958F9-0C65-417E-86A3-C1E5B16B0D59}" type="pres">
      <dgm:prSet presAssocID="{4175474C-02C8-4EEA-9C5E-AAE0622820A6}" presName="imagNode" presStyleLbl="fgImgPlace1" presStyleIdx="4" presStyleCnt="5"/>
      <dgm:spPr>
        <a:blipFill>
          <a:blip xmlns:r="http://schemas.openxmlformats.org/officeDocument/2006/relationships"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a:stretch>
            <a:fillRect l="-5000" r="-5000"/>
          </a:stretch>
        </a:blipFill>
      </dgm:spPr>
    </dgm:pt>
  </dgm:ptLst>
  <dgm:cxnLst>
    <dgm:cxn modelId="{2FF6D101-E591-40E5-9EC5-6EF882ADA1DC}" srcId="{7958D66C-C124-4FA7-B9F2-D1823E9585FD}" destId="{C371C219-702B-410D-AB2E-D9F73A0328A6}" srcOrd="0" destOrd="0" parTransId="{758AA326-43B7-46CB-A6FA-806A3814E0E0}" sibTransId="{CB47C821-B136-498E-BD54-66EA479A9226}"/>
    <dgm:cxn modelId="{8159EE04-80C8-42B9-96CB-CBC4C79C31B4}" type="presOf" srcId="{CB47C821-B136-498E-BD54-66EA479A9226}" destId="{EC4653A4-9B68-427F-BA7C-04AEBAB3E822}" srcOrd="0" destOrd="0" presId="urn:microsoft.com/office/officeart/2005/8/layout/pList2"/>
    <dgm:cxn modelId="{16733942-E4B0-4E5A-96C0-284EDB09392D}" srcId="{7958D66C-C124-4FA7-B9F2-D1823E9585FD}" destId="{12CF35CF-E97E-4B34-9A4E-CC26A4CE6D9A}" srcOrd="3" destOrd="0" parTransId="{7A19B4DA-B968-43EE-9EC7-041A14CA9608}" sibTransId="{4600FD6C-7433-4319-A53B-E982436664D8}"/>
    <dgm:cxn modelId="{01C3ED4D-264E-4C1B-B9C0-07C17F2C9FD1}" srcId="{7958D66C-C124-4FA7-B9F2-D1823E9585FD}" destId="{C352F553-2578-4749-B13C-EDBA7CC83DE3}" srcOrd="2" destOrd="0" parTransId="{44E52994-3008-4DCA-A03D-26E8E0A3757C}" sibTransId="{AE285D0F-CAF4-438D-909D-43021B9B3A71}"/>
    <dgm:cxn modelId="{B0190E72-ABC3-471B-9BEA-D7EC01B1737F}" type="presOf" srcId="{C371C219-702B-410D-AB2E-D9F73A0328A6}" destId="{D6C89BC1-88C9-4FC9-940E-D520AAEB0EAF}" srcOrd="0" destOrd="0" presId="urn:microsoft.com/office/officeart/2005/8/layout/pList2"/>
    <dgm:cxn modelId="{9662B578-1125-4900-94BD-79D7775BAE01}" type="presOf" srcId="{7958D66C-C124-4FA7-B9F2-D1823E9585FD}" destId="{82EA93B7-6089-49F5-8581-C3ED40C90565}" srcOrd="0" destOrd="0" presId="urn:microsoft.com/office/officeart/2005/8/layout/pList2"/>
    <dgm:cxn modelId="{F224E778-4B42-46F6-AE5B-254F3139315D}" type="presOf" srcId="{D63AD06F-A229-46E5-9DB8-A186A7BC4E3E}" destId="{8696E664-FDFF-4215-9B29-B7023A4571DD}" srcOrd="0" destOrd="0" presId="urn:microsoft.com/office/officeart/2005/8/layout/pList2"/>
    <dgm:cxn modelId="{4E967859-39C0-42DB-928E-8D9BDC56B0AC}" srcId="{7958D66C-C124-4FA7-B9F2-D1823E9585FD}" destId="{4175474C-02C8-4EEA-9C5E-AAE0622820A6}" srcOrd="4" destOrd="0" parTransId="{BA43BADC-92A7-4F4D-B28A-72E0EDBC5DA3}" sibTransId="{FEFA80DF-0B63-4091-8735-B5DD9021CF27}"/>
    <dgm:cxn modelId="{B08C3A7A-7111-4031-83C3-AB4E27812186}" type="presOf" srcId="{4175474C-02C8-4EEA-9C5E-AAE0622820A6}" destId="{800F34AA-0CA9-4BBA-941B-8E0AF32DB799}" srcOrd="0" destOrd="0" presId="urn:microsoft.com/office/officeart/2005/8/layout/pList2"/>
    <dgm:cxn modelId="{12A3DA8E-EC66-493F-9799-54296F5F22B5}" type="presOf" srcId="{C352F553-2578-4749-B13C-EDBA7CC83DE3}" destId="{5D8E08FD-0DFE-437E-ADDE-74419138E996}" srcOrd="0" destOrd="0" presId="urn:microsoft.com/office/officeart/2005/8/layout/pList2"/>
    <dgm:cxn modelId="{818F33C7-8A1E-4996-8891-6DB18FB86E18}" type="presOf" srcId="{AE285D0F-CAF4-438D-909D-43021B9B3A71}" destId="{2138AC94-5DE9-434B-9C3F-06B722D60832}" srcOrd="0" destOrd="0" presId="urn:microsoft.com/office/officeart/2005/8/layout/pList2"/>
    <dgm:cxn modelId="{D1590CC9-4F5E-496F-B986-DEABFE393318}" srcId="{7958D66C-C124-4FA7-B9F2-D1823E9585FD}" destId="{73CFE144-4DEC-4B97-86C7-8DF0E603CCA7}" srcOrd="1" destOrd="0" parTransId="{0938F531-EE2D-4EA9-9AEE-28D339195EE8}" sibTransId="{D63AD06F-A229-46E5-9DB8-A186A7BC4E3E}"/>
    <dgm:cxn modelId="{C8287AF1-AE19-4DEA-9A7D-5CFC42DE83B8}" type="presOf" srcId="{73CFE144-4DEC-4B97-86C7-8DF0E603CCA7}" destId="{52B4CC1D-5D89-43F2-A250-8CDDFE033D17}" srcOrd="0" destOrd="0" presId="urn:microsoft.com/office/officeart/2005/8/layout/pList2"/>
    <dgm:cxn modelId="{EC2ED1FD-99BC-4BDC-8E51-A5D8CC56785F}" type="presOf" srcId="{4600FD6C-7433-4319-A53B-E982436664D8}" destId="{44E5A23E-3122-49C8-9CB0-0AC83415A9B6}" srcOrd="0" destOrd="0" presId="urn:microsoft.com/office/officeart/2005/8/layout/pList2"/>
    <dgm:cxn modelId="{C70346FE-276C-422B-82CA-89AD66449AB9}" type="presOf" srcId="{12CF35CF-E97E-4B34-9A4E-CC26A4CE6D9A}" destId="{126953D3-3970-412F-877C-C940ABC80602}" srcOrd="0" destOrd="0" presId="urn:microsoft.com/office/officeart/2005/8/layout/pList2"/>
    <dgm:cxn modelId="{115ED3AF-E4F8-492A-BE96-06B02FEF33E1}" type="presParOf" srcId="{82EA93B7-6089-49F5-8581-C3ED40C90565}" destId="{93EE4ED0-7723-4DF0-AFDF-643EF07CEC19}" srcOrd="0" destOrd="0" presId="urn:microsoft.com/office/officeart/2005/8/layout/pList2"/>
    <dgm:cxn modelId="{EEB56D5C-F56D-4A54-81D9-02C406EE10FB}" type="presParOf" srcId="{82EA93B7-6089-49F5-8581-C3ED40C90565}" destId="{458AEFE4-4A46-4567-856E-2C01CDE6BDF3}" srcOrd="1" destOrd="0" presId="urn:microsoft.com/office/officeart/2005/8/layout/pList2"/>
    <dgm:cxn modelId="{9DC5552B-52C5-452F-94BB-A8BA803C2955}" type="presParOf" srcId="{458AEFE4-4A46-4567-856E-2C01CDE6BDF3}" destId="{21B5B45F-34C2-4890-A72F-322B0A95C9B9}" srcOrd="0" destOrd="0" presId="urn:microsoft.com/office/officeart/2005/8/layout/pList2"/>
    <dgm:cxn modelId="{C7798499-BC05-450C-9E63-745F0B617BFD}" type="presParOf" srcId="{21B5B45F-34C2-4890-A72F-322B0A95C9B9}" destId="{D6C89BC1-88C9-4FC9-940E-D520AAEB0EAF}" srcOrd="0" destOrd="0" presId="urn:microsoft.com/office/officeart/2005/8/layout/pList2"/>
    <dgm:cxn modelId="{313E59D6-3FFB-484F-8873-CB68BD43AF73}" type="presParOf" srcId="{21B5B45F-34C2-4890-A72F-322B0A95C9B9}" destId="{CABADA58-50D3-4F67-8A98-66F08EB238B0}" srcOrd="1" destOrd="0" presId="urn:microsoft.com/office/officeart/2005/8/layout/pList2"/>
    <dgm:cxn modelId="{DD154AC4-1443-4CA1-8AC5-7833FFD8053D}" type="presParOf" srcId="{21B5B45F-34C2-4890-A72F-322B0A95C9B9}" destId="{DF5D663D-8D8D-40DA-81D5-46EF5751F78B}" srcOrd="2" destOrd="0" presId="urn:microsoft.com/office/officeart/2005/8/layout/pList2"/>
    <dgm:cxn modelId="{7C7E287A-A5E8-4577-9990-5EE118712027}" type="presParOf" srcId="{458AEFE4-4A46-4567-856E-2C01CDE6BDF3}" destId="{EC4653A4-9B68-427F-BA7C-04AEBAB3E822}" srcOrd="1" destOrd="0" presId="urn:microsoft.com/office/officeart/2005/8/layout/pList2"/>
    <dgm:cxn modelId="{80A57C9C-D60C-49C0-A8D7-B11AEFA33363}" type="presParOf" srcId="{458AEFE4-4A46-4567-856E-2C01CDE6BDF3}" destId="{54B7D7E9-F743-4CB2-BB3F-006C01C984A0}" srcOrd="2" destOrd="0" presId="urn:microsoft.com/office/officeart/2005/8/layout/pList2"/>
    <dgm:cxn modelId="{0664C4C8-06FD-47DB-B921-9ABB51F2D5A2}" type="presParOf" srcId="{54B7D7E9-F743-4CB2-BB3F-006C01C984A0}" destId="{52B4CC1D-5D89-43F2-A250-8CDDFE033D17}" srcOrd="0" destOrd="0" presId="urn:microsoft.com/office/officeart/2005/8/layout/pList2"/>
    <dgm:cxn modelId="{48A52119-4C32-4DFC-B1A1-098FC5A8AB89}" type="presParOf" srcId="{54B7D7E9-F743-4CB2-BB3F-006C01C984A0}" destId="{AD42A785-5240-42A4-8A8F-54C944B278B0}" srcOrd="1" destOrd="0" presId="urn:microsoft.com/office/officeart/2005/8/layout/pList2"/>
    <dgm:cxn modelId="{C4F54635-0DA8-4732-84FF-A11118DB7261}" type="presParOf" srcId="{54B7D7E9-F743-4CB2-BB3F-006C01C984A0}" destId="{15508E66-1547-47D5-867C-A5E42F172564}" srcOrd="2" destOrd="0" presId="urn:microsoft.com/office/officeart/2005/8/layout/pList2"/>
    <dgm:cxn modelId="{FC988F26-213B-4D9E-AF5F-6B3E5FDFE9A3}" type="presParOf" srcId="{458AEFE4-4A46-4567-856E-2C01CDE6BDF3}" destId="{8696E664-FDFF-4215-9B29-B7023A4571DD}" srcOrd="3" destOrd="0" presId="urn:microsoft.com/office/officeart/2005/8/layout/pList2"/>
    <dgm:cxn modelId="{99A83B5F-3E60-4993-AB59-3816EF382DB2}" type="presParOf" srcId="{458AEFE4-4A46-4567-856E-2C01CDE6BDF3}" destId="{D8E06D48-5B4F-4C5F-91BC-BC3A01A3E210}" srcOrd="4" destOrd="0" presId="urn:microsoft.com/office/officeart/2005/8/layout/pList2"/>
    <dgm:cxn modelId="{7CAA8B7A-D276-4C43-97CB-1E4099B52D81}" type="presParOf" srcId="{D8E06D48-5B4F-4C5F-91BC-BC3A01A3E210}" destId="{5D8E08FD-0DFE-437E-ADDE-74419138E996}" srcOrd="0" destOrd="0" presId="urn:microsoft.com/office/officeart/2005/8/layout/pList2"/>
    <dgm:cxn modelId="{8B779797-70AA-4DED-914A-DEDA8870DC0E}" type="presParOf" srcId="{D8E06D48-5B4F-4C5F-91BC-BC3A01A3E210}" destId="{836BF20F-6018-432B-94E6-595B37B73611}" srcOrd="1" destOrd="0" presId="urn:microsoft.com/office/officeart/2005/8/layout/pList2"/>
    <dgm:cxn modelId="{876E9954-358D-4397-96AE-3F5E9FC64FE2}" type="presParOf" srcId="{D8E06D48-5B4F-4C5F-91BC-BC3A01A3E210}" destId="{C7A9F2A0-2C10-4AA9-8C78-2C014DE97793}" srcOrd="2" destOrd="0" presId="urn:microsoft.com/office/officeart/2005/8/layout/pList2"/>
    <dgm:cxn modelId="{ED67C4BA-4A86-4F26-AAB2-ABED74D2652B}" type="presParOf" srcId="{458AEFE4-4A46-4567-856E-2C01CDE6BDF3}" destId="{2138AC94-5DE9-434B-9C3F-06B722D60832}" srcOrd="5" destOrd="0" presId="urn:microsoft.com/office/officeart/2005/8/layout/pList2"/>
    <dgm:cxn modelId="{BC856587-16F8-4006-B9D1-F78E1FE4C35C}" type="presParOf" srcId="{458AEFE4-4A46-4567-856E-2C01CDE6BDF3}" destId="{A8A4DCB0-2E4B-4CF2-B08B-030D0676E132}" srcOrd="6" destOrd="0" presId="urn:microsoft.com/office/officeart/2005/8/layout/pList2"/>
    <dgm:cxn modelId="{6D8D281D-3DE2-4E5B-8160-2270A207C5E2}" type="presParOf" srcId="{A8A4DCB0-2E4B-4CF2-B08B-030D0676E132}" destId="{126953D3-3970-412F-877C-C940ABC80602}" srcOrd="0" destOrd="0" presId="urn:microsoft.com/office/officeart/2005/8/layout/pList2"/>
    <dgm:cxn modelId="{511F9715-5BBF-4031-B3BD-2153B1FBBD8F}" type="presParOf" srcId="{A8A4DCB0-2E4B-4CF2-B08B-030D0676E132}" destId="{29C7A5F4-0567-4AFD-B2C7-23AFA915830C}" srcOrd="1" destOrd="0" presId="urn:microsoft.com/office/officeart/2005/8/layout/pList2"/>
    <dgm:cxn modelId="{F443D39D-47E4-45A1-8D6E-49E6B1286A1B}" type="presParOf" srcId="{A8A4DCB0-2E4B-4CF2-B08B-030D0676E132}" destId="{99C7E0B9-A83F-417D-9E96-7CF8602A2D2D}" srcOrd="2" destOrd="0" presId="urn:microsoft.com/office/officeart/2005/8/layout/pList2"/>
    <dgm:cxn modelId="{BCC013E6-D056-4296-8702-07DBB4B8F3C0}" type="presParOf" srcId="{458AEFE4-4A46-4567-856E-2C01CDE6BDF3}" destId="{44E5A23E-3122-49C8-9CB0-0AC83415A9B6}" srcOrd="7" destOrd="0" presId="urn:microsoft.com/office/officeart/2005/8/layout/pList2"/>
    <dgm:cxn modelId="{CC4FE852-8EF5-4952-8AB7-06046B9BCC05}" type="presParOf" srcId="{458AEFE4-4A46-4567-856E-2C01CDE6BDF3}" destId="{4F79A67E-25FB-477E-8928-86D012509378}" srcOrd="8" destOrd="0" presId="urn:microsoft.com/office/officeart/2005/8/layout/pList2"/>
    <dgm:cxn modelId="{D37828F0-D533-44B6-B3AA-E78273427510}" type="presParOf" srcId="{4F79A67E-25FB-477E-8928-86D012509378}" destId="{800F34AA-0CA9-4BBA-941B-8E0AF32DB799}" srcOrd="0" destOrd="0" presId="urn:microsoft.com/office/officeart/2005/8/layout/pList2"/>
    <dgm:cxn modelId="{A4105591-295A-47DA-BF2C-2B5897D2F7CC}" type="presParOf" srcId="{4F79A67E-25FB-477E-8928-86D012509378}" destId="{3FA4FB29-EC50-4ECF-80C9-EFD81A3F5DBF}" srcOrd="1" destOrd="0" presId="urn:microsoft.com/office/officeart/2005/8/layout/pList2"/>
    <dgm:cxn modelId="{5C99A260-A005-4078-A7E2-94542E720D18}" type="presParOf" srcId="{4F79A67E-25FB-477E-8928-86D012509378}" destId="{E1C958F9-0C65-417E-86A3-C1E5B16B0D59}" srcOrd="2" destOrd="0" presId="urn:microsoft.com/office/officeart/2005/8/layout/p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7958D66C-C124-4FA7-B9F2-D1823E9585FD}" type="doc">
      <dgm:prSet loTypeId="urn:microsoft.com/office/officeart/2005/8/layout/pList2" loCatId="picture" qsTypeId="urn:microsoft.com/office/officeart/2005/8/quickstyle/3d1" qsCatId="3D" csTypeId="urn:microsoft.com/office/officeart/2005/8/colors/accent0_3" csCatId="mainScheme" phldr="1"/>
      <dgm:spPr/>
      <dgm:t>
        <a:bodyPr/>
        <a:lstStyle/>
        <a:p>
          <a:endParaRPr lang="ru-RU"/>
        </a:p>
      </dgm:t>
    </dgm:pt>
    <dgm:pt modelId="{C371C219-702B-410D-AB2E-D9F73A0328A6}">
      <dgm:prSet/>
      <dgm:spPr/>
      <dgm:t>
        <a:bodyPr/>
        <a:lstStyle/>
        <a:p>
          <a:r>
            <a:rPr lang="ru-RU" dirty="0"/>
            <a:t>Поддержание постоянного качества выполнения аудиторских заданий</a:t>
          </a:r>
        </a:p>
      </dgm:t>
    </dgm:pt>
    <dgm:pt modelId="{758AA326-43B7-46CB-A6FA-806A3814E0E0}" type="parTrans" cxnId="{2FF6D101-E591-40E5-9EC5-6EF882ADA1DC}">
      <dgm:prSet/>
      <dgm:spPr/>
      <dgm:t>
        <a:bodyPr/>
        <a:lstStyle/>
        <a:p>
          <a:endParaRPr lang="ru-RU"/>
        </a:p>
      </dgm:t>
    </dgm:pt>
    <dgm:pt modelId="{CB47C821-B136-498E-BD54-66EA479A9226}" type="sibTrans" cxnId="{2FF6D101-E591-40E5-9EC5-6EF882ADA1DC}">
      <dgm:prSet/>
      <dgm:spPr/>
      <dgm:t>
        <a:bodyPr/>
        <a:lstStyle/>
        <a:p>
          <a:endParaRPr lang="ru-RU"/>
        </a:p>
      </dgm:t>
    </dgm:pt>
    <dgm:pt modelId="{82EA93B7-6089-49F5-8581-C3ED40C90565}" type="pres">
      <dgm:prSet presAssocID="{7958D66C-C124-4FA7-B9F2-D1823E9585FD}" presName="Name0" presStyleCnt="0">
        <dgm:presLayoutVars>
          <dgm:dir/>
          <dgm:resizeHandles val="exact"/>
        </dgm:presLayoutVars>
      </dgm:prSet>
      <dgm:spPr/>
    </dgm:pt>
    <dgm:pt modelId="{93EE4ED0-7723-4DF0-AFDF-643EF07CEC19}" type="pres">
      <dgm:prSet presAssocID="{7958D66C-C124-4FA7-B9F2-D1823E9585FD}" presName="bkgdShp" presStyleLbl="alignAccFollowNode1" presStyleIdx="0" presStyleCnt="1"/>
      <dgm:spPr/>
    </dgm:pt>
    <dgm:pt modelId="{458AEFE4-4A46-4567-856E-2C01CDE6BDF3}" type="pres">
      <dgm:prSet presAssocID="{7958D66C-C124-4FA7-B9F2-D1823E9585FD}" presName="linComp" presStyleCnt="0"/>
      <dgm:spPr/>
    </dgm:pt>
    <dgm:pt modelId="{21B5B45F-34C2-4890-A72F-322B0A95C9B9}" type="pres">
      <dgm:prSet presAssocID="{C371C219-702B-410D-AB2E-D9F73A0328A6}" presName="compNode" presStyleCnt="0"/>
      <dgm:spPr/>
    </dgm:pt>
    <dgm:pt modelId="{D6C89BC1-88C9-4FC9-940E-D520AAEB0EAF}" type="pres">
      <dgm:prSet presAssocID="{C371C219-702B-410D-AB2E-D9F73A0328A6}" presName="node" presStyleLbl="node1" presStyleIdx="0" presStyleCnt="1">
        <dgm:presLayoutVars>
          <dgm:bulletEnabled val="1"/>
        </dgm:presLayoutVars>
      </dgm:prSet>
      <dgm:spPr/>
    </dgm:pt>
    <dgm:pt modelId="{CABADA58-50D3-4F67-8A98-66F08EB238B0}" type="pres">
      <dgm:prSet presAssocID="{C371C219-702B-410D-AB2E-D9F73A0328A6}" presName="invisiNode" presStyleLbl="node1" presStyleIdx="0" presStyleCnt="1"/>
      <dgm:spPr/>
    </dgm:pt>
    <dgm:pt modelId="{DF5D663D-8D8D-40DA-81D5-46EF5751F78B}" type="pres">
      <dgm:prSet presAssocID="{C371C219-702B-410D-AB2E-D9F73A0328A6}" presName="imagNode"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22000" b="-22000"/>
          </a:stretch>
        </a:blipFill>
      </dgm:spPr>
    </dgm:pt>
  </dgm:ptLst>
  <dgm:cxnLst>
    <dgm:cxn modelId="{2FF6D101-E591-40E5-9EC5-6EF882ADA1DC}" srcId="{7958D66C-C124-4FA7-B9F2-D1823E9585FD}" destId="{C371C219-702B-410D-AB2E-D9F73A0328A6}" srcOrd="0" destOrd="0" parTransId="{758AA326-43B7-46CB-A6FA-806A3814E0E0}" sibTransId="{CB47C821-B136-498E-BD54-66EA479A9226}"/>
    <dgm:cxn modelId="{B0190E72-ABC3-471B-9BEA-D7EC01B1737F}" type="presOf" srcId="{C371C219-702B-410D-AB2E-D9F73A0328A6}" destId="{D6C89BC1-88C9-4FC9-940E-D520AAEB0EAF}" srcOrd="0" destOrd="0" presId="urn:microsoft.com/office/officeart/2005/8/layout/pList2"/>
    <dgm:cxn modelId="{9662B578-1125-4900-94BD-79D7775BAE01}" type="presOf" srcId="{7958D66C-C124-4FA7-B9F2-D1823E9585FD}" destId="{82EA93B7-6089-49F5-8581-C3ED40C90565}" srcOrd="0" destOrd="0" presId="urn:microsoft.com/office/officeart/2005/8/layout/pList2"/>
    <dgm:cxn modelId="{115ED3AF-E4F8-492A-BE96-06B02FEF33E1}" type="presParOf" srcId="{82EA93B7-6089-49F5-8581-C3ED40C90565}" destId="{93EE4ED0-7723-4DF0-AFDF-643EF07CEC19}" srcOrd="0" destOrd="0" presId="urn:microsoft.com/office/officeart/2005/8/layout/pList2"/>
    <dgm:cxn modelId="{EEB56D5C-F56D-4A54-81D9-02C406EE10FB}" type="presParOf" srcId="{82EA93B7-6089-49F5-8581-C3ED40C90565}" destId="{458AEFE4-4A46-4567-856E-2C01CDE6BDF3}" srcOrd="1" destOrd="0" presId="urn:microsoft.com/office/officeart/2005/8/layout/pList2"/>
    <dgm:cxn modelId="{9DC5552B-52C5-452F-94BB-A8BA803C2955}" type="presParOf" srcId="{458AEFE4-4A46-4567-856E-2C01CDE6BDF3}" destId="{21B5B45F-34C2-4890-A72F-322B0A95C9B9}" srcOrd="0" destOrd="0" presId="urn:microsoft.com/office/officeart/2005/8/layout/pList2"/>
    <dgm:cxn modelId="{C7798499-BC05-450C-9E63-745F0B617BFD}" type="presParOf" srcId="{21B5B45F-34C2-4890-A72F-322B0A95C9B9}" destId="{D6C89BC1-88C9-4FC9-940E-D520AAEB0EAF}" srcOrd="0" destOrd="0" presId="urn:microsoft.com/office/officeart/2005/8/layout/pList2"/>
    <dgm:cxn modelId="{313E59D6-3FFB-484F-8873-CB68BD43AF73}" type="presParOf" srcId="{21B5B45F-34C2-4890-A72F-322B0A95C9B9}" destId="{CABADA58-50D3-4F67-8A98-66F08EB238B0}" srcOrd="1" destOrd="0" presId="urn:microsoft.com/office/officeart/2005/8/layout/pList2"/>
    <dgm:cxn modelId="{DD154AC4-1443-4CA1-8AC5-7833FFD8053D}" type="presParOf" srcId="{21B5B45F-34C2-4890-A72F-322B0A95C9B9}" destId="{DF5D663D-8D8D-40DA-81D5-46EF5751F78B}" srcOrd="2" destOrd="0" presId="urn:microsoft.com/office/officeart/2005/8/layout/p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ACC650D3-FC54-4D52-A936-ABDBA3194D3A}" type="doc">
      <dgm:prSet loTypeId="urn:microsoft.com/office/officeart/2005/8/layout/default" loCatId="list" qsTypeId="urn:microsoft.com/office/officeart/2005/8/quickstyle/3d1" qsCatId="3D" csTypeId="urn:microsoft.com/office/officeart/2005/8/colors/colorful5" csCatId="colorful" phldr="1"/>
      <dgm:spPr/>
      <dgm:t>
        <a:bodyPr/>
        <a:lstStyle/>
        <a:p>
          <a:endParaRPr lang="ru-RU"/>
        </a:p>
      </dgm:t>
    </dgm:pt>
    <dgm:pt modelId="{348B17CE-571B-4AF7-B75B-458628C7429F}">
      <dgm:prSet custT="1"/>
      <dgm:spPr/>
      <dgm:t>
        <a:bodyPr/>
        <a:lstStyle/>
        <a:p>
          <a:r>
            <a:rPr lang="ru-RU" sz="1200" dirty="0"/>
            <a:t>Организация процесса планирования выполнения аудиторских заданий с целью обеспечения понимания членами аудиторских групп целей их работы</a:t>
          </a:r>
        </a:p>
      </dgm:t>
    </dgm:pt>
    <dgm:pt modelId="{A51C9897-0FF6-4DE9-80AC-CB82FC3269A3}" type="parTrans" cxnId="{3D432E7F-89E0-4331-9956-D45668FA33D1}">
      <dgm:prSet/>
      <dgm:spPr/>
      <dgm:t>
        <a:bodyPr/>
        <a:lstStyle/>
        <a:p>
          <a:endParaRPr lang="ru-RU" sz="1200"/>
        </a:p>
      </dgm:t>
    </dgm:pt>
    <dgm:pt modelId="{FFD39F26-FE16-486C-88BA-9339D713835F}" type="sibTrans" cxnId="{3D432E7F-89E0-4331-9956-D45668FA33D1}">
      <dgm:prSet/>
      <dgm:spPr/>
      <dgm:t>
        <a:bodyPr/>
        <a:lstStyle/>
        <a:p>
          <a:endParaRPr lang="ru-RU" sz="1200"/>
        </a:p>
      </dgm:t>
    </dgm:pt>
    <dgm:pt modelId="{F458CE33-E208-4445-8F5F-3F203485A520}">
      <dgm:prSet custT="1"/>
      <dgm:spPr/>
      <dgm:t>
        <a:bodyPr/>
        <a:lstStyle/>
        <a:p>
          <a:r>
            <a:rPr lang="ru-RU" sz="1200" dirty="0"/>
            <a:t>Обеспечение соблюдения требований актов законодательства, применимых к выполнению аудиторских заданий</a:t>
          </a:r>
        </a:p>
      </dgm:t>
    </dgm:pt>
    <dgm:pt modelId="{FA9C37E7-53D1-4C91-899E-A68F9E6EC93B}" type="parTrans" cxnId="{FC8FCBB0-0989-4C0E-8ACA-4AF0FC56DE76}">
      <dgm:prSet/>
      <dgm:spPr/>
      <dgm:t>
        <a:bodyPr/>
        <a:lstStyle/>
        <a:p>
          <a:endParaRPr lang="ru-RU" sz="1200"/>
        </a:p>
      </dgm:t>
    </dgm:pt>
    <dgm:pt modelId="{6E9F0B3C-89CF-46C9-A734-3DA6931DBD2F}" type="sibTrans" cxnId="{FC8FCBB0-0989-4C0E-8ACA-4AF0FC56DE76}">
      <dgm:prSet/>
      <dgm:spPr/>
      <dgm:t>
        <a:bodyPr/>
        <a:lstStyle/>
        <a:p>
          <a:endParaRPr lang="ru-RU" sz="1200"/>
        </a:p>
      </dgm:t>
    </dgm:pt>
    <dgm:pt modelId="{8146DC0B-F53C-4A17-906A-EB79799B1E80}">
      <dgm:prSet custT="1"/>
      <dgm:spPr/>
      <dgm:t>
        <a:bodyPr/>
        <a:lstStyle/>
        <a:p>
          <a:r>
            <a:rPr lang="ru-RU" sz="1200" dirty="0"/>
            <a:t>Наблюдение за выполнением аудиторских заданий, обучение и наставничество работников</a:t>
          </a:r>
        </a:p>
      </dgm:t>
    </dgm:pt>
    <dgm:pt modelId="{0E155AD7-0218-4393-9550-8A880DD12944}" type="parTrans" cxnId="{1957A13E-2ABC-4427-AF05-3E515B1C3274}">
      <dgm:prSet/>
      <dgm:spPr/>
      <dgm:t>
        <a:bodyPr/>
        <a:lstStyle/>
        <a:p>
          <a:endParaRPr lang="ru-RU" sz="1200"/>
        </a:p>
      </dgm:t>
    </dgm:pt>
    <dgm:pt modelId="{BF1418C7-561B-4C24-AFAC-21ACE4A7FCF6}" type="sibTrans" cxnId="{1957A13E-2ABC-4427-AF05-3E515B1C3274}">
      <dgm:prSet/>
      <dgm:spPr/>
      <dgm:t>
        <a:bodyPr/>
        <a:lstStyle/>
        <a:p>
          <a:endParaRPr lang="ru-RU" sz="1200"/>
        </a:p>
      </dgm:t>
    </dgm:pt>
    <dgm:pt modelId="{72945C60-F38F-477F-9222-8F4C6B59FCC3}">
      <dgm:prSet custT="1"/>
      <dgm:spPr/>
      <dgm:t>
        <a:bodyPr/>
        <a:lstStyle/>
        <a:p>
          <a:r>
            <a:rPr lang="ru-RU" sz="1200" dirty="0"/>
            <a:t>Проведение консультаций по сложным и спорным вопросам</a:t>
          </a:r>
        </a:p>
      </dgm:t>
    </dgm:pt>
    <dgm:pt modelId="{7DF571F3-2495-47D6-81B1-31460B2AEB4C}" type="parTrans" cxnId="{3978A4FC-568D-4390-8B9D-17D7B76ECE97}">
      <dgm:prSet/>
      <dgm:spPr/>
      <dgm:t>
        <a:bodyPr/>
        <a:lstStyle/>
        <a:p>
          <a:endParaRPr lang="ru-RU" sz="1200"/>
        </a:p>
      </dgm:t>
    </dgm:pt>
    <dgm:pt modelId="{E49E287B-11AE-4588-8517-FE5603270FEB}" type="sibTrans" cxnId="{3978A4FC-568D-4390-8B9D-17D7B76ECE97}">
      <dgm:prSet/>
      <dgm:spPr/>
      <dgm:t>
        <a:bodyPr/>
        <a:lstStyle/>
        <a:p>
          <a:endParaRPr lang="ru-RU" sz="1200"/>
        </a:p>
      </dgm:t>
    </dgm:pt>
    <dgm:pt modelId="{D3FE0192-81D7-4174-996B-183BFCD5FFA2}">
      <dgm:prSet custT="1"/>
      <dgm:spPr/>
      <dgm:t>
        <a:bodyPr/>
        <a:lstStyle/>
        <a:p>
          <a:r>
            <a:rPr lang="ru-RU" sz="1200" dirty="0"/>
            <a:t>Внутренняя оценка качества выполненной работы, обоснованности сделанных выводов, принятых решений, сформулированного аудиторского мнения в аудиторском заключении и подготовленных иных итоговых документов по результатам выполнения аудиторских заданий</a:t>
          </a:r>
        </a:p>
      </dgm:t>
    </dgm:pt>
    <dgm:pt modelId="{6EF8F92E-0228-4F9E-A619-B5B8C2713B33}" type="parTrans" cxnId="{E1BD3447-6F65-4553-B51B-D8AC65CC7FEA}">
      <dgm:prSet/>
      <dgm:spPr/>
      <dgm:t>
        <a:bodyPr/>
        <a:lstStyle/>
        <a:p>
          <a:endParaRPr lang="ru-RU" sz="1200"/>
        </a:p>
      </dgm:t>
    </dgm:pt>
    <dgm:pt modelId="{3062538B-8D57-49A9-B8C5-C4C4BE664508}" type="sibTrans" cxnId="{E1BD3447-6F65-4553-B51B-D8AC65CC7FEA}">
      <dgm:prSet/>
      <dgm:spPr/>
      <dgm:t>
        <a:bodyPr/>
        <a:lstStyle/>
        <a:p>
          <a:endParaRPr lang="ru-RU" sz="1200"/>
        </a:p>
      </dgm:t>
    </dgm:pt>
    <dgm:pt modelId="{B7086E08-2ECE-4AB0-A7B3-1BDE34EE40E5}">
      <dgm:prSet custT="1"/>
      <dgm:spPr/>
      <dgm:t>
        <a:bodyPr/>
        <a:lstStyle/>
        <a:p>
          <a:r>
            <a:rPr lang="ru-RU" sz="1200" dirty="0"/>
            <a:t>Рассмотрение и разрешение разногласий</a:t>
          </a:r>
        </a:p>
      </dgm:t>
    </dgm:pt>
    <dgm:pt modelId="{3EA4E80F-8F29-4E47-9DB1-5FBEA64B5293}" type="parTrans" cxnId="{264A1C71-6FE1-4C66-8953-645775D64FE9}">
      <dgm:prSet/>
      <dgm:spPr/>
      <dgm:t>
        <a:bodyPr/>
        <a:lstStyle/>
        <a:p>
          <a:endParaRPr lang="ru-RU" sz="1200"/>
        </a:p>
      </dgm:t>
    </dgm:pt>
    <dgm:pt modelId="{6AD09F9E-B132-4B7F-96BC-3C94F47F5478}" type="sibTrans" cxnId="{264A1C71-6FE1-4C66-8953-645775D64FE9}">
      <dgm:prSet/>
      <dgm:spPr/>
      <dgm:t>
        <a:bodyPr/>
        <a:lstStyle/>
        <a:p>
          <a:endParaRPr lang="ru-RU" sz="1200"/>
        </a:p>
      </dgm:t>
    </dgm:pt>
    <dgm:pt modelId="{AC74D7E7-367D-417A-AF2E-22BE580F486F}">
      <dgm:prSet custT="1"/>
      <dgm:spPr/>
      <dgm:t>
        <a:bodyPr/>
        <a:lstStyle/>
        <a:p>
          <a:r>
            <a:rPr lang="ru-RU" sz="1200" dirty="0"/>
            <a:t>Документирование выполненных работ, сроков и объема внутренней оценки качества выполненных работ по аудиторским заданиям</a:t>
          </a:r>
        </a:p>
      </dgm:t>
    </dgm:pt>
    <dgm:pt modelId="{E47B46A5-34C8-4000-B5F2-6B506814F152}" type="parTrans" cxnId="{4D34DDA3-B42C-4543-AA2D-5C5F4A07BBD5}">
      <dgm:prSet/>
      <dgm:spPr/>
      <dgm:t>
        <a:bodyPr/>
        <a:lstStyle/>
        <a:p>
          <a:endParaRPr lang="ru-RU" sz="1200"/>
        </a:p>
      </dgm:t>
    </dgm:pt>
    <dgm:pt modelId="{B3975826-2400-4DAA-9E2C-1850F4E0FDD5}" type="sibTrans" cxnId="{4D34DDA3-B42C-4543-AA2D-5C5F4A07BBD5}">
      <dgm:prSet/>
      <dgm:spPr/>
      <dgm:t>
        <a:bodyPr/>
        <a:lstStyle/>
        <a:p>
          <a:endParaRPr lang="ru-RU" sz="1200"/>
        </a:p>
      </dgm:t>
    </dgm:pt>
    <dgm:pt modelId="{1ADBE66A-5247-4256-A863-84A84EAB7C2A}">
      <dgm:prSet custT="1"/>
      <dgm:spPr/>
      <dgm:t>
        <a:bodyPr/>
        <a:lstStyle/>
        <a:p>
          <a:r>
            <a:rPr lang="ru-RU" sz="1200" dirty="0"/>
            <a:t>Поддержание принципов и процедур внутренней оценки качества работы в актуальном состоянии</a:t>
          </a:r>
        </a:p>
      </dgm:t>
    </dgm:pt>
    <dgm:pt modelId="{EDB51C2F-0E05-4AEA-B5A7-1D94C5C08EC3}" type="parTrans" cxnId="{F91CEB93-5D21-4B8C-BF01-858A00B3FFCE}">
      <dgm:prSet/>
      <dgm:spPr/>
      <dgm:t>
        <a:bodyPr/>
        <a:lstStyle/>
        <a:p>
          <a:endParaRPr lang="ru-RU" sz="1200"/>
        </a:p>
      </dgm:t>
    </dgm:pt>
    <dgm:pt modelId="{CFB56C88-F37D-4235-9636-539DCDC6C081}" type="sibTrans" cxnId="{F91CEB93-5D21-4B8C-BF01-858A00B3FFCE}">
      <dgm:prSet/>
      <dgm:spPr/>
      <dgm:t>
        <a:bodyPr/>
        <a:lstStyle/>
        <a:p>
          <a:endParaRPr lang="ru-RU" sz="1200"/>
        </a:p>
      </dgm:t>
    </dgm:pt>
    <dgm:pt modelId="{4E9A67F5-5A3A-4816-B0EA-3F9DF24AA4AB}" type="pres">
      <dgm:prSet presAssocID="{ACC650D3-FC54-4D52-A936-ABDBA3194D3A}" presName="diagram" presStyleCnt="0">
        <dgm:presLayoutVars>
          <dgm:dir/>
          <dgm:resizeHandles val="exact"/>
        </dgm:presLayoutVars>
      </dgm:prSet>
      <dgm:spPr/>
    </dgm:pt>
    <dgm:pt modelId="{50F67594-7486-4235-BF66-B4EABD1833BC}" type="pres">
      <dgm:prSet presAssocID="{348B17CE-571B-4AF7-B75B-458628C7429F}" presName="node" presStyleLbl="node1" presStyleIdx="0" presStyleCnt="8">
        <dgm:presLayoutVars>
          <dgm:bulletEnabled val="1"/>
        </dgm:presLayoutVars>
      </dgm:prSet>
      <dgm:spPr/>
    </dgm:pt>
    <dgm:pt modelId="{EB312FF7-B4A7-409C-A6E8-0EDBB2B4E5EB}" type="pres">
      <dgm:prSet presAssocID="{FFD39F26-FE16-486C-88BA-9339D713835F}" presName="sibTrans" presStyleCnt="0"/>
      <dgm:spPr/>
    </dgm:pt>
    <dgm:pt modelId="{C3A6B74F-41FC-47F8-90A1-BAFB347C1410}" type="pres">
      <dgm:prSet presAssocID="{F458CE33-E208-4445-8F5F-3F203485A520}" presName="node" presStyleLbl="node1" presStyleIdx="1" presStyleCnt="8">
        <dgm:presLayoutVars>
          <dgm:bulletEnabled val="1"/>
        </dgm:presLayoutVars>
      </dgm:prSet>
      <dgm:spPr/>
    </dgm:pt>
    <dgm:pt modelId="{BD23D8B4-5C71-4697-A0E3-04065E10C192}" type="pres">
      <dgm:prSet presAssocID="{6E9F0B3C-89CF-46C9-A734-3DA6931DBD2F}" presName="sibTrans" presStyleCnt="0"/>
      <dgm:spPr/>
    </dgm:pt>
    <dgm:pt modelId="{B0AE42F2-3E53-455F-9FDC-F18E3941ECB6}" type="pres">
      <dgm:prSet presAssocID="{8146DC0B-F53C-4A17-906A-EB79799B1E80}" presName="node" presStyleLbl="node1" presStyleIdx="2" presStyleCnt="8">
        <dgm:presLayoutVars>
          <dgm:bulletEnabled val="1"/>
        </dgm:presLayoutVars>
      </dgm:prSet>
      <dgm:spPr/>
    </dgm:pt>
    <dgm:pt modelId="{D6594DDC-AB59-498B-A158-5F92B7F6CB67}" type="pres">
      <dgm:prSet presAssocID="{BF1418C7-561B-4C24-AFAC-21ACE4A7FCF6}" presName="sibTrans" presStyleCnt="0"/>
      <dgm:spPr/>
    </dgm:pt>
    <dgm:pt modelId="{659D0B3F-1843-4884-A212-4EA55567C0F0}" type="pres">
      <dgm:prSet presAssocID="{72945C60-F38F-477F-9222-8F4C6B59FCC3}" presName="node" presStyleLbl="node1" presStyleIdx="3" presStyleCnt="8">
        <dgm:presLayoutVars>
          <dgm:bulletEnabled val="1"/>
        </dgm:presLayoutVars>
      </dgm:prSet>
      <dgm:spPr/>
    </dgm:pt>
    <dgm:pt modelId="{25CC6444-A360-429F-BF54-59F6EE27DB8E}" type="pres">
      <dgm:prSet presAssocID="{E49E287B-11AE-4588-8517-FE5603270FEB}" presName="sibTrans" presStyleCnt="0"/>
      <dgm:spPr/>
    </dgm:pt>
    <dgm:pt modelId="{910FCE5C-4B02-4A95-BCF7-90644E404638}" type="pres">
      <dgm:prSet presAssocID="{D3FE0192-81D7-4174-996B-183BFCD5FFA2}" presName="node" presStyleLbl="node1" presStyleIdx="4" presStyleCnt="8">
        <dgm:presLayoutVars>
          <dgm:bulletEnabled val="1"/>
        </dgm:presLayoutVars>
      </dgm:prSet>
      <dgm:spPr/>
    </dgm:pt>
    <dgm:pt modelId="{10F11838-C43D-40D1-BF26-371506643633}" type="pres">
      <dgm:prSet presAssocID="{3062538B-8D57-49A9-B8C5-C4C4BE664508}" presName="sibTrans" presStyleCnt="0"/>
      <dgm:spPr/>
    </dgm:pt>
    <dgm:pt modelId="{E000EAE6-240A-4D1E-9173-B14AB511A4EC}" type="pres">
      <dgm:prSet presAssocID="{B7086E08-2ECE-4AB0-A7B3-1BDE34EE40E5}" presName="node" presStyleLbl="node1" presStyleIdx="5" presStyleCnt="8">
        <dgm:presLayoutVars>
          <dgm:bulletEnabled val="1"/>
        </dgm:presLayoutVars>
      </dgm:prSet>
      <dgm:spPr/>
    </dgm:pt>
    <dgm:pt modelId="{5DB921B7-CA94-4E98-8020-C0D401D467FD}" type="pres">
      <dgm:prSet presAssocID="{6AD09F9E-B132-4B7F-96BC-3C94F47F5478}" presName="sibTrans" presStyleCnt="0"/>
      <dgm:spPr/>
    </dgm:pt>
    <dgm:pt modelId="{B26F2B8A-73CE-4C12-B907-A4BCB43603E8}" type="pres">
      <dgm:prSet presAssocID="{AC74D7E7-367D-417A-AF2E-22BE580F486F}" presName="node" presStyleLbl="node1" presStyleIdx="6" presStyleCnt="8">
        <dgm:presLayoutVars>
          <dgm:bulletEnabled val="1"/>
        </dgm:presLayoutVars>
      </dgm:prSet>
      <dgm:spPr/>
    </dgm:pt>
    <dgm:pt modelId="{2B5849FB-B587-46D2-9B9D-191EC6A18803}" type="pres">
      <dgm:prSet presAssocID="{B3975826-2400-4DAA-9E2C-1850F4E0FDD5}" presName="sibTrans" presStyleCnt="0"/>
      <dgm:spPr/>
    </dgm:pt>
    <dgm:pt modelId="{8C704951-4EB8-4696-A0BE-6B802D0453FA}" type="pres">
      <dgm:prSet presAssocID="{1ADBE66A-5247-4256-A863-84A84EAB7C2A}" presName="node" presStyleLbl="node1" presStyleIdx="7" presStyleCnt="8">
        <dgm:presLayoutVars>
          <dgm:bulletEnabled val="1"/>
        </dgm:presLayoutVars>
      </dgm:prSet>
      <dgm:spPr/>
    </dgm:pt>
  </dgm:ptLst>
  <dgm:cxnLst>
    <dgm:cxn modelId="{7C089F0D-3843-403D-BCEA-0936BA99F561}" type="presOf" srcId="{348B17CE-571B-4AF7-B75B-458628C7429F}" destId="{50F67594-7486-4235-BF66-B4EABD1833BC}" srcOrd="0" destOrd="0" presId="urn:microsoft.com/office/officeart/2005/8/layout/default"/>
    <dgm:cxn modelId="{CD9BBE0F-18C8-4F13-A836-228FBA27B8EA}" type="presOf" srcId="{B7086E08-2ECE-4AB0-A7B3-1BDE34EE40E5}" destId="{E000EAE6-240A-4D1E-9173-B14AB511A4EC}" srcOrd="0" destOrd="0" presId="urn:microsoft.com/office/officeart/2005/8/layout/default"/>
    <dgm:cxn modelId="{1957A13E-2ABC-4427-AF05-3E515B1C3274}" srcId="{ACC650D3-FC54-4D52-A936-ABDBA3194D3A}" destId="{8146DC0B-F53C-4A17-906A-EB79799B1E80}" srcOrd="2" destOrd="0" parTransId="{0E155AD7-0218-4393-9550-8A880DD12944}" sibTransId="{BF1418C7-561B-4C24-AFAC-21ACE4A7FCF6}"/>
    <dgm:cxn modelId="{E1BD3447-6F65-4553-B51B-D8AC65CC7FEA}" srcId="{ACC650D3-FC54-4D52-A936-ABDBA3194D3A}" destId="{D3FE0192-81D7-4174-996B-183BFCD5FFA2}" srcOrd="4" destOrd="0" parTransId="{6EF8F92E-0228-4F9E-A619-B5B8C2713B33}" sibTransId="{3062538B-8D57-49A9-B8C5-C4C4BE664508}"/>
    <dgm:cxn modelId="{264A1C71-6FE1-4C66-8953-645775D64FE9}" srcId="{ACC650D3-FC54-4D52-A936-ABDBA3194D3A}" destId="{B7086E08-2ECE-4AB0-A7B3-1BDE34EE40E5}" srcOrd="5" destOrd="0" parTransId="{3EA4E80F-8F29-4E47-9DB1-5FBEA64B5293}" sibTransId="{6AD09F9E-B132-4B7F-96BC-3C94F47F5478}"/>
    <dgm:cxn modelId="{10E49B76-AB9C-4D6A-B199-8DCD62DF1FFB}" type="presOf" srcId="{D3FE0192-81D7-4174-996B-183BFCD5FFA2}" destId="{910FCE5C-4B02-4A95-BCF7-90644E404638}" srcOrd="0" destOrd="0" presId="urn:microsoft.com/office/officeart/2005/8/layout/default"/>
    <dgm:cxn modelId="{D5022C57-1CB5-4C33-9548-ACD4F95ECE71}" type="presOf" srcId="{8146DC0B-F53C-4A17-906A-EB79799B1E80}" destId="{B0AE42F2-3E53-455F-9FDC-F18E3941ECB6}" srcOrd="0" destOrd="0" presId="urn:microsoft.com/office/officeart/2005/8/layout/default"/>
    <dgm:cxn modelId="{85C1BF57-DA4D-40F5-9339-9D61BE01BC83}" type="presOf" srcId="{AC74D7E7-367D-417A-AF2E-22BE580F486F}" destId="{B26F2B8A-73CE-4C12-B907-A4BCB43603E8}" srcOrd="0" destOrd="0" presId="urn:microsoft.com/office/officeart/2005/8/layout/default"/>
    <dgm:cxn modelId="{3D432E7F-89E0-4331-9956-D45668FA33D1}" srcId="{ACC650D3-FC54-4D52-A936-ABDBA3194D3A}" destId="{348B17CE-571B-4AF7-B75B-458628C7429F}" srcOrd="0" destOrd="0" parTransId="{A51C9897-0FF6-4DE9-80AC-CB82FC3269A3}" sibTransId="{FFD39F26-FE16-486C-88BA-9339D713835F}"/>
    <dgm:cxn modelId="{F91CEB93-5D21-4B8C-BF01-858A00B3FFCE}" srcId="{ACC650D3-FC54-4D52-A936-ABDBA3194D3A}" destId="{1ADBE66A-5247-4256-A863-84A84EAB7C2A}" srcOrd="7" destOrd="0" parTransId="{EDB51C2F-0E05-4AEA-B5A7-1D94C5C08EC3}" sibTransId="{CFB56C88-F37D-4235-9636-539DCDC6C081}"/>
    <dgm:cxn modelId="{E94D70A0-CAA4-4638-B339-8282B0993193}" type="presOf" srcId="{ACC650D3-FC54-4D52-A936-ABDBA3194D3A}" destId="{4E9A67F5-5A3A-4816-B0EA-3F9DF24AA4AB}" srcOrd="0" destOrd="0" presId="urn:microsoft.com/office/officeart/2005/8/layout/default"/>
    <dgm:cxn modelId="{4D34DDA3-B42C-4543-AA2D-5C5F4A07BBD5}" srcId="{ACC650D3-FC54-4D52-A936-ABDBA3194D3A}" destId="{AC74D7E7-367D-417A-AF2E-22BE580F486F}" srcOrd="6" destOrd="0" parTransId="{E47B46A5-34C8-4000-B5F2-6B506814F152}" sibTransId="{B3975826-2400-4DAA-9E2C-1850F4E0FDD5}"/>
    <dgm:cxn modelId="{868023A8-5F8D-4D16-976E-81FD9096DC25}" type="presOf" srcId="{F458CE33-E208-4445-8F5F-3F203485A520}" destId="{C3A6B74F-41FC-47F8-90A1-BAFB347C1410}" srcOrd="0" destOrd="0" presId="urn:microsoft.com/office/officeart/2005/8/layout/default"/>
    <dgm:cxn modelId="{FC8FCBB0-0989-4C0E-8ACA-4AF0FC56DE76}" srcId="{ACC650D3-FC54-4D52-A936-ABDBA3194D3A}" destId="{F458CE33-E208-4445-8F5F-3F203485A520}" srcOrd="1" destOrd="0" parTransId="{FA9C37E7-53D1-4C91-899E-A68F9E6EC93B}" sibTransId="{6E9F0B3C-89CF-46C9-A734-3DA6931DBD2F}"/>
    <dgm:cxn modelId="{530264B2-FC1B-4165-BB99-A45F1AB602BD}" type="presOf" srcId="{1ADBE66A-5247-4256-A863-84A84EAB7C2A}" destId="{8C704951-4EB8-4696-A0BE-6B802D0453FA}" srcOrd="0" destOrd="0" presId="urn:microsoft.com/office/officeart/2005/8/layout/default"/>
    <dgm:cxn modelId="{68744CBA-FCC7-4D23-9A77-A51A4B72012C}" type="presOf" srcId="{72945C60-F38F-477F-9222-8F4C6B59FCC3}" destId="{659D0B3F-1843-4884-A212-4EA55567C0F0}" srcOrd="0" destOrd="0" presId="urn:microsoft.com/office/officeart/2005/8/layout/default"/>
    <dgm:cxn modelId="{3978A4FC-568D-4390-8B9D-17D7B76ECE97}" srcId="{ACC650D3-FC54-4D52-A936-ABDBA3194D3A}" destId="{72945C60-F38F-477F-9222-8F4C6B59FCC3}" srcOrd="3" destOrd="0" parTransId="{7DF571F3-2495-47D6-81B1-31460B2AEB4C}" sibTransId="{E49E287B-11AE-4588-8517-FE5603270FEB}"/>
    <dgm:cxn modelId="{A5B87F39-F720-4844-A826-9AF643F25001}" type="presParOf" srcId="{4E9A67F5-5A3A-4816-B0EA-3F9DF24AA4AB}" destId="{50F67594-7486-4235-BF66-B4EABD1833BC}" srcOrd="0" destOrd="0" presId="urn:microsoft.com/office/officeart/2005/8/layout/default"/>
    <dgm:cxn modelId="{890D71F5-4865-417A-9C90-3FC8650A17A3}" type="presParOf" srcId="{4E9A67F5-5A3A-4816-B0EA-3F9DF24AA4AB}" destId="{EB312FF7-B4A7-409C-A6E8-0EDBB2B4E5EB}" srcOrd="1" destOrd="0" presId="urn:microsoft.com/office/officeart/2005/8/layout/default"/>
    <dgm:cxn modelId="{C09E1D26-82A2-429B-8E49-501D0CF663A7}" type="presParOf" srcId="{4E9A67F5-5A3A-4816-B0EA-3F9DF24AA4AB}" destId="{C3A6B74F-41FC-47F8-90A1-BAFB347C1410}" srcOrd="2" destOrd="0" presId="urn:microsoft.com/office/officeart/2005/8/layout/default"/>
    <dgm:cxn modelId="{CB454FA3-CCD5-4007-A508-A5E8DCF79692}" type="presParOf" srcId="{4E9A67F5-5A3A-4816-B0EA-3F9DF24AA4AB}" destId="{BD23D8B4-5C71-4697-A0E3-04065E10C192}" srcOrd="3" destOrd="0" presId="urn:microsoft.com/office/officeart/2005/8/layout/default"/>
    <dgm:cxn modelId="{2C3E92F5-882F-4D7B-A94B-6E08E4A45D3D}" type="presParOf" srcId="{4E9A67F5-5A3A-4816-B0EA-3F9DF24AA4AB}" destId="{B0AE42F2-3E53-455F-9FDC-F18E3941ECB6}" srcOrd="4" destOrd="0" presId="urn:microsoft.com/office/officeart/2005/8/layout/default"/>
    <dgm:cxn modelId="{60C96997-EE96-4B69-A448-4DD3C6C27E1E}" type="presParOf" srcId="{4E9A67F5-5A3A-4816-B0EA-3F9DF24AA4AB}" destId="{D6594DDC-AB59-498B-A158-5F92B7F6CB67}" srcOrd="5" destOrd="0" presId="urn:microsoft.com/office/officeart/2005/8/layout/default"/>
    <dgm:cxn modelId="{28ECE6B8-68AD-4EAD-91D6-26CCA8979733}" type="presParOf" srcId="{4E9A67F5-5A3A-4816-B0EA-3F9DF24AA4AB}" destId="{659D0B3F-1843-4884-A212-4EA55567C0F0}" srcOrd="6" destOrd="0" presId="urn:microsoft.com/office/officeart/2005/8/layout/default"/>
    <dgm:cxn modelId="{47378BEC-9DE8-4981-BF24-111CEBCF67AA}" type="presParOf" srcId="{4E9A67F5-5A3A-4816-B0EA-3F9DF24AA4AB}" destId="{25CC6444-A360-429F-BF54-59F6EE27DB8E}" srcOrd="7" destOrd="0" presId="urn:microsoft.com/office/officeart/2005/8/layout/default"/>
    <dgm:cxn modelId="{F15E45BA-A7C4-4AB3-9AAD-2D086DD2ED51}" type="presParOf" srcId="{4E9A67F5-5A3A-4816-B0EA-3F9DF24AA4AB}" destId="{910FCE5C-4B02-4A95-BCF7-90644E404638}" srcOrd="8" destOrd="0" presId="urn:microsoft.com/office/officeart/2005/8/layout/default"/>
    <dgm:cxn modelId="{039CFE46-2A6D-4545-84F1-CAFC25A5B88D}" type="presParOf" srcId="{4E9A67F5-5A3A-4816-B0EA-3F9DF24AA4AB}" destId="{10F11838-C43D-40D1-BF26-371506643633}" srcOrd="9" destOrd="0" presId="urn:microsoft.com/office/officeart/2005/8/layout/default"/>
    <dgm:cxn modelId="{BA1575AF-D667-4A6E-A1B6-ED6006A4C896}" type="presParOf" srcId="{4E9A67F5-5A3A-4816-B0EA-3F9DF24AA4AB}" destId="{E000EAE6-240A-4D1E-9173-B14AB511A4EC}" srcOrd="10" destOrd="0" presId="urn:microsoft.com/office/officeart/2005/8/layout/default"/>
    <dgm:cxn modelId="{B6748607-40E0-41BE-A8B8-06AC5F82A14D}" type="presParOf" srcId="{4E9A67F5-5A3A-4816-B0EA-3F9DF24AA4AB}" destId="{5DB921B7-CA94-4E98-8020-C0D401D467FD}" srcOrd="11" destOrd="0" presId="urn:microsoft.com/office/officeart/2005/8/layout/default"/>
    <dgm:cxn modelId="{17D8629B-91B3-4E6D-90D1-473BD986F82C}" type="presParOf" srcId="{4E9A67F5-5A3A-4816-B0EA-3F9DF24AA4AB}" destId="{B26F2B8A-73CE-4C12-B907-A4BCB43603E8}" srcOrd="12" destOrd="0" presId="urn:microsoft.com/office/officeart/2005/8/layout/default"/>
    <dgm:cxn modelId="{B0595757-9B25-4977-A26B-D7926AD2C5C3}" type="presParOf" srcId="{4E9A67F5-5A3A-4816-B0EA-3F9DF24AA4AB}" destId="{2B5849FB-B587-46D2-9B9D-191EC6A18803}" srcOrd="13" destOrd="0" presId="urn:microsoft.com/office/officeart/2005/8/layout/default"/>
    <dgm:cxn modelId="{589B7ADD-410F-4EA4-ABF1-681C3495EB70}" type="presParOf" srcId="{4E9A67F5-5A3A-4816-B0EA-3F9DF24AA4AB}" destId="{8C704951-4EB8-4696-A0BE-6B802D0453FA}" srcOrd="14" destOrd="0" presId="urn:microsoft.com/office/officeart/2005/8/layout/defaul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7958D66C-C124-4FA7-B9F2-D1823E9585FD}" type="doc">
      <dgm:prSet loTypeId="urn:microsoft.com/office/officeart/2005/8/layout/pList2" loCatId="picture" qsTypeId="urn:microsoft.com/office/officeart/2005/8/quickstyle/3d1" qsCatId="3D" csTypeId="urn:microsoft.com/office/officeart/2005/8/colors/accent0_3" csCatId="mainScheme" phldr="1"/>
      <dgm:spPr/>
      <dgm:t>
        <a:bodyPr/>
        <a:lstStyle/>
        <a:p>
          <a:endParaRPr lang="ru-RU"/>
        </a:p>
      </dgm:t>
    </dgm:pt>
    <dgm:pt modelId="{C371C219-702B-410D-AB2E-D9F73A0328A6}">
      <dgm:prSet/>
      <dgm:spPr/>
      <dgm:t>
        <a:bodyPr/>
        <a:lstStyle/>
        <a:p>
          <a:r>
            <a:rPr lang="ru-RU" dirty="0"/>
            <a:t>Поддержание постоянного качества выполнения аудиторских заданий</a:t>
          </a:r>
        </a:p>
      </dgm:t>
    </dgm:pt>
    <dgm:pt modelId="{758AA326-43B7-46CB-A6FA-806A3814E0E0}" type="parTrans" cxnId="{2FF6D101-E591-40E5-9EC5-6EF882ADA1DC}">
      <dgm:prSet/>
      <dgm:spPr/>
      <dgm:t>
        <a:bodyPr/>
        <a:lstStyle/>
        <a:p>
          <a:endParaRPr lang="ru-RU"/>
        </a:p>
      </dgm:t>
    </dgm:pt>
    <dgm:pt modelId="{CB47C821-B136-498E-BD54-66EA479A9226}" type="sibTrans" cxnId="{2FF6D101-E591-40E5-9EC5-6EF882ADA1DC}">
      <dgm:prSet/>
      <dgm:spPr/>
      <dgm:t>
        <a:bodyPr/>
        <a:lstStyle/>
        <a:p>
          <a:endParaRPr lang="ru-RU"/>
        </a:p>
      </dgm:t>
    </dgm:pt>
    <dgm:pt modelId="{82EA93B7-6089-49F5-8581-C3ED40C90565}" type="pres">
      <dgm:prSet presAssocID="{7958D66C-C124-4FA7-B9F2-D1823E9585FD}" presName="Name0" presStyleCnt="0">
        <dgm:presLayoutVars>
          <dgm:dir/>
          <dgm:resizeHandles val="exact"/>
        </dgm:presLayoutVars>
      </dgm:prSet>
      <dgm:spPr/>
    </dgm:pt>
    <dgm:pt modelId="{93EE4ED0-7723-4DF0-AFDF-643EF07CEC19}" type="pres">
      <dgm:prSet presAssocID="{7958D66C-C124-4FA7-B9F2-D1823E9585FD}" presName="bkgdShp" presStyleLbl="alignAccFollowNode1" presStyleIdx="0" presStyleCnt="1"/>
      <dgm:spPr/>
    </dgm:pt>
    <dgm:pt modelId="{458AEFE4-4A46-4567-856E-2C01CDE6BDF3}" type="pres">
      <dgm:prSet presAssocID="{7958D66C-C124-4FA7-B9F2-D1823E9585FD}" presName="linComp" presStyleCnt="0"/>
      <dgm:spPr/>
    </dgm:pt>
    <dgm:pt modelId="{21B5B45F-34C2-4890-A72F-322B0A95C9B9}" type="pres">
      <dgm:prSet presAssocID="{C371C219-702B-410D-AB2E-D9F73A0328A6}" presName="compNode" presStyleCnt="0"/>
      <dgm:spPr/>
    </dgm:pt>
    <dgm:pt modelId="{D6C89BC1-88C9-4FC9-940E-D520AAEB0EAF}" type="pres">
      <dgm:prSet presAssocID="{C371C219-702B-410D-AB2E-D9F73A0328A6}" presName="node" presStyleLbl="node1" presStyleIdx="0" presStyleCnt="1">
        <dgm:presLayoutVars>
          <dgm:bulletEnabled val="1"/>
        </dgm:presLayoutVars>
      </dgm:prSet>
      <dgm:spPr/>
    </dgm:pt>
    <dgm:pt modelId="{CABADA58-50D3-4F67-8A98-66F08EB238B0}" type="pres">
      <dgm:prSet presAssocID="{C371C219-702B-410D-AB2E-D9F73A0328A6}" presName="invisiNode" presStyleLbl="node1" presStyleIdx="0" presStyleCnt="1"/>
      <dgm:spPr/>
    </dgm:pt>
    <dgm:pt modelId="{DF5D663D-8D8D-40DA-81D5-46EF5751F78B}" type="pres">
      <dgm:prSet presAssocID="{C371C219-702B-410D-AB2E-D9F73A0328A6}" presName="imagNode"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22000" b="-22000"/>
          </a:stretch>
        </a:blipFill>
      </dgm:spPr>
    </dgm:pt>
  </dgm:ptLst>
  <dgm:cxnLst>
    <dgm:cxn modelId="{2FF6D101-E591-40E5-9EC5-6EF882ADA1DC}" srcId="{7958D66C-C124-4FA7-B9F2-D1823E9585FD}" destId="{C371C219-702B-410D-AB2E-D9F73A0328A6}" srcOrd="0" destOrd="0" parTransId="{758AA326-43B7-46CB-A6FA-806A3814E0E0}" sibTransId="{CB47C821-B136-498E-BD54-66EA479A9226}"/>
    <dgm:cxn modelId="{B0190E72-ABC3-471B-9BEA-D7EC01B1737F}" type="presOf" srcId="{C371C219-702B-410D-AB2E-D9F73A0328A6}" destId="{D6C89BC1-88C9-4FC9-940E-D520AAEB0EAF}" srcOrd="0" destOrd="0" presId="urn:microsoft.com/office/officeart/2005/8/layout/pList2"/>
    <dgm:cxn modelId="{9662B578-1125-4900-94BD-79D7775BAE01}" type="presOf" srcId="{7958D66C-C124-4FA7-B9F2-D1823E9585FD}" destId="{82EA93B7-6089-49F5-8581-C3ED40C90565}" srcOrd="0" destOrd="0" presId="urn:microsoft.com/office/officeart/2005/8/layout/pList2"/>
    <dgm:cxn modelId="{115ED3AF-E4F8-492A-BE96-06B02FEF33E1}" type="presParOf" srcId="{82EA93B7-6089-49F5-8581-C3ED40C90565}" destId="{93EE4ED0-7723-4DF0-AFDF-643EF07CEC19}" srcOrd="0" destOrd="0" presId="urn:microsoft.com/office/officeart/2005/8/layout/pList2"/>
    <dgm:cxn modelId="{EEB56D5C-F56D-4A54-81D9-02C406EE10FB}" type="presParOf" srcId="{82EA93B7-6089-49F5-8581-C3ED40C90565}" destId="{458AEFE4-4A46-4567-856E-2C01CDE6BDF3}" srcOrd="1" destOrd="0" presId="urn:microsoft.com/office/officeart/2005/8/layout/pList2"/>
    <dgm:cxn modelId="{9DC5552B-52C5-452F-94BB-A8BA803C2955}" type="presParOf" srcId="{458AEFE4-4A46-4567-856E-2C01CDE6BDF3}" destId="{21B5B45F-34C2-4890-A72F-322B0A95C9B9}" srcOrd="0" destOrd="0" presId="urn:microsoft.com/office/officeart/2005/8/layout/pList2"/>
    <dgm:cxn modelId="{C7798499-BC05-450C-9E63-745F0B617BFD}" type="presParOf" srcId="{21B5B45F-34C2-4890-A72F-322B0A95C9B9}" destId="{D6C89BC1-88C9-4FC9-940E-D520AAEB0EAF}" srcOrd="0" destOrd="0" presId="urn:microsoft.com/office/officeart/2005/8/layout/pList2"/>
    <dgm:cxn modelId="{313E59D6-3FFB-484F-8873-CB68BD43AF73}" type="presParOf" srcId="{21B5B45F-34C2-4890-A72F-322B0A95C9B9}" destId="{CABADA58-50D3-4F67-8A98-66F08EB238B0}" srcOrd="1" destOrd="0" presId="urn:microsoft.com/office/officeart/2005/8/layout/pList2"/>
    <dgm:cxn modelId="{DD154AC4-1443-4CA1-8AC5-7833FFD8053D}" type="presParOf" srcId="{21B5B45F-34C2-4890-A72F-322B0A95C9B9}" destId="{DF5D663D-8D8D-40DA-81D5-46EF5751F78B}" srcOrd="2" destOrd="0" presId="urn:microsoft.com/office/officeart/2005/8/layout/p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0CADEDE7-D39D-4F4E-8D31-E398FEE1B80A}" type="doc">
      <dgm:prSet loTypeId="urn:microsoft.com/office/officeart/2008/layout/LinedList" loCatId="list" qsTypeId="urn:microsoft.com/office/officeart/2005/8/quickstyle/simple1" qsCatId="simple" csTypeId="urn:microsoft.com/office/officeart/2005/8/colors/accent0_2" csCatId="mainScheme" phldr="1"/>
      <dgm:spPr/>
      <dgm:t>
        <a:bodyPr/>
        <a:lstStyle/>
        <a:p>
          <a:endParaRPr lang="ru-RU"/>
        </a:p>
      </dgm:t>
    </dgm:pt>
    <dgm:pt modelId="{AA4C98E5-3BD8-4CC3-B16E-F63C5E37AEDD}">
      <dgm:prSet/>
      <dgm:spPr/>
      <dgm:t>
        <a:bodyPr/>
        <a:lstStyle/>
        <a:p>
          <a:pPr algn="ctr"/>
          <a:r>
            <a:rPr lang="ru-RU" dirty="0"/>
            <a:t>Обсуждение, оценка и утверждение плана и программы аудита с руководителем рабочей группы включая рассмотрение вопросов обеспеченности специалистами, графика выполнения работ, областей, по которым возможно возникновение сложных вопросов, существенности, анализа рисков и объема планируемой выборки</a:t>
          </a:r>
        </a:p>
      </dgm:t>
    </dgm:pt>
    <dgm:pt modelId="{C2F037F3-CB15-4997-B548-7EF2DE002528}" type="parTrans" cxnId="{1CDAFA26-4D4B-4E83-9336-08D3A1A35141}">
      <dgm:prSet/>
      <dgm:spPr/>
      <dgm:t>
        <a:bodyPr/>
        <a:lstStyle/>
        <a:p>
          <a:pPr algn="ctr"/>
          <a:endParaRPr lang="ru-RU"/>
        </a:p>
      </dgm:t>
    </dgm:pt>
    <dgm:pt modelId="{500CD22B-F06F-44DE-881C-64D5D418A2B0}" type="sibTrans" cxnId="{1CDAFA26-4D4B-4E83-9336-08D3A1A35141}">
      <dgm:prSet/>
      <dgm:spPr/>
      <dgm:t>
        <a:bodyPr/>
        <a:lstStyle/>
        <a:p>
          <a:pPr algn="ctr"/>
          <a:endParaRPr lang="ru-RU"/>
        </a:p>
      </dgm:t>
    </dgm:pt>
    <dgm:pt modelId="{5AC16563-8276-4F1B-84B5-69281BC5E393}">
      <dgm:prSet/>
      <dgm:spPr/>
      <dgm:t>
        <a:bodyPr/>
        <a:lstStyle/>
        <a:p>
          <a:pPr algn="ctr"/>
          <a:r>
            <a:rPr lang="ru-RU" dirty="0"/>
            <a:t>Инструктирование рабочей группы перед заданием с целью понимания  ее членами целей и задач</a:t>
          </a:r>
        </a:p>
      </dgm:t>
    </dgm:pt>
    <dgm:pt modelId="{86ADF60B-91EC-4317-827C-0B6792674DFB}" type="parTrans" cxnId="{3851F71C-4F92-42FD-B3B2-99FEB138BD83}">
      <dgm:prSet/>
      <dgm:spPr/>
      <dgm:t>
        <a:bodyPr/>
        <a:lstStyle/>
        <a:p>
          <a:pPr algn="ctr"/>
          <a:endParaRPr lang="ru-RU"/>
        </a:p>
      </dgm:t>
    </dgm:pt>
    <dgm:pt modelId="{3E03F614-A00C-4CA2-9F15-33A082B4562A}" type="sibTrans" cxnId="{3851F71C-4F92-42FD-B3B2-99FEB138BD83}">
      <dgm:prSet/>
      <dgm:spPr/>
      <dgm:t>
        <a:bodyPr/>
        <a:lstStyle/>
        <a:p>
          <a:pPr algn="ctr"/>
          <a:endParaRPr lang="ru-RU"/>
        </a:p>
      </dgm:t>
    </dgm:pt>
    <dgm:pt modelId="{017CAC57-A385-44C4-9D2B-902381244B11}">
      <dgm:prSet/>
      <dgm:spPr/>
      <dgm:t>
        <a:bodyPr/>
        <a:lstStyle/>
        <a:p>
          <a:pPr algn="ctr"/>
          <a:r>
            <a:rPr lang="ru-RU" i="1" dirty="0"/>
            <a:t>Распределение обязанностей между членами рабочей группы и получение убеждения в понимании членами группы целей их работы и поставленных перед ними задач</a:t>
          </a:r>
          <a:endParaRPr lang="ru-RU" dirty="0"/>
        </a:p>
      </dgm:t>
    </dgm:pt>
    <dgm:pt modelId="{669CD9CE-B634-46A0-BC10-59B54483BF24}" type="parTrans" cxnId="{BFF99E7B-A888-483C-BBB3-9A47271D079F}">
      <dgm:prSet/>
      <dgm:spPr/>
      <dgm:t>
        <a:bodyPr/>
        <a:lstStyle/>
        <a:p>
          <a:pPr algn="ctr"/>
          <a:endParaRPr lang="ru-RU"/>
        </a:p>
      </dgm:t>
    </dgm:pt>
    <dgm:pt modelId="{A1615D2C-A6FD-4B98-8272-58A38117ACFC}" type="sibTrans" cxnId="{BFF99E7B-A888-483C-BBB3-9A47271D079F}">
      <dgm:prSet/>
      <dgm:spPr/>
      <dgm:t>
        <a:bodyPr/>
        <a:lstStyle/>
        <a:p>
          <a:pPr algn="ctr"/>
          <a:endParaRPr lang="ru-RU"/>
        </a:p>
      </dgm:t>
    </dgm:pt>
    <dgm:pt modelId="{1A987131-EC5B-4572-A833-78017BBAA3CC}">
      <dgm:prSet/>
      <dgm:spPr/>
      <dgm:t>
        <a:bodyPr/>
        <a:lstStyle/>
        <a:p>
          <a:pPr algn="ctr"/>
          <a:r>
            <a:rPr lang="ru-RU" i="1" dirty="0"/>
            <a:t> Информировать членов рабочей группы, что в их обязанности входит соблюдение объективности и следование профессиональному скептицизму, а также выполнение порученной работы при неукоснительном соблюдении этических требований</a:t>
          </a:r>
          <a:endParaRPr lang="ru-RU" dirty="0"/>
        </a:p>
      </dgm:t>
    </dgm:pt>
    <dgm:pt modelId="{4E4E6691-61CA-4872-B1B5-FD0749AFF1FA}" type="parTrans" cxnId="{5C8EC048-5687-48B7-9560-A46518EB6F74}">
      <dgm:prSet/>
      <dgm:spPr/>
      <dgm:t>
        <a:bodyPr/>
        <a:lstStyle/>
        <a:p>
          <a:endParaRPr lang="ru-RU"/>
        </a:p>
      </dgm:t>
    </dgm:pt>
    <dgm:pt modelId="{BB6F93AB-1EFD-4ECB-8E44-4B4A7B9EFF85}" type="sibTrans" cxnId="{5C8EC048-5687-48B7-9560-A46518EB6F74}">
      <dgm:prSet/>
      <dgm:spPr/>
      <dgm:t>
        <a:bodyPr/>
        <a:lstStyle/>
        <a:p>
          <a:endParaRPr lang="ru-RU"/>
        </a:p>
      </dgm:t>
    </dgm:pt>
    <dgm:pt modelId="{A56FE97D-C323-4D97-B88A-82BC3A9B8675}">
      <dgm:prSet/>
      <dgm:spPr/>
      <dgm:t>
        <a:bodyPr/>
        <a:lstStyle/>
        <a:p>
          <a:pPr algn="ctr"/>
          <a:r>
            <a:rPr lang="ru-RU" i="1" dirty="0"/>
            <a:t>	Обсуждение, с учетом знания клиента, отрасли, в которой он ведет свою деятельность, информации о ключевом управленческом персонале, рисков, включая вопросы недобросовестных действий, влияющие на клиента и задание, и какие аудиторские процедуры будут достаточными и надлежащими, необходимых для получения убеждения в том, что не существует существенных искажений на уровне отчетности или отдельных утверждений</a:t>
          </a:r>
          <a:endParaRPr lang="ru-RU" dirty="0"/>
        </a:p>
      </dgm:t>
    </dgm:pt>
    <dgm:pt modelId="{7E1680E2-A23C-480B-A636-E7DB0FB9E4DB}" type="parTrans" cxnId="{4890BFD9-7490-48EA-9426-5D268961740E}">
      <dgm:prSet/>
      <dgm:spPr/>
      <dgm:t>
        <a:bodyPr/>
        <a:lstStyle/>
        <a:p>
          <a:endParaRPr lang="ru-RU"/>
        </a:p>
      </dgm:t>
    </dgm:pt>
    <dgm:pt modelId="{5BF1D953-003B-4287-936B-4F13E39051D7}" type="sibTrans" cxnId="{4890BFD9-7490-48EA-9426-5D268961740E}">
      <dgm:prSet/>
      <dgm:spPr/>
      <dgm:t>
        <a:bodyPr/>
        <a:lstStyle/>
        <a:p>
          <a:endParaRPr lang="ru-RU"/>
        </a:p>
      </dgm:t>
    </dgm:pt>
    <dgm:pt modelId="{C66C2067-5BC1-462A-846F-5FA28577755C}">
      <dgm:prSet/>
      <dgm:spPr/>
      <dgm:t>
        <a:bodyPr/>
        <a:lstStyle/>
        <a:p>
          <a:pPr algn="ctr"/>
          <a:r>
            <a:rPr lang="ru-RU" i="1" dirty="0"/>
            <a:t>Обсуждение времени, необходимого для выполнения задания в соответствии с применимыми требованиями законодательства и правилами АО, АИП, проведения проверки качества и своевременного выпуска аудиторского заключения или иного отчета</a:t>
          </a:r>
          <a:endParaRPr lang="ru-RU" dirty="0"/>
        </a:p>
      </dgm:t>
    </dgm:pt>
    <dgm:pt modelId="{5B8B747D-DE7D-457E-A246-3E19566AB633}" type="parTrans" cxnId="{579C5BE0-C510-43E4-B9E4-5C3A492B7922}">
      <dgm:prSet/>
      <dgm:spPr/>
      <dgm:t>
        <a:bodyPr/>
        <a:lstStyle/>
        <a:p>
          <a:endParaRPr lang="ru-RU"/>
        </a:p>
      </dgm:t>
    </dgm:pt>
    <dgm:pt modelId="{E2DC8E52-0BFF-4E78-844B-42CCA11E3C32}" type="sibTrans" cxnId="{579C5BE0-C510-43E4-B9E4-5C3A492B7922}">
      <dgm:prSet/>
      <dgm:spPr/>
      <dgm:t>
        <a:bodyPr/>
        <a:lstStyle/>
        <a:p>
          <a:endParaRPr lang="ru-RU"/>
        </a:p>
      </dgm:t>
    </dgm:pt>
    <dgm:pt modelId="{5459E01E-B164-47F5-89CB-9E78EE039E97}" type="pres">
      <dgm:prSet presAssocID="{0CADEDE7-D39D-4F4E-8D31-E398FEE1B80A}" presName="vert0" presStyleCnt="0">
        <dgm:presLayoutVars>
          <dgm:dir/>
          <dgm:animOne val="branch"/>
          <dgm:animLvl val="lvl"/>
        </dgm:presLayoutVars>
      </dgm:prSet>
      <dgm:spPr/>
    </dgm:pt>
    <dgm:pt modelId="{6C96A80F-50A4-4580-AE16-6EDACD72D57A}" type="pres">
      <dgm:prSet presAssocID="{AA4C98E5-3BD8-4CC3-B16E-F63C5E37AEDD}" presName="thickLine" presStyleLbl="alignNode1" presStyleIdx="0" presStyleCnt="6"/>
      <dgm:spPr/>
    </dgm:pt>
    <dgm:pt modelId="{3DDDC1AF-8669-43DA-BE73-FE184F2BD4E2}" type="pres">
      <dgm:prSet presAssocID="{AA4C98E5-3BD8-4CC3-B16E-F63C5E37AEDD}" presName="horz1" presStyleCnt="0"/>
      <dgm:spPr/>
    </dgm:pt>
    <dgm:pt modelId="{0FB09F23-B117-4A7B-8E74-70C3445FDEF5}" type="pres">
      <dgm:prSet presAssocID="{AA4C98E5-3BD8-4CC3-B16E-F63C5E37AEDD}" presName="tx1" presStyleLbl="revTx" presStyleIdx="0" presStyleCnt="6"/>
      <dgm:spPr/>
    </dgm:pt>
    <dgm:pt modelId="{1535163D-2AF3-4197-B06E-D77F93BF20AC}" type="pres">
      <dgm:prSet presAssocID="{AA4C98E5-3BD8-4CC3-B16E-F63C5E37AEDD}" presName="vert1" presStyleCnt="0"/>
      <dgm:spPr/>
    </dgm:pt>
    <dgm:pt modelId="{9F77F629-B651-4EA2-AA41-6482D9F44A2C}" type="pres">
      <dgm:prSet presAssocID="{5AC16563-8276-4F1B-84B5-69281BC5E393}" presName="thickLine" presStyleLbl="alignNode1" presStyleIdx="1" presStyleCnt="6"/>
      <dgm:spPr/>
    </dgm:pt>
    <dgm:pt modelId="{DAF6A95F-8790-4A26-91CB-CE7E464220CC}" type="pres">
      <dgm:prSet presAssocID="{5AC16563-8276-4F1B-84B5-69281BC5E393}" presName="horz1" presStyleCnt="0"/>
      <dgm:spPr/>
    </dgm:pt>
    <dgm:pt modelId="{8094CFE5-DFCE-4195-9B1F-77C7BE78C9FB}" type="pres">
      <dgm:prSet presAssocID="{5AC16563-8276-4F1B-84B5-69281BC5E393}" presName="tx1" presStyleLbl="revTx" presStyleIdx="1" presStyleCnt="6"/>
      <dgm:spPr/>
    </dgm:pt>
    <dgm:pt modelId="{8AC89AA8-5C08-49AF-84AC-6E19F914AC44}" type="pres">
      <dgm:prSet presAssocID="{5AC16563-8276-4F1B-84B5-69281BC5E393}" presName="vert1" presStyleCnt="0"/>
      <dgm:spPr/>
    </dgm:pt>
    <dgm:pt modelId="{F13721DD-674C-4F88-A43F-EBD754FEF04E}" type="pres">
      <dgm:prSet presAssocID="{017CAC57-A385-44C4-9D2B-902381244B11}" presName="thickLine" presStyleLbl="alignNode1" presStyleIdx="2" presStyleCnt="6"/>
      <dgm:spPr/>
    </dgm:pt>
    <dgm:pt modelId="{E0AA7C57-030E-43BB-BCE5-99E7870B0704}" type="pres">
      <dgm:prSet presAssocID="{017CAC57-A385-44C4-9D2B-902381244B11}" presName="horz1" presStyleCnt="0"/>
      <dgm:spPr/>
    </dgm:pt>
    <dgm:pt modelId="{9C6A709A-1460-4FA7-8CF8-DE16A55EE222}" type="pres">
      <dgm:prSet presAssocID="{017CAC57-A385-44C4-9D2B-902381244B11}" presName="tx1" presStyleLbl="revTx" presStyleIdx="2" presStyleCnt="6"/>
      <dgm:spPr/>
    </dgm:pt>
    <dgm:pt modelId="{CE3528F5-89BC-47B9-8400-C7C036982833}" type="pres">
      <dgm:prSet presAssocID="{017CAC57-A385-44C4-9D2B-902381244B11}" presName="vert1" presStyleCnt="0"/>
      <dgm:spPr/>
    </dgm:pt>
    <dgm:pt modelId="{7650EB9A-A40A-4A32-A976-6888D75A0FB8}" type="pres">
      <dgm:prSet presAssocID="{1A987131-EC5B-4572-A833-78017BBAA3CC}" presName="thickLine" presStyleLbl="alignNode1" presStyleIdx="3" presStyleCnt="6"/>
      <dgm:spPr/>
    </dgm:pt>
    <dgm:pt modelId="{72AD48DE-3F48-41BD-B28D-6019DAC5E096}" type="pres">
      <dgm:prSet presAssocID="{1A987131-EC5B-4572-A833-78017BBAA3CC}" presName="horz1" presStyleCnt="0"/>
      <dgm:spPr/>
    </dgm:pt>
    <dgm:pt modelId="{797C2577-4F1F-456B-A474-A548241DAF64}" type="pres">
      <dgm:prSet presAssocID="{1A987131-EC5B-4572-A833-78017BBAA3CC}" presName="tx1" presStyleLbl="revTx" presStyleIdx="3" presStyleCnt="6"/>
      <dgm:spPr/>
    </dgm:pt>
    <dgm:pt modelId="{4E35467C-93FA-4E81-9DBB-0CFCC0DF7ADA}" type="pres">
      <dgm:prSet presAssocID="{1A987131-EC5B-4572-A833-78017BBAA3CC}" presName="vert1" presStyleCnt="0"/>
      <dgm:spPr/>
    </dgm:pt>
    <dgm:pt modelId="{CFE700FD-A909-4DF8-9972-072768BAEE59}" type="pres">
      <dgm:prSet presAssocID="{A56FE97D-C323-4D97-B88A-82BC3A9B8675}" presName="thickLine" presStyleLbl="alignNode1" presStyleIdx="4" presStyleCnt="6"/>
      <dgm:spPr/>
    </dgm:pt>
    <dgm:pt modelId="{66A8B851-DE0E-4D8A-9C0C-ECE23EF8324D}" type="pres">
      <dgm:prSet presAssocID="{A56FE97D-C323-4D97-B88A-82BC3A9B8675}" presName="horz1" presStyleCnt="0"/>
      <dgm:spPr/>
    </dgm:pt>
    <dgm:pt modelId="{2355EC86-8B98-49F1-8471-396031F2DEE5}" type="pres">
      <dgm:prSet presAssocID="{A56FE97D-C323-4D97-B88A-82BC3A9B8675}" presName="tx1" presStyleLbl="revTx" presStyleIdx="4" presStyleCnt="6"/>
      <dgm:spPr/>
    </dgm:pt>
    <dgm:pt modelId="{3E6BBBC8-756B-4014-A75E-42890CD70B63}" type="pres">
      <dgm:prSet presAssocID="{A56FE97D-C323-4D97-B88A-82BC3A9B8675}" presName="vert1" presStyleCnt="0"/>
      <dgm:spPr/>
    </dgm:pt>
    <dgm:pt modelId="{32A8958A-3118-4388-BFAD-F8AF2D9BC9AB}" type="pres">
      <dgm:prSet presAssocID="{C66C2067-5BC1-462A-846F-5FA28577755C}" presName="thickLine" presStyleLbl="alignNode1" presStyleIdx="5" presStyleCnt="6"/>
      <dgm:spPr/>
    </dgm:pt>
    <dgm:pt modelId="{42D23E70-D5C1-4E86-85D3-D6FF6AD95B26}" type="pres">
      <dgm:prSet presAssocID="{C66C2067-5BC1-462A-846F-5FA28577755C}" presName="horz1" presStyleCnt="0"/>
      <dgm:spPr/>
    </dgm:pt>
    <dgm:pt modelId="{8C3B3E41-A7AC-4AEC-A7E6-EC5FF60CF7A6}" type="pres">
      <dgm:prSet presAssocID="{C66C2067-5BC1-462A-846F-5FA28577755C}" presName="tx1" presStyleLbl="revTx" presStyleIdx="5" presStyleCnt="6"/>
      <dgm:spPr/>
    </dgm:pt>
    <dgm:pt modelId="{24281170-37C9-42B9-AE36-EA8D11F27E9E}" type="pres">
      <dgm:prSet presAssocID="{C66C2067-5BC1-462A-846F-5FA28577755C}" presName="vert1" presStyleCnt="0"/>
      <dgm:spPr/>
    </dgm:pt>
  </dgm:ptLst>
  <dgm:cxnLst>
    <dgm:cxn modelId="{3851F71C-4F92-42FD-B3B2-99FEB138BD83}" srcId="{0CADEDE7-D39D-4F4E-8D31-E398FEE1B80A}" destId="{5AC16563-8276-4F1B-84B5-69281BC5E393}" srcOrd="1" destOrd="0" parTransId="{86ADF60B-91EC-4317-827C-0B6792674DFB}" sibTransId="{3E03F614-A00C-4CA2-9F15-33A082B4562A}"/>
    <dgm:cxn modelId="{05C44720-BB06-4BED-8945-AFE798782CEF}" type="presOf" srcId="{0CADEDE7-D39D-4F4E-8D31-E398FEE1B80A}" destId="{5459E01E-B164-47F5-89CB-9E78EE039E97}" srcOrd="0" destOrd="0" presId="urn:microsoft.com/office/officeart/2008/layout/LinedList"/>
    <dgm:cxn modelId="{32571825-68C3-4262-B90D-C1D59E3CF5D9}" type="presOf" srcId="{A56FE97D-C323-4D97-B88A-82BC3A9B8675}" destId="{2355EC86-8B98-49F1-8471-396031F2DEE5}" srcOrd="0" destOrd="0" presId="urn:microsoft.com/office/officeart/2008/layout/LinedList"/>
    <dgm:cxn modelId="{1CDAFA26-4D4B-4E83-9336-08D3A1A35141}" srcId="{0CADEDE7-D39D-4F4E-8D31-E398FEE1B80A}" destId="{AA4C98E5-3BD8-4CC3-B16E-F63C5E37AEDD}" srcOrd="0" destOrd="0" parTransId="{C2F037F3-CB15-4997-B548-7EF2DE002528}" sibTransId="{500CD22B-F06F-44DE-881C-64D5D418A2B0}"/>
    <dgm:cxn modelId="{FB70A634-F3D3-40DF-8C6E-5A4C587E62AE}" type="presOf" srcId="{017CAC57-A385-44C4-9D2B-902381244B11}" destId="{9C6A709A-1460-4FA7-8CF8-DE16A55EE222}" srcOrd="0" destOrd="0" presId="urn:microsoft.com/office/officeart/2008/layout/LinedList"/>
    <dgm:cxn modelId="{CC194E48-9F57-4D0A-8E0E-9D37EB1AC744}" type="presOf" srcId="{1A987131-EC5B-4572-A833-78017BBAA3CC}" destId="{797C2577-4F1F-456B-A474-A548241DAF64}" srcOrd="0" destOrd="0" presId="urn:microsoft.com/office/officeart/2008/layout/LinedList"/>
    <dgm:cxn modelId="{5C8EC048-5687-48B7-9560-A46518EB6F74}" srcId="{0CADEDE7-D39D-4F4E-8D31-E398FEE1B80A}" destId="{1A987131-EC5B-4572-A833-78017BBAA3CC}" srcOrd="3" destOrd="0" parTransId="{4E4E6691-61CA-4872-B1B5-FD0749AFF1FA}" sibTransId="{BB6F93AB-1EFD-4ECB-8E44-4B4A7B9EFF85}"/>
    <dgm:cxn modelId="{37C70259-2F8C-4769-B15D-6AB9334C1236}" type="presOf" srcId="{C66C2067-5BC1-462A-846F-5FA28577755C}" destId="{8C3B3E41-A7AC-4AEC-A7E6-EC5FF60CF7A6}" srcOrd="0" destOrd="0" presId="urn:microsoft.com/office/officeart/2008/layout/LinedList"/>
    <dgm:cxn modelId="{BFF99E7B-A888-483C-BBB3-9A47271D079F}" srcId="{0CADEDE7-D39D-4F4E-8D31-E398FEE1B80A}" destId="{017CAC57-A385-44C4-9D2B-902381244B11}" srcOrd="2" destOrd="0" parTransId="{669CD9CE-B634-46A0-BC10-59B54483BF24}" sibTransId="{A1615D2C-A6FD-4B98-8272-58A38117ACFC}"/>
    <dgm:cxn modelId="{D7AA35AE-CC73-41E5-947C-316F138E7E9A}" type="presOf" srcId="{5AC16563-8276-4F1B-84B5-69281BC5E393}" destId="{8094CFE5-DFCE-4195-9B1F-77C7BE78C9FB}" srcOrd="0" destOrd="0" presId="urn:microsoft.com/office/officeart/2008/layout/LinedList"/>
    <dgm:cxn modelId="{91AEA7C7-AC93-497A-83F9-3F76F6DB5AD5}" type="presOf" srcId="{AA4C98E5-3BD8-4CC3-B16E-F63C5E37AEDD}" destId="{0FB09F23-B117-4A7B-8E74-70C3445FDEF5}" srcOrd="0" destOrd="0" presId="urn:microsoft.com/office/officeart/2008/layout/LinedList"/>
    <dgm:cxn modelId="{4890BFD9-7490-48EA-9426-5D268961740E}" srcId="{0CADEDE7-D39D-4F4E-8D31-E398FEE1B80A}" destId="{A56FE97D-C323-4D97-B88A-82BC3A9B8675}" srcOrd="4" destOrd="0" parTransId="{7E1680E2-A23C-480B-A636-E7DB0FB9E4DB}" sibTransId="{5BF1D953-003B-4287-936B-4F13E39051D7}"/>
    <dgm:cxn modelId="{579C5BE0-C510-43E4-B9E4-5C3A492B7922}" srcId="{0CADEDE7-D39D-4F4E-8D31-E398FEE1B80A}" destId="{C66C2067-5BC1-462A-846F-5FA28577755C}" srcOrd="5" destOrd="0" parTransId="{5B8B747D-DE7D-457E-A246-3E19566AB633}" sibTransId="{E2DC8E52-0BFF-4E78-844B-42CCA11E3C32}"/>
    <dgm:cxn modelId="{1DD129E3-9704-4748-8875-33F3EC6C6BB9}" type="presParOf" srcId="{5459E01E-B164-47F5-89CB-9E78EE039E97}" destId="{6C96A80F-50A4-4580-AE16-6EDACD72D57A}" srcOrd="0" destOrd="0" presId="urn:microsoft.com/office/officeart/2008/layout/LinedList"/>
    <dgm:cxn modelId="{D11B9E30-4ADE-4166-A3AF-DEF3AAFE6095}" type="presParOf" srcId="{5459E01E-B164-47F5-89CB-9E78EE039E97}" destId="{3DDDC1AF-8669-43DA-BE73-FE184F2BD4E2}" srcOrd="1" destOrd="0" presId="urn:microsoft.com/office/officeart/2008/layout/LinedList"/>
    <dgm:cxn modelId="{0709F179-EA95-4E07-B6DA-C7EA4680CCA4}" type="presParOf" srcId="{3DDDC1AF-8669-43DA-BE73-FE184F2BD4E2}" destId="{0FB09F23-B117-4A7B-8E74-70C3445FDEF5}" srcOrd="0" destOrd="0" presId="urn:microsoft.com/office/officeart/2008/layout/LinedList"/>
    <dgm:cxn modelId="{B342EDEC-3987-4463-8D82-281E5C7A2AFA}" type="presParOf" srcId="{3DDDC1AF-8669-43DA-BE73-FE184F2BD4E2}" destId="{1535163D-2AF3-4197-B06E-D77F93BF20AC}" srcOrd="1" destOrd="0" presId="urn:microsoft.com/office/officeart/2008/layout/LinedList"/>
    <dgm:cxn modelId="{A97E52DF-C13B-4C68-8381-B69789C8D905}" type="presParOf" srcId="{5459E01E-B164-47F5-89CB-9E78EE039E97}" destId="{9F77F629-B651-4EA2-AA41-6482D9F44A2C}" srcOrd="2" destOrd="0" presId="urn:microsoft.com/office/officeart/2008/layout/LinedList"/>
    <dgm:cxn modelId="{5A273EF8-5E47-49F2-AB55-5818FF907D4A}" type="presParOf" srcId="{5459E01E-B164-47F5-89CB-9E78EE039E97}" destId="{DAF6A95F-8790-4A26-91CB-CE7E464220CC}" srcOrd="3" destOrd="0" presId="urn:microsoft.com/office/officeart/2008/layout/LinedList"/>
    <dgm:cxn modelId="{ABE546CA-1B7C-4E34-BC0A-B98EE519F911}" type="presParOf" srcId="{DAF6A95F-8790-4A26-91CB-CE7E464220CC}" destId="{8094CFE5-DFCE-4195-9B1F-77C7BE78C9FB}" srcOrd="0" destOrd="0" presId="urn:microsoft.com/office/officeart/2008/layout/LinedList"/>
    <dgm:cxn modelId="{DA1341A0-90E2-458D-95EC-78D573E2FE40}" type="presParOf" srcId="{DAF6A95F-8790-4A26-91CB-CE7E464220CC}" destId="{8AC89AA8-5C08-49AF-84AC-6E19F914AC44}" srcOrd="1" destOrd="0" presId="urn:microsoft.com/office/officeart/2008/layout/LinedList"/>
    <dgm:cxn modelId="{6AFE6FA2-7050-424F-BFD7-28C28AE10845}" type="presParOf" srcId="{5459E01E-B164-47F5-89CB-9E78EE039E97}" destId="{F13721DD-674C-4F88-A43F-EBD754FEF04E}" srcOrd="4" destOrd="0" presId="urn:microsoft.com/office/officeart/2008/layout/LinedList"/>
    <dgm:cxn modelId="{E5E86FBD-E900-4517-A798-3AB43E3A76DE}" type="presParOf" srcId="{5459E01E-B164-47F5-89CB-9E78EE039E97}" destId="{E0AA7C57-030E-43BB-BCE5-99E7870B0704}" srcOrd="5" destOrd="0" presId="urn:microsoft.com/office/officeart/2008/layout/LinedList"/>
    <dgm:cxn modelId="{47081E89-5D53-4CA8-923E-1913514B3329}" type="presParOf" srcId="{E0AA7C57-030E-43BB-BCE5-99E7870B0704}" destId="{9C6A709A-1460-4FA7-8CF8-DE16A55EE222}" srcOrd="0" destOrd="0" presId="urn:microsoft.com/office/officeart/2008/layout/LinedList"/>
    <dgm:cxn modelId="{C91A09B2-583B-4904-9210-3040E7377BA9}" type="presParOf" srcId="{E0AA7C57-030E-43BB-BCE5-99E7870B0704}" destId="{CE3528F5-89BC-47B9-8400-C7C036982833}" srcOrd="1" destOrd="0" presId="urn:microsoft.com/office/officeart/2008/layout/LinedList"/>
    <dgm:cxn modelId="{32AA66B4-7669-43E8-BE05-3A4A815FB1B8}" type="presParOf" srcId="{5459E01E-B164-47F5-89CB-9E78EE039E97}" destId="{7650EB9A-A40A-4A32-A976-6888D75A0FB8}" srcOrd="6" destOrd="0" presId="urn:microsoft.com/office/officeart/2008/layout/LinedList"/>
    <dgm:cxn modelId="{CEA046E9-C926-42C5-B100-6768FA6FAE02}" type="presParOf" srcId="{5459E01E-B164-47F5-89CB-9E78EE039E97}" destId="{72AD48DE-3F48-41BD-B28D-6019DAC5E096}" srcOrd="7" destOrd="0" presId="urn:microsoft.com/office/officeart/2008/layout/LinedList"/>
    <dgm:cxn modelId="{705A0438-8823-4B36-A130-C8204D05CDF6}" type="presParOf" srcId="{72AD48DE-3F48-41BD-B28D-6019DAC5E096}" destId="{797C2577-4F1F-456B-A474-A548241DAF64}" srcOrd="0" destOrd="0" presId="urn:microsoft.com/office/officeart/2008/layout/LinedList"/>
    <dgm:cxn modelId="{6687CAC6-DCA2-475D-B0A9-96D002C55CE4}" type="presParOf" srcId="{72AD48DE-3F48-41BD-B28D-6019DAC5E096}" destId="{4E35467C-93FA-4E81-9DBB-0CFCC0DF7ADA}" srcOrd="1" destOrd="0" presId="urn:microsoft.com/office/officeart/2008/layout/LinedList"/>
    <dgm:cxn modelId="{61121D4D-25CD-4C6B-8DB4-60406D1762E5}" type="presParOf" srcId="{5459E01E-B164-47F5-89CB-9E78EE039E97}" destId="{CFE700FD-A909-4DF8-9972-072768BAEE59}" srcOrd="8" destOrd="0" presId="urn:microsoft.com/office/officeart/2008/layout/LinedList"/>
    <dgm:cxn modelId="{F365C5CB-65AB-4307-A372-4D9C794124F3}" type="presParOf" srcId="{5459E01E-B164-47F5-89CB-9E78EE039E97}" destId="{66A8B851-DE0E-4D8A-9C0C-ECE23EF8324D}" srcOrd="9" destOrd="0" presId="urn:microsoft.com/office/officeart/2008/layout/LinedList"/>
    <dgm:cxn modelId="{8C37DFE6-F84E-4A2F-9ACE-856D3FE3C691}" type="presParOf" srcId="{66A8B851-DE0E-4D8A-9C0C-ECE23EF8324D}" destId="{2355EC86-8B98-49F1-8471-396031F2DEE5}" srcOrd="0" destOrd="0" presId="urn:microsoft.com/office/officeart/2008/layout/LinedList"/>
    <dgm:cxn modelId="{7BBDF2C8-A8EF-44A4-973A-D09D6CB7DD6A}" type="presParOf" srcId="{66A8B851-DE0E-4D8A-9C0C-ECE23EF8324D}" destId="{3E6BBBC8-756B-4014-A75E-42890CD70B63}" srcOrd="1" destOrd="0" presId="urn:microsoft.com/office/officeart/2008/layout/LinedList"/>
    <dgm:cxn modelId="{92077714-56B7-4BCA-B684-C4823589A188}" type="presParOf" srcId="{5459E01E-B164-47F5-89CB-9E78EE039E97}" destId="{32A8958A-3118-4388-BFAD-F8AF2D9BC9AB}" srcOrd="10" destOrd="0" presId="urn:microsoft.com/office/officeart/2008/layout/LinedList"/>
    <dgm:cxn modelId="{A1BFD345-82EA-421A-B9B3-7C6B59FD7B75}" type="presParOf" srcId="{5459E01E-B164-47F5-89CB-9E78EE039E97}" destId="{42D23E70-D5C1-4E86-85D3-D6FF6AD95B26}" srcOrd="11" destOrd="0" presId="urn:microsoft.com/office/officeart/2008/layout/LinedList"/>
    <dgm:cxn modelId="{7CF00BA3-469D-40E2-9720-5C3189AFBDB2}" type="presParOf" srcId="{42D23E70-D5C1-4E86-85D3-D6FF6AD95B26}" destId="{8C3B3E41-A7AC-4AEC-A7E6-EC5FF60CF7A6}" srcOrd="0" destOrd="0" presId="urn:microsoft.com/office/officeart/2008/layout/LinedList"/>
    <dgm:cxn modelId="{737D3FA9-65D8-41E7-B99E-207585AF5EE9}" type="presParOf" srcId="{42D23E70-D5C1-4E86-85D3-D6FF6AD95B26}" destId="{24281170-37C9-42B9-AE36-EA8D11F27E9E}" srcOrd="1" destOrd="0" presId="urn:microsoft.com/office/officeart/2008/layout/LinedLis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7958D66C-C124-4FA7-B9F2-D1823E9585FD}" type="doc">
      <dgm:prSet loTypeId="urn:microsoft.com/office/officeart/2005/8/layout/pList2" loCatId="picture" qsTypeId="urn:microsoft.com/office/officeart/2005/8/quickstyle/3d1" qsCatId="3D" csTypeId="urn:microsoft.com/office/officeart/2005/8/colors/accent0_3" csCatId="mainScheme" phldr="1"/>
      <dgm:spPr/>
      <dgm:t>
        <a:bodyPr/>
        <a:lstStyle/>
        <a:p>
          <a:endParaRPr lang="ru-RU"/>
        </a:p>
      </dgm:t>
    </dgm:pt>
    <dgm:pt modelId="{C371C219-702B-410D-AB2E-D9F73A0328A6}">
      <dgm:prSet/>
      <dgm:spPr/>
      <dgm:t>
        <a:bodyPr/>
        <a:lstStyle/>
        <a:p>
          <a:r>
            <a:rPr lang="ru-RU" dirty="0"/>
            <a:t>Поддержание постоянного качества выполнения аудиторских заданий</a:t>
          </a:r>
        </a:p>
      </dgm:t>
    </dgm:pt>
    <dgm:pt modelId="{758AA326-43B7-46CB-A6FA-806A3814E0E0}" type="parTrans" cxnId="{2FF6D101-E591-40E5-9EC5-6EF882ADA1DC}">
      <dgm:prSet/>
      <dgm:spPr/>
      <dgm:t>
        <a:bodyPr/>
        <a:lstStyle/>
        <a:p>
          <a:endParaRPr lang="ru-RU"/>
        </a:p>
      </dgm:t>
    </dgm:pt>
    <dgm:pt modelId="{CB47C821-B136-498E-BD54-66EA479A9226}" type="sibTrans" cxnId="{2FF6D101-E591-40E5-9EC5-6EF882ADA1DC}">
      <dgm:prSet/>
      <dgm:spPr/>
      <dgm:t>
        <a:bodyPr/>
        <a:lstStyle/>
        <a:p>
          <a:endParaRPr lang="ru-RU"/>
        </a:p>
      </dgm:t>
    </dgm:pt>
    <dgm:pt modelId="{82EA93B7-6089-49F5-8581-C3ED40C90565}" type="pres">
      <dgm:prSet presAssocID="{7958D66C-C124-4FA7-B9F2-D1823E9585FD}" presName="Name0" presStyleCnt="0">
        <dgm:presLayoutVars>
          <dgm:dir/>
          <dgm:resizeHandles val="exact"/>
        </dgm:presLayoutVars>
      </dgm:prSet>
      <dgm:spPr/>
    </dgm:pt>
    <dgm:pt modelId="{93EE4ED0-7723-4DF0-AFDF-643EF07CEC19}" type="pres">
      <dgm:prSet presAssocID="{7958D66C-C124-4FA7-B9F2-D1823E9585FD}" presName="bkgdShp" presStyleLbl="alignAccFollowNode1" presStyleIdx="0" presStyleCnt="1"/>
      <dgm:spPr/>
    </dgm:pt>
    <dgm:pt modelId="{458AEFE4-4A46-4567-856E-2C01CDE6BDF3}" type="pres">
      <dgm:prSet presAssocID="{7958D66C-C124-4FA7-B9F2-D1823E9585FD}" presName="linComp" presStyleCnt="0"/>
      <dgm:spPr/>
    </dgm:pt>
    <dgm:pt modelId="{21B5B45F-34C2-4890-A72F-322B0A95C9B9}" type="pres">
      <dgm:prSet presAssocID="{C371C219-702B-410D-AB2E-D9F73A0328A6}" presName="compNode" presStyleCnt="0"/>
      <dgm:spPr/>
    </dgm:pt>
    <dgm:pt modelId="{D6C89BC1-88C9-4FC9-940E-D520AAEB0EAF}" type="pres">
      <dgm:prSet presAssocID="{C371C219-702B-410D-AB2E-D9F73A0328A6}" presName="node" presStyleLbl="node1" presStyleIdx="0" presStyleCnt="1">
        <dgm:presLayoutVars>
          <dgm:bulletEnabled val="1"/>
        </dgm:presLayoutVars>
      </dgm:prSet>
      <dgm:spPr/>
    </dgm:pt>
    <dgm:pt modelId="{CABADA58-50D3-4F67-8A98-66F08EB238B0}" type="pres">
      <dgm:prSet presAssocID="{C371C219-702B-410D-AB2E-D9F73A0328A6}" presName="invisiNode" presStyleLbl="node1" presStyleIdx="0" presStyleCnt="1"/>
      <dgm:spPr/>
    </dgm:pt>
    <dgm:pt modelId="{DF5D663D-8D8D-40DA-81D5-46EF5751F78B}" type="pres">
      <dgm:prSet presAssocID="{C371C219-702B-410D-AB2E-D9F73A0328A6}" presName="imagNode"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22000" b="-22000"/>
          </a:stretch>
        </a:blipFill>
      </dgm:spPr>
    </dgm:pt>
  </dgm:ptLst>
  <dgm:cxnLst>
    <dgm:cxn modelId="{2FF6D101-E591-40E5-9EC5-6EF882ADA1DC}" srcId="{7958D66C-C124-4FA7-B9F2-D1823E9585FD}" destId="{C371C219-702B-410D-AB2E-D9F73A0328A6}" srcOrd="0" destOrd="0" parTransId="{758AA326-43B7-46CB-A6FA-806A3814E0E0}" sibTransId="{CB47C821-B136-498E-BD54-66EA479A9226}"/>
    <dgm:cxn modelId="{B0190E72-ABC3-471B-9BEA-D7EC01B1737F}" type="presOf" srcId="{C371C219-702B-410D-AB2E-D9F73A0328A6}" destId="{D6C89BC1-88C9-4FC9-940E-D520AAEB0EAF}" srcOrd="0" destOrd="0" presId="urn:microsoft.com/office/officeart/2005/8/layout/pList2"/>
    <dgm:cxn modelId="{9662B578-1125-4900-94BD-79D7775BAE01}" type="presOf" srcId="{7958D66C-C124-4FA7-B9F2-D1823E9585FD}" destId="{82EA93B7-6089-49F5-8581-C3ED40C90565}" srcOrd="0" destOrd="0" presId="urn:microsoft.com/office/officeart/2005/8/layout/pList2"/>
    <dgm:cxn modelId="{115ED3AF-E4F8-492A-BE96-06B02FEF33E1}" type="presParOf" srcId="{82EA93B7-6089-49F5-8581-C3ED40C90565}" destId="{93EE4ED0-7723-4DF0-AFDF-643EF07CEC19}" srcOrd="0" destOrd="0" presId="urn:microsoft.com/office/officeart/2005/8/layout/pList2"/>
    <dgm:cxn modelId="{EEB56D5C-F56D-4A54-81D9-02C406EE10FB}" type="presParOf" srcId="{82EA93B7-6089-49F5-8581-C3ED40C90565}" destId="{458AEFE4-4A46-4567-856E-2C01CDE6BDF3}" srcOrd="1" destOrd="0" presId="urn:microsoft.com/office/officeart/2005/8/layout/pList2"/>
    <dgm:cxn modelId="{9DC5552B-52C5-452F-94BB-A8BA803C2955}" type="presParOf" srcId="{458AEFE4-4A46-4567-856E-2C01CDE6BDF3}" destId="{21B5B45F-34C2-4890-A72F-322B0A95C9B9}" srcOrd="0" destOrd="0" presId="urn:microsoft.com/office/officeart/2005/8/layout/pList2"/>
    <dgm:cxn modelId="{C7798499-BC05-450C-9E63-745F0B617BFD}" type="presParOf" srcId="{21B5B45F-34C2-4890-A72F-322B0A95C9B9}" destId="{D6C89BC1-88C9-4FC9-940E-D520AAEB0EAF}" srcOrd="0" destOrd="0" presId="urn:microsoft.com/office/officeart/2005/8/layout/pList2"/>
    <dgm:cxn modelId="{313E59D6-3FFB-484F-8873-CB68BD43AF73}" type="presParOf" srcId="{21B5B45F-34C2-4890-A72F-322B0A95C9B9}" destId="{CABADA58-50D3-4F67-8A98-66F08EB238B0}" srcOrd="1" destOrd="0" presId="urn:microsoft.com/office/officeart/2005/8/layout/pList2"/>
    <dgm:cxn modelId="{DD154AC4-1443-4CA1-8AC5-7833FFD8053D}" type="presParOf" srcId="{21B5B45F-34C2-4890-A72F-322B0A95C9B9}" destId="{DF5D663D-8D8D-40DA-81D5-46EF5751F78B}" srcOrd="2" destOrd="0" presId="urn:microsoft.com/office/officeart/2005/8/layout/p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D6271216-38E5-4AAD-81E2-7FDAFDECF057}" type="doc">
      <dgm:prSet loTypeId="urn:microsoft.com/office/officeart/2008/layout/LinedList" loCatId="list" qsTypeId="urn:microsoft.com/office/officeart/2005/8/quickstyle/simple4" qsCatId="simple" csTypeId="urn:microsoft.com/office/officeart/2005/8/colors/accent0_2" csCatId="mainScheme" phldr="1"/>
      <dgm:spPr/>
      <dgm:t>
        <a:bodyPr/>
        <a:lstStyle/>
        <a:p>
          <a:endParaRPr lang="ru-RU"/>
        </a:p>
      </dgm:t>
    </dgm:pt>
    <dgm:pt modelId="{479D8C19-4B69-4CB6-B2DA-D1DA19435A95}">
      <dgm:prSet custT="1"/>
      <dgm:spPr/>
      <dgm:t>
        <a:bodyPr/>
        <a:lstStyle/>
        <a:p>
          <a:r>
            <a:rPr lang="ru-RU" sz="1800" dirty="0"/>
            <a:t>Соответствующие требования включены в должностные инструкции</a:t>
          </a:r>
        </a:p>
      </dgm:t>
    </dgm:pt>
    <dgm:pt modelId="{C2E083E1-9907-45D0-9CBB-B85ED585EE70}" type="parTrans" cxnId="{3F194CB2-84BA-4DF6-86DA-216898ABC5A0}">
      <dgm:prSet/>
      <dgm:spPr/>
      <dgm:t>
        <a:bodyPr/>
        <a:lstStyle/>
        <a:p>
          <a:endParaRPr lang="ru-RU"/>
        </a:p>
      </dgm:t>
    </dgm:pt>
    <dgm:pt modelId="{A057044C-2795-412B-BED2-B57B9724CB20}" type="sibTrans" cxnId="{3F194CB2-84BA-4DF6-86DA-216898ABC5A0}">
      <dgm:prSet/>
      <dgm:spPr/>
      <dgm:t>
        <a:bodyPr/>
        <a:lstStyle/>
        <a:p>
          <a:endParaRPr lang="ru-RU"/>
        </a:p>
      </dgm:t>
    </dgm:pt>
    <dgm:pt modelId="{7C6E5EA3-5291-472B-981E-4BDC8A7CFDD4}">
      <dgm:prSet custT="1"/>
      <dgm:spPr/>
      <dgm:t>
        <a:bodyPr/>
        <a:lstStyle/>
        <a:p>
          <a:r>
            <a:rPr lang="ru-RU" sz="1800" dirty="0"/>
            <a:t>Вопрос соблюдения законодательства включен в процедуры оценки результатов работы работников</a:t>
          </a:r>
        </a:p>
      </dgm:t>
    </dgm:pt>
    <dgm:pt modelId="{DCC118AA-AC15-4F74-BAC5-50F93A7EA52A}" type="parTrans" cxnId="{38AE502B-D250-4AD0-921E-5428385D72B3}">
      <dgm:prSet/>
      <dgm:spPr/>
      <dgm:t>
        <a:bodyPr/>
        <a:lstStyle/>
        <a:p>
          <a:endParaRPr lang="ru-RU"/>
        </a:p>
      </dgm:t>
    </dgm:pt>
    <dgm:pt modelId="{2DF21DA2-7855-403C-BA52-ED6B077F2FA5}" type="sibTrans" cxnId="{38AE502B-D250-4AD0-921E-5428385D72B3}">
      <dgm:prSet/>
      <dgm:spPr/>
      <dgm:t>
        <a:bodyPr/>
        <a:lstStyle/>
        <a:p>
          <a:endParaRPr lang="ru-RU"/>
        </a:p>
      </dgm:t>
    </dgm:pt>
    <dgm:pt modelId="{0BB03AE6-78EA-4D50-AEA7-73709D6F4877}">
      <dgm:prSet custT="1"/>
      <dgm:spPr/>
      <dgm:t>
        <a:bodyPr/>
        <a:lstStyle/>
        <a:p>
          <a:r>
            <a:rPr lang="ru-RU" sz="1800" dirty="0"/>
            <a:t>Другие решения</a:t>
          </a:r>
        </a:p>
      </dgm:t>
    </dgm:pt>
    <dgm:pt modelId="{3EDC67EB-B178-435D-9F8D-50852B111C5A}" type="parTrans" cxnId="{E96BFC78-5123-4CC9-9F90-5A63E01C73FA}">
      <dgm:prSet/>
      <dgm:spPr/>
      <dgm:t>
        <a:bodyPr/>
        <a:lstStyle/>
        <a:p>
          <a:endParaRPr lang="ru-RU"/>
        </a:p>
      </dgm:t>
    </dgm:pt>
    <dgm:pt modelId="{53537479-65ED-4C84-95BD-15C4466FC0B2}" type="sibTrans" cxnId="{E96BFC78-5123-4CC9-9F90-5A63E01C73FA}">
      <dgm:prSet/>
      <dgm:spPr/>
      <dgm:t>
        <a:bodyPr/>
        <a:lstStyle/>
        <a:p>
          <a:endParaRPr lang="ru-RU"/>
        </a:p>
      </dgm:t>
    </dgm:pt>
    <dgm:pt modelId="{76FEB5ED-819F-46D8-A4B3-62E9102A7BCD}" type="pres">
      <dgm:prSet presAssocID="{D6271216-38E5-4AAD-81E2-7FDAFDECF057}" presName="vert0" presStyleCnt="0">
        <dgm:presLayoutVars>
          <dgm:dir/>
          <dgm:animOne val="branch"/>
          <dgm:animLvl val="lvl"/>
        </dgm:presLayoutVars>
      </dgm:prSet>
      <dgm:spPr/>
    </dgm:pt>
    <dgm:pt modelId="{0D60BC8E-58B6-4107-BF0E-9FFA5A89F313}" type="pres">
      <dgm:prSet presAssocID="{479D8C19-4B69-4CB6-B2DA-D1DA19435A95}" presName="thickLine" presStyleLbl="alignNode1" presStyleIdx="0" presStyleCnt="3"/>
      <dgm:spPr/>
    </dgm:pt>
    <dgm:pt modelId="{B7C2C34B-82A2-40F1-B89F-7F899ED7C8D9}" type="pres">
      <dgm:prSet presAssocID="{479D8C19-4B69-4CB6-B2DA-D1DA19435A95}" presName="horz1" presStyleCnt="0"/>
      <dgm:spPr/>
    </dgm:pt>
    <dgm:pt modelId="{8803B0B3-B328-46BA-B316-D7EC85C209D4}" type="pres">
      <dgm:prSet presAssocID="{479D8C19-4B69-4CB6-B2DA-D1DA19435A95}" presName="tx1" presStyleLbl="revTx" presStyleIdx="0" presStyleCnt="3"/>
      <dgm:spPr/>
    </dgm:pt>
    <dgm:pt modelId="{13259F8D-0109-468E-8CAA-3877C5A03B3D}" type="pres">
      <dgm:prSet presAssocID="{479D8C19-4B69-4CB6-B2DA-D1DA19435A95}" presName="vert1" presStyleCnt="0"/>
      <dgm:spPr/>
    </dgm:pt>
    <dgm:pt modelId="{6164CBE3-63E2-42EE-AC7E-EBC8E0644C98}" type="pres">
      <dgm:prSet presAssocID="{7C6E5EA3-5291-472B-981E-4BDC8A7CFDD4}" presName="thickLine" presStyleLbl="alignNode1" presStyleIdx="1" presStyleCnt="3"/>
      <dgm:spPr/>
    </dgm:pt>
    <dgm:pt modelId="{AC51B1E3-172B-49C4-81BE-206C4375BE04}" type="pres">
      <dgm:prSet presAssocID="{7C6E5EA3-5291-472B-981E-4BDC8A7CFDD4}" presName="horz1" presStyleCnt="0"/>
      <dgm:spPr/>
    </dgm:pt>
    <dgm:pt modelId="{D35317BD-397A-442F-9471-3E288A0E754F}" type="pres">
      <dgm:prSet presAssocID="{7C6E5EA3-5291-472B-981E-4BDC8A7CFDD4}" presName="tx1" presStyleLbl="revTx" presStyleIdx="1" presStyleCnt="3"/>
      <dgm:spPr/>
    </dgm:pt>
    <dgm:pt modelId="{B5624419-4F22-42D5-93AE-0DF73A947BDE}" type="pres">
      <dgm:prSet presAssocID="{7C6E5EA3-5291-472B-981E-4BDC8A7CFDD4}" presName="vert1" presStyleCnt="0"/>
      <dgm:spPr/>
    </dgm:pt>
    <dgm:pt modelId="{94797F36-D0B8-4B41-818D-04503A6FF6A0}" type="pres">
      <dgm:prSet presAssocID="{0BB03AE6-78EA-4D50-AEA7-73709D6F4877}" presName="thickLine" presStyleLbl="alignNode1" presStyleIdx="2" presStyleCnt="3"/>
      <dgm:spPr/>
    </dgm:pt>
    <dgm:pt modelId="{2DFB35AB-507F-4C65-A9A3-EFF962687D6E}" type="pres">
      <dgm:prSet presAssocID="{0BB03AE6-78EA-4D50-AEA7-73709D6F4877}" presName="horz1" presStyleCnt="0"/>
      <dgm:spPr/>
    </dgm:pt>
    <dgm:pt modelId="{251E1C52-8790-432D-9316-1277CF265FAE}" type="pres">
      <dgm:prSet presAssocID="{0BB03AE6-78EA-4D50-AEA7-73709D6F4877}" presName="tx1" presStyleLbl="revTx" presStyleIdx="2" presStyleCnt="3"/>
      <dgm:spPr/>
    </dgm:pt>
    <dgm:pt modelId="{6F1B4603-0071-4A1B-9C91-9236578F41B0}" type="pres">
      <dgm:prSet presAssocID="{0BB03AE6-78EA-4D50-AEA7-73709D6F4877}" presName="vert1" presStyleCnt="0"/>
      <dgm:spPr/>
    </dgm:pt>
  </dgm:ptLst>
  <dgm:cxnLst>
    <dgm:cxn modelId="{38AE502B-D250-4AD0-921E-5428385D72B3}" srcId="{D6271216-38E5-4AAD-81E2-7FDAFDECF057}" destId="{7C6E5EA3-5291-472B-981E-4BDC8A7CFDD4}" srcOrd="1" destOrd="0" parTransId="{DCC118AA-AC15-4F74-BAC5-50F93A7EA52A}" sibTransId="{2DF21DA2-7855-403C-BA52-ED6B077F2FA5}"/>
    <dgm:cxn modelId="{A6A32A33-B5AD-4A1C-AAF9-50AAE713C9C5}" type="presOf" srcId="{479D8C19-4B69-4CB6-B2DA-D1DA19435A95}" destId="{8803B0B3-B328-46BA-B316-D7EC85C209D4}" srcOrd="0" destOrd="0" presId="urn:microsoft.com/office/officeart/2008/layout/LinedList"/>
    <dgm:cxn modelId="{E96BFC78-5123-4CC9-9F90-5A63E01C73FA}" srcId="{D6271216-38E5-4AAD-81E2-7FDAFDECF057}" destId="{0BB03AE6-78EA-4D50-AEA7-73709D6F4877}" srcOrd="2" destOrd="0" parTransId="{3EDC67EB-B178-435D-9F8D-50852B111C5A}" sibTransId="{53537479-65ED-4C84-95BD-15C4466FC0B2}"/>
    <dgm:cxn modelId="{4EE6F48E-8B46-4148-B5E9-E52F0FADF19D}" type="presOf" srcId="{7C6E5EA3-5291-472B-981E-4BDC8A7CFDD4}" destId="{D35317BD-397A-442F-9471-3E288A0E754F}" srcOrd="0" destOrd="0" presId="urn:microsoft.com/office/officeart/2008/layout/LinedList"/>
    <dgm:cxn modelId="{3F194CB2-84BA-4DF6-86DA-216898ABC5A0}" srcId="{D6271216-38E5-4AAD-81E2-7FDAFDECF057}" destId="{479D8C19-4B69-4CB6-B2DA-D1DA19435A95}" srcOrd="0" destOrd="0" parTransId="{C2E083E1-9907-45D0-9CBB-B85ED585EE70}" sibTransId="{A057044C-2795-412B-BED2-B57B9724CB20}"/>
    <dgm:cxn modelId="{C5354FB7-FD17-4E9D-81AF-F9EF1F3958D2}" type="presOf" srcId="{0BB03AE6-78EA-4D50-AEA7-73709D6F4877}" destId="{251E1C52-8790-432D-9316-1277CF265FAE}" srcOrd="0" destOrd="0" presId="urn:microsoft.com/office/officeart/2008/layout/LinedList"/>
    <dgm:cxn modelId="{EEFDCCB8-B7E3-41B6-A5D4-8F871CBC24CE}" type="presOf" srcId="{D6271216-38E5-4AAD-81E2-7FDAFDECF057}" destId="{76FEB5ED-819F-46D8-A4B3-62E9102A7BCD}" srcOrd="0" destOrd="0" presId="urn:microsoft.com/office/officeart/2008/layout/LinedList"/>
    <dgm:cxn modelId="{27BED47C-7FDC-4787-9897-EFF872EB234E}" type="presParOf" srcId="{76FEB5ED-819F-46D8-A4B3-62E9102A7BCD}" destId="{0D60BC8E-58B6-4107-BF0E-9FFA5A89F313}" srcOrd="0" destOrd="0" presId="urn:microsoft.com/office/officeart/2008/layout/LinedList"/>
    <dgm:cxn modelId="{A34B94F6-D443-40C3-93C6-6C5A7A258421}" type="presParOf" srcId="{76FEB5ED-819F-46D8-A4B3-62E9102A7BCD}" destId="{B7C2C34B-82A2-40F1-B89F-7F899ED7C8D9}" srcOrd="1" destOrd="0" presId="urn:microsoft.com/office/officeart/2008/layout/LinedList"/>
    <dgm:cxn modelId="{B5A43A19-4FA1-4CF6-99E8-543F9047DF48}" type="presParOf" srcId="{B7C2C34B-82A2-40F1-B89F-7F899ED7C8D9}" destId="{8803B0B3-B328-46BA-B316-D7EC85C209D4}" srcOrd="0" destOrd="0" presId="urn:microsoft.com/office/officeart/2008/layout/LinedList"/>
    <dgm:cxn modelId="{DC300D0F-DB53-4BC6-A9EE-5D11708A05B4}" type="presParOf" srcId="{B7C2C34B-82A2-40F1-B89F-7F899ED7C8D9}" destId="{13259F8D-0109-468E-8CAA-3877C5A03B3D}" srcOrd="1" destOrd="0" presId="urn:microsoft.com/office/officeart/2008/layout/LinedList"/>
    <dgm:cxn modelId="{2C7D1005-7FFF-4264-95D9-28EF18E741FD}" type="presParOf" srcId="{76FEB5ED-819F-46D8-A4B3-62E9102A7BCD}" destId="{6164CBE3-63E2-42EE-AC7E-EBC8E0644C98}" srcOrd="2" destOrd="0" presId="urn:microsoft.com/office/officeart/2008/layout/LinedList"/>
    <dgm:cxn modelId="{08788E17-2E77-412A-B48E-267F5F25815F}" type="presParOf" srcId="{76FEB5ED-819F-46D8-A4B3-62E9102A7BCD}" destId="{AC51B1E3-172B-49C4-81BE-206C4375BE04}" srcOrd="3" destOrd="0" presId="urn:microsoft.com/office/officeart/2008/layout/LinedList"/>
    <dgm:cxn modelId="{FAC8C07E-AA1C-4666-AC1E-65B8A59814DC}" type="presParOf" srcId="{AC51B1E3-172B-49C4-81BE-206C4375BE04}" destId="{D35317BD-397A-442F-9471-3E288A0E754F}" srcOrd="0" destOrd="0" presId="urn:microsoft.com/office/officeart/2008/layout/LinedList"/>
    <dgm:cxn modelId="{4004E97F-B920-4CA1-B688-FD5699132FEE}" type="presParOf" srcId="{AC51B1E3-172B-49C4-81BE-206C4375BE04}" destId="{B5624419-4F22-42D5-93AE-0DF73A947BDE}" srcOrd="1" destOrd="0" presId="urn:microsoft.com/office/officeart/2008/layout/LinedList"/>
    <dgm:cxn modelId="{7659918E-B79B-4B78-93C4-9995333792CD}" type="presParOf" srcId="{76FEB5ED-819F-46D8-A4B3-62E9102A7BCD}" destId="{94797F36-D0B8-4B41-818D-04503A6FF6A0}" srcOrd="4" destOrd="0" presId="urn:microsoft.com/office/officeart/2008/layout/LinedList"/>
    <dgm:cxn modelId="{55C43E0E-3B71-4C7D-A8A3-E4058AF8F8B4}" type="presParOf" srcId="{76FEB5ED-819F-46D8-A4B3-62E9102A7BCD}" destId="{2DFB35AB-507F-4C65-A9A3-EFF962687D6E}" srcOrd="5" destOrd="0" presId="urn:microsoft.com/office/officeart/2008/layout/LinedList"/>
    <dgm:cxn modelId="{C18CCC9D-083B-4E86-A436-B65F575A7647}" type="presParOf" srcId="{2DFB35AB-507F-4C65-A9A3-EFF962687D6E}" destId="{251E1C52-8790-432D-9316-1277CF265FAE}" srcOrd="0" destOrd="0" presId="urn:microsoft.com/office/officeart/2008/layout/LinedList"/>
    <dgm:cxn modelId="{ECD1FE13-7A8D-4639-8B73-E3D58721D3BA}" type="presParOf" srcId="{2DFB35AB-507F-4C65-A9A3-EFF962687D6E}" destId="{6F1B4603-0071-4A1B-9C91-9236578F41B0}" srcOrd="1" destOrd="0" presId="urn:microsoft.com/office/officeart/2008/layout/LinedLis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7958D66C-C124-4FA7-B9F2-D1823E9585FD}" type="doc">
      <dgm:prSet loTypeId="urn:microsoft.com/office/officeart/2005/8/layout/pList2" loCatId="picture" qsTypeId="urn:microsoft.com/office/officeart/2005/8/quickstyle/3d1" qsCatId="3D" csTypeId="urn:microsoft.com/office/officeart/2005/8/colors/accent0_3" csCatId="mainScheme" phldr="1"/>
      <dgm:spPr/>
      <dgm:t>
        <a:bodyPr/>
        <a:lstStyle/>
        <a:p>
          <a:endParaRPr lang="ru-RU"/>
        </a:p>
      </dgm:t>
    </dgm:pt>
    <dgm:pt modelId="{C371C219-702B-410D-AB2E-D9F73A0328A6}">
      <dgm:prSet/>
      <dgm:spPr/>
      <dgm:t>
        <a:bodyPr/>
        <a:lstStyle/>
        <a:p>
          <a:r>
            <a:rPr lang="ru-RU" dirty="0"/>
            <a:t>Поддержание постоянного качества выполнения аудиторских заданий</a:t>
          </a:r>
        </a:p>
      </dgm:t>
    </dgm:pt>
    <dgm:pt modelId="{758AA326-43B7-46CB-A6FA-806A3814E0E0}" type="parTrans" cxnId="{2FF6D101-E591-40E5-9EC5-6EF882ADA1DC}">
      <dgm:prSet/>
      <dgm:spPr/>
      <dgm:t>
        <a:bodyPr/>
        <a:lstStyle/>
        <a:p>
          <a:endParaRPr lang="ru-RU"/>
        </a:p>
      </dgm:t>
    </dgm:pt>
    <dgm:pt modelId="{CB47C821-B136-498E-BD54-66EA479A9226}" type="sibTrans" cxnId="{2FF6D101-E591-40E5-9EC5-6EF882ADA1DC}">
      <dgm:prSet/>
      <dgm:spPr/>
      <dgm:t>
        <a:bodyPr/>
        <a:lstStyle/>
        <a:p>
          <a:endParaRPr lang="ru-RU"/>
        </a:p>
      </dgm:t>
    </dgm:pt>
    <dgm:pt modelId="{82EA93B7-6089-49F5-8581-C3ED40C90565}" type="pres">
      <dgm:prSet presAssocID="{7958D66C-C124-4FA7-B9F2-D1823E9585FD}" presName="Name0" presStyleCnt="0">
        <dgm:presLayoutVars>
          <dgm:dir/>
          <dgm:resizeHandles val="exact"/>
        </dgm:presLayoutVars>
      </dgm:prSet>
      <dgm:spPr/>
    </dgm:pt>
    <dgm:pt modelId="{93EE4ED0-7723-4DF0-AFDF-643EF07CEC19}" type="pres">
      <dgm:prSet presAssocID="{7958D66C-C124-4FA7-B9F2-D1823E9585FD}" presName="bkgdShp" presStyleLbl="alignAccFollowNode1" presStyleIdx="0" presStyleCnt="1"/>
      <dgm:spPr/>
    </dgm:pt>
    <dgm:pt modelId="{458AEFE4-4A46-4567-856E-2C01CDE6BDF3}" type="pres">
      <dgm:prSet presAssocID="{7958D66C-C124-4FA7-B9F2-D1823E9585FD}" presName="linComp" presStyleCnt="0"/>
      <dgm:spPr/>
    </dgm:pt>
    <dgm:pt modelId="{21B5B45F-34C2-4890-A72F-322B0A95C9B9}" type="pres">
      <dgm:prSet presAssocID="{C371C219-702B-410D-AB2E-D9F73A0328A6}" presName="compNode" presStyleCnt="0"/>
      <dgm:spPr/>
    </dgm:pt>
    <dgm:pt modelId="{D6C89BC1-88C9-4FC9-940E-D520AAEB0EAF}" type="pres">
      <dgm:prSet presAssocID="{C371C219-702B-410D-AB2E-D9F73A0328A6}" presName="node" presStyleLbl="node1" presStyleIdx="0" presStyleCnt="1">
        <dgm:presLayoutVars>
          <dgm:bulletEnabled val="1"/>
        </dgm:presLayoutVars>
      </dgm:prSet>
      <dgm:spPr/>
    </dgm:pt>
    <dgm:pt modelId="{CABADA58-50D3-4F67-8A98-66F08EB238B0}" type="pres">
      <dgm:prSet presAssocID="{C371C219-702B-410D-AB2E-D9F73A0328A6}" presName="invisiNode" presStyleLbl="node1" presStyleIdx="0" presStyleCnt="1"/>
      <dgm:spPr/>
    </dgm:pt>
    <dgm:pt modelId="{DF5D663D-8D8D-40DA-81D5-46EF5751F78B}" type="pres">
      <dgm:prSet presAssocID="{C371C219-702B-410D-AB2E-D9F73A0328A6}" presName="imagNode"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22000" b="-22000"/>
          </a:stretch>
        </a:blipFill>
      </dgm:spPr>
    </dgm:pt>
  </dgm:ptLst>
  <dgm:cxnLst>
    <dgm:cxn modelId="{2FF6D101-E591-40E5-9EC5-6EF882ADA1DC}" srcId="{7958D66C-C124-4FA7-B9F2-D1823E9585FD}" destId="{C371C219-702B-410D-AB2E-D9F73A0328A6}" srcOrd="0" destOrd="0" parTransId="{758AA326-43B7-46CB-A6FA-806A3814E0E0}" sibTransId="{CB47C821-B136-498E-BD54-66EA479A9226}"/>
    <dgm:cxn modelId="{B0190E72-ABC3-471B-9BEA-D7EC01B1737F}" type="presOf" srcId="{C371C219-702B-410D-AB2E-D9F73A0328A6}" destId="{D6C89BC1-88C9-4FC9-940E-D520AAEB0EAF}" srcOrd="0" destOrd="0" presId="urn:microsoft.com/office/officeart/2005/8/layout/pList2"/>
    <dgm:cxn modelId="{9662B578-1125-4900-94BD-79D7775BAE01}" type="presOf" srcId="{7958D66C-C124-4FA7-B9F2-D1823E9585FD}" destId="{82EA93B7-6089-49F5-8581-C3ED40C90565}" srcOrd="0" destOrd="0" presId="urn:microsoft.com/office/officeart/2005/8/layout/pList2"/>
    <dgm:cxn modelId="{115ED3AF-E4F8-492A-BE96-06B02FEF33E1}" type="presParOf" srcId="{82EA93B7-6089-49F5-8581-C3ED40C90565}" destId="{93EE4ED0-7723-4DF0-AFDF-643EF07CEC19}" srcOrd="0" destOrd="0" presId="urn:microsoft.com/office/officeart/2005/8/layout/pList2"/>
    <dgm:cxn modelId="{EEB56D5C-F56D-4A54-81D9-02C406EE10FB}" type="presParOf" srcId="{82EA93B7-6089-49F5-8581-C3ED40C90565}" destId="{458AEFE4-4A46-4567-856E-2C01CDE6BDF3}" srcOrd="1" destOrd="0" presId="urn:microsoft.com/office/officeart/2005/8/layout/pList2"/>
    <dgm:cxn modelId="{9DC5552B-52C5-452F-94BB-A8BA803C2955}" type="presParOf" srcId="{458AEFE4-4A46-4567-856E-2C01CDE6BDF3}" destId="{21B5B45F-34C2-4890-A72F-322B0A95C9B9}" srcOrd="0" destOrd="0" presId="urn:microsoft.com/office/officeart/2005/8/layout/pList2"/>
    <dgm:cxn modelId="{C7798499-BC05-450C-9E63-745F0B617BFD}" type="presParOf" srcId="{21B5B45F-34C2-4890-A72F-322B0A95C9B9}" destId="{D6C89BC1-88C9-4FC9-940E-D520AAEB0EAF}" srcOrd="0" destOrd="0" presId="urn:microsoft.com/office/officeart/2005/8/layout/pList2"/>
    <dgm:cxn modelId="{313E59D6-3FFB-484F-8873-CB68BD43AF73}" type="presParOf" srcId="{21B5B45F-34C2-4890-A72F-322B0A95C9B9}" destId="{CABADA58-50D3-4F67-8A98-66F08EB238B0}" srcOrd="1" destOrd="0" presId="urn:microsoft.com/office/officeart/2005/8/layout/pList2"/>
    <dgm:cxn modelId="{DD154AC4-1443-4CA1-8AC5-7833FFD8053D}" type="presParOf" srcId="{21B5B45F-34C2-4890-A72F-322B0A95C9B9}" destId="{DF5D663D-8D8D-40DA-81D5-46EF5751F78B}" srcOrd="2" destOrd="0" presId="urn:microsoft.com/office/officeart/2005/8/layout/p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A7AD8A72-DA3A-40A4-8239-1EFD03B144C2}" type="doc">
      <dgm:prSet loTypeId="urn:microsoft.com/office/officeart/2005/8/layout/bProcess3" loCatId="process" qsTypeId="urn:microsoft.com/office/officeart/2005/8/quickstyle/simple5" qsCatId="simple" csTypeId="urn:microsoft.com/office/officeart/2005/8/colors/accent0_2" csCatId="mainScheme" phldr="1"/>
      <dgm:spPr/>
      <dgm:t>
        <a:bodyPr/>
        <a:lstStyle/>
        <a:p>
          <a:endParaRPr lang="ru-RU"/>
        </a:p>
      </dgm:t>
    </dgm:pt>
    <dgm:pt modelId="{36AA2618-28A0-477A-A3EC-76870DA6A1BA}">
      <dgm:prSet custT="1"/>
      <dgm:spPr/>
      <dgm:t>
        <a:bodyPr/>
        <a:lstStyle/>
        <a:p>
          <a:r>
            <a:rPr lang="ru-RU" sz="1400" b="1" dirty="0"/>
            <a:t>Подтверждение квалификации и опыта консультанта в области, относящейся к предмету консультации</a:t>
          </a:r>
        </a:p>
      </dgm:t>
    </dgm:pt>
    <dgm:pt modelId="{03FCFC47-742B-4F94-9E1F-C999ECE4057E}" type="parTrans" cxnId="{F785CAD3-3B91-4C49-BCE6-268DE74124B8}">
      <dgm:prSet/>
      <dgm:spPr/>
      <dgm:t>
        <a:bodyPr/>
        <a:lstStyle/>
        <a:p>
          <a:endParaRPr lang="ru-RU" sz="1400" b="1"/>
        </a:p>
      </dgm:t>
    </dgm:pt>
    <dgm:pt modelId="{7F4210C7-76C1-414B-819D-4B9715ABB630}" type="sibTrans" cxnId="{F785CAD3-3B91-4C49-BCE6-268DE74124B8}">
      <dgm:prSet custT="1"/>
      <dgm:spPr/>
      <dgm:t>
        <a:bodyPr/>
        <a:lstStyle/>
        <a:p>
          <a:endParaRPr lang="ru-RU" sz="1400" b="1" dirty="0"/>
        </a:p>
      </dgm:t>
    </dgm:pt>
    <dgm:pt modelId="{C0804AD5-53FE-4082-836F-736F502A04D9}">
      <dgm:prSet custT="1"/>
      <dgm:spPr/>
      <dgm:t>
        <a:bodyPr/>
        <a:lstStyle/>
        <a:p>
          <a:r>
            <a:rPr lang="ru-RU" sz="1400" b="1" dirty="0"/>
            <a:t>Характер и объем консультаций</a:t>
          </a:r>
        </a:p>
      </dgm:t>
    </dgm:pt>
    <dgm:pt modelId="{149D5C84-7E22-48DD-9BF1-5CCE3F56E01E}" type="parTrans" cxnId="{F7B2FC61-13DB-4F97-8729-1EA62453D8AD}">
      <dgm:prSet/>
      <dgm:spPr/>
      <dgm:t>
        <a:bodyPr/>
        <a:lstStyle/>
        <a:p>
          <a:endParaRPr lang="ru-RU" sz="1400" b="1"/>
        </a:p>
      </dgm:t>
    </dgm:pt>
    <dgm:pt modelId="{76ABFE77-550A-4C02-9DCE-BC2437E9FE5D}" type="sibTrans" cxnId="{F7B2FC61-13DB-4F97-8729-1EA62453D8AD}">
      <dgm:prSet custT="1"/>
      <dgm:spPr/>
      <dgm:t>
        <a:bodyPr/>
        <a:lstStyle/>
        <a:p>
          <a:endParaRPr lang="ru-RU" sz="1400" b="1" dirty="0"/>
        </a:p>
      </dgm:t>
    </dgm:pt>
    <dgm:pt modelId="{A7757F0D-056F-49CE-AFB8-BB9CCA66FE63}">
      <dgm:prSet custT="1"/>
      <dgm:spPr/>
      <dgm:t>
        <a:bodyPr/>
        <a:lstStyle/>
        <a:p>
          <a:r>
            <a:rPr lang="ru-RU" sz="1400" b="1" dirty="0"/>
            <a:t>Выводы руководителя задания, сделанные по результатам консультаций</a:t>
          </a:r>
        </a:p>
      </dgm:t>
    </dgm:pt>
    <dgm:pt modelId="{19F77607-DC75-49CE-8E8C-497DCB03392E}" type="parTrans" cxnId="{C40DE649-7084-4DB6-9517-E1D4B576912C}">
      <dgm:prSet/>
      <dgm:spPr/>
      <dgm:t>
        <a:bodyPr/>
        <a:lstStyle/>
        <a:p>
          <a:endParaRPr lang="ru-RU" sz="1400" b="1"/>
        </a:p>
      </dgm:t>
    </dgm:pt>
    <dgm:pt modelId="{FC250A14-EEAF-4E85-8BA3-F35E769343B0}" type="sibTrans" cxnId="{C40DE649-7084-4DB6-9517-E1D4B576912C}">
      <dgm:prSet custT="1"/>
      <dgm:spPr/>
      <dgm:t>
        <a:bodyPr/>
        <a:lstStyle/>
        <a:p>
          <a:endParaRPr lang="ru-RU" sz="1400" b="1" dirty="0"/>
        </a:p>
      </dgm:t>
    </dgm:pt>
    <dgm:pt modelId="{59A60144-33DE-4197-B972-0EA8D62C3B91}">
      <dgm:prSet custT="1"/>
      <dgm:spPr/>
      <dgm:t>
        <a:bodyPr/>
        <a:lstStyle/>
        <a:p>
          <a:r>
            <a:rPr lang="ru-RU" sz="1400" b="1" dirty="0"/>
            <a:t>Согласование выводов по результатам консультаций с консультантом и лицом, запросившим консультацию</a:t>
          </a:r>
        </a:p>
      </dgm:t>
    </dgm:pt>
    <dgm:pt modelId="{27651B34-7268-47F9-AA62-B7714AE6F6D7}" type="parTrans" cxnId="{EE1D669D-254E-400B-8850-9695822BD420}">
      <dgm:prSet/>
      <dgm:spPr/>
      <dgm:t>
        <a:bodyPr/>
        <a:lstStyle/>
        <a:p>
          <a:endParaRPr lang="ru-RU" sz="1400" b="1"/>
        </a:p>
      </dgm:t>
    </dgm:pt>
    <dgm:pt modelId="{7DF0640A-5C55-4685-BDF6-84776709EC11}" type="sibTrans" cxnId="{EE1D669D-254E-400B-8850-9695822BD420}">
      <dgm:prSet custT="1"/>
      <dgm:spPr/>
      <dgm:t>
        <a:bodyPr/>
        <a:lstStyle/>
        <a:p>
          <a:endParaRPr lang="ru-RU" sz="1400" b="1" dirty="0"/>
        </a:p>
      </dgm:t>
    </dgm:pt>
    <dgm:pt modelId="{2344401B-E66B-4B7D-87E0-10C488699302}">
      <dgm:prSet custT="1"/>
      <dgm:spPr/>
      <dgm:t>
        <a:bodyPr/>
        <a:lstStyle/>
        <a:p>
          <a:r>
            <a:rPr lang="ru-RU" sz="1400" b="1" dirty="0"/>
            <a:t>Практическая реализация сделанных выводов по результатам консультаций</a:t>
          </a:r>
        </a:p>
      </dgm:t>
    </dgm:pt>
    <dgm:pt modelId="{94F9CC00-737A-43AB-A1B3-708CB36A9460}" type="parTrans" cxnId="{C1775DC0-4DA4-4B67-9AB7-1A3C51FD11AC}">
      <dgm:prSet/>
      <dgm:spPr/>
      <dgm:t>
        <a:bodyPr/>
        <a:lstStyle/>
        <a:p>
          <a:endParaRPr lang="ru-RU" sz="1400" b="1"/>
        </a:p>
      </dgm:t>
    </dgm:pt>
    <dgm:pt modelId="{5E1F9BB1-5395-45C7-B7BD-AFE9CE6D918B}" type="sibTrans" cxnId="{C1775DC0-4DA4-4B67-9AB7-1A3C51FD11AC}">
      <dgm:prSet/>
      <dgm:spPr/>
      <dgm:t>
        <a:bodyPr/>
        <a:lstStyle/>
        <a:p>
          <a:endParaRPr lang="ru-RU" sz="1400" b="1"/>
        </a:p>
      </dgm:t>
    </dgm:pt>
    <dgm:pt modelId="{7B54E2E7-D0DC-4BAD-9E21-69FF1F9AEAAA}" type="pres">
      <dgm:prSet presAssocID="{A7AD8A72-DA3A-40A4-8239-1EFD03B144C2}" presName="Name0" presStyleCnt="0">
        <dgm:presLayoutVars>
          <dgm:dir/>
          <dgm:resizeHandles val="exact"/>
        </dgm:presLayoutVars>
      </dgm:prSet>
      <dgm:spPr/>
    </dgm:pt>
    <dgm:pt modelId="{241B46FD-679E-4F96-96D8-BBB29A1DD2F2}" type="pres">
      <dgm:prSet presAssocID="{36AA2618-28A0-477A-A3EC-76870DA6A1BA}" presName="node" presStyleLbl="node1" presStyleIdx="0" presStyleCnt="5">
        <dgm:presLayoutVars>
          <dgm:bulletEnabled val="1"/>
        </dgm:presLayoutVars>
      </dgm:prSet>
      <dgm:spPr/>
    </dgm:pt>
    <dgm:pt modelId="{98981876-B2F5-492A-A058-6E55F7BC35C4}" type="pres">
      <dgm:prSet presAssocID="{7F4210C7-76C1-414B-819D-4B9715ABB630}" presName="sibTrans" presStyleLbl="sibTrans1D1" presStyleIdx="0" presStyleCnt="4"/>
      <dgm:spPr/>
    </dgm:pt>
    <dgm:pt modelId="{86D3EC9E-1E6D-4B3B-8823-08B09F088CB7}" type="pres">
      <dgm:prSet presAssocID="{7F4210C7-76C1-414B-819D-4B9715ABB630}" presName="connectorText" presStyleLbl="sibTrans1D1" presStyleIdx="0" presStyleCnt="4"/>
      <dgm:spPr/>
    </dgm:pt>
    <dgm:pt modelId="{150F6DE0-8A95-42B1-A09A-E7DD3CF96AE4}" type="pres">
      <dgm:prSet presAssocID="{C0804AD5-53FE-4082-836F-736F502A04D9}" presName="node" presStyleLbl="node1" presStyleIdx="1" presStyleCnt="5">
        <dgm:presLayoutVars>
          <dgm:bulletEnabled val="1"/>
        </dgm:presLayoutVars>
      </dgm:prSet>
      <dgm:spPr/>
    </dgm:pt>
    <dgm:pt modelId="{56C111D6-5732-4277-8068-1B175A7EB7AB}" type="pres">
      <dgm:prSet presAssocID="{76ABFE77-550A-4C02-9DCE-BC2437E9FE5D}" presName="sibTrans" presStyleLbl="sibTrans1D1" presStyleIdx="1" presStyleCnt="4"/>
      <dgm:spPr/>
    </dgm:pt>
    <dgm:pt modelId="{285E1C64-E7C9-43B9-9A17-DF22FFC4BED5}" type="pres">
      <dgm:prSet presAssocID="{76ABFE77-550A-4C02-9DCE-BC2437E9FE5D}" presName="connectorText" presStyleLbl="sibTrans1D1" presStyleIdx="1" presStyleCnt="4"/>
      <dgm:spPr/>
    </dgm:pt>
    <dgm:pt modelId="{81EB700B-B6FA-4A5E-8908-DB4E81939C08}" type="pres">
      <dgm:prSet presAssocID="{A7757F0D-056F-49CE-AFB8-BB9CCA66FE63}" presName="node" presStyleLbl="node1" presStyleIdx="2" presStyleCnt="5">
        <dgm:presLayoutVars>
          <dgm:bulletEnabled val="1"/>
        </dgm:presLayoutVars>
      </dgm:prSet>
      <dgm:spPr/>
    </dgm:pt>
    <dgm:pt modelId="{63A04CF5-DC25-40F2-8585-630E4CAD21A9}" type="pres">
      <dgm:prSet presAssocID="{FC250A14-EEAF-4E85-8BA3-F35E769343B0}" presName="sibTrans" presStyleLbl="sibTrans1D1" presStyleIdx="2" presStyleCnt="4"/>
      <dgm:spPr/>
    </dgm:pt>
    <dgm:pt modelId="{1A325897-1965-49C7-9B82-FEBF15243405}" type="pres">
      <dgm:prSet presAssocID="{FC250A14-EEAF-4E85-8BA3-F35E769343B0}" presName="connectorText" presStyleLbl="sibTrans1D1" presStyleIdx="2" presStyleCnt="4"/>
      <dgm:spPr/>
    </dgm:pt>
    <dgm:pt modelId="{5AF856EA-FBBA-43D8-A888-88A669624639}" type="pres">
      <dgm:prSet presAssocID="{59A60144-33DE-4197-B972-0EA8D62C3B91}" presName="node" presStyleLbl="node1" presStyleIdx="3" presStyleCnt="5">
        <dgm:presLayoutVars>
          <dgm:bulletEnabled val="1"/>
        </dgm:presLayoutVars>
      </dgm:prSet>
      <dgm:spPr/>
    </dgm:pt>
    <dgm:pt modelId="{DD81F1D0-3B7A-4A9A-A69D-8FDE1D976E5B}" type="pres">
      <dgm:prSet presAssocID="{7DF0640A-5C55-4685-BDF6-84776709EC11}" presName="sibTrans" presStyleLbl="sibTrans1D1" presStyleIdx="3" presStyleCnt="4"/>
      <dgm:spPr/>
    </dgm:pt>
    <dgm:pt modelId="{9B3B29D0-41D4-4565-8B29-1DAC50EB69C4}" type="pres">
      <dgm:prSet presAssocID="{7DF0640A-5C55-4685-BDF6-84776709EC11}" presName="connectorText" presStyleLbl="sibTrans1D1" presStyleIdx="3" presStyleCnt="4"/>
      <dgm:spPr/>
    </dgm:pt>
    <dgm:pt modelId="{D06280E8-2D03-46D5-A819-7BB57135210A}" type="pres">
      <dgm:prSet presAssocID="{2344401B-E66B-4B7D-87E0-10C488699302}" presName="node" presStyleLbl="node1" presStyleIdx="4" presStyleCnt="5">
        <dgm:presLayoutVars>
          <dgm:bulletEnabled val="1"/>
        </dgm:presLayoutVars>
      </dgm:prSet>
      <dgm:spPr/>
    </dgm:pt>
  </dgm:ptLst>
  <dgm:cxnLst>
    <dgm:cxn modelId="{83994F0C-D098-4248-ABE8-E02FB15955CB}" type="presOf" srcId="{A7757F0D-056F-49CE-AFB8-BB9CCA66FE63}" destId="{81EB700B-B6FA-4A5E-8908-DB4E81939C08}" srcOrd="0" destOrd="0" presId="urn:microsoft.com/office/officeart/2005/8/layout/bProcess3"/>
    <dgm:cxn modelId="{6D6B5B35-8399-4AD9-ACBD-330709E6E1F6}" type="presOf" srcId="{76ABFE77-550A-4C02-9DCE-BC2437E9FE5D}" destId="{285E1C64-E7C9-43B9-9A17-DF22FFC4BED5}" srcOrd="1" destOrd="0" presId="urn:microsoft.com/office/officeart/2005/8/layout/bProcess3"/>
    <dgm:cxn modelId="{F7B2FC61-13DB-4F97-8729-1EA62453D8AD}" srcId="{A7AD8A72-DA3A-40A4-8239-1EFD03B144C2}" destId="{C0804AD5-53FE-4082-836F-736F502A04D9}" srcOrd="1" destOrd="0" parTransId="{149D5C84-7E22-48DD-9BF1-5CCE3F56E01E}" sibTransId="{76ABFE77-550A-4C02-9DCE-BC2437E9FE5D}"/>
    <dgm:cxn modelId="{757ABE64-BB83-4294-AD3A-038443AA21A8}" type="presOf" srcId="{C0804AD5-53FE-4082-836F-736F502A04D9}" destId="{150F6DE0-8A95-42B1-A09A-E7DD3CF96AE4}" srcOrd="0" destOrd="0" presId="urn:microsoft.com/office/officeart/2005/8/layout/bProcess3"/>
    <dgm:cxn modelId="{29A6A769-EBF0-4A47-8DC9-34D9D7FD1BBF}" type="presOf" srcId="{7DF0640A-5C55-4685-BDF6-84776709EC11}" destId="{DD81F1D0-3B7A-4A9A-A69D-8FDE1D976E5B}" srcOrd="0" destOrd="0" presId="urn:microsoft.com/office/officeart/2005/8/layout/bProcess3"/>
    <dgm:cxn modelId="{C40DE649-7084-4DB6-9517-E1D4B576912C}" srcId="{A7AD8A72-DA3A-40A4-8239-1EFD03B144C2}" destId="{A7757F0D-056F-49CE-AFB8-BB9CCA66FE63}" srcOrd="2" destOrd="0" parTransId="{19F77607-DC75-49CE-8E8C-497DCB03392E}" sibTransId="{FC250A14-EEAF-4E85-8BA3-F35E769343B0}"/>
    <dgm:cxn modelId="{2B676650-2EF4-4DAE-A8A3-66D54FF7B851}" type="presOf" srcId="{36AA2618-28A0-477A-A3EC-76870DA6A1BA}" destId="{241B46FD-679E-4F96-96D8-BBB29A1DD2F2}" srcOrd="0" destOrd="0" presId="urn:microsoft.com/office/officeart/2005/8/layout/bProcess3"/>
    <dgm:cxn modelId="{EE1D669D-254E-400B-8850-9695822BD420}" srcId="{A7AD8A72-DA3A-40A4-8239-1EFD03B144C2}" destId="{59A60144-33DE-4197-B972-0EA8D62C3B91}" srcOrd="3" destOrd="0" parTransId="{27651B34-7268-47F9-AA62-B7714AE6F6D7}" sibTransId="{7DF0640A-5C55-4685-BDF6-84776709EC11}"/>
    <dgm:cxn modelId="{E10969A7-5110-4964-B63C-F80EBFCBBDAC}" type="presOf" srcId="{7F4210C7-76C1-414B-819D-4B9715ABB630}" destId="{86D3EC9E-1E6D-4B3B-8823-08B09F088CB7}" srcOrd="1" destOrd="0" presId="urn:microsoft.com/office/officeart/2005/8/layout/bProcess3"/>
    <dgm:cxn modelId="{DEEA65B4-9ED0-4117-89B0-94C8F130B15E}" type="presOf" srcId="{59A60144-33DE-4197-B972-0EA8D62C3B91}" destId="{5AF856EA-FBBA-43D8-A888-88A669624639}" srcOrd="0" destOrd="0" presId="urn:microsoft.com/office/officeart/2005/8/layout/bProcess3"/>
    <dgm:cxn modelId="{D17225BD-2447-4021-93DE-ED662367F7BA}" type="presOf" srcId="{7DF0640A-5C55-4685-BDF6-84776709EC11}" destId="{9B3B29D0-41D4-4565-8B29-1DAC50EB69C4}" srcOrd="1" destOrd="0" presId="urn:microsoft.com/office/officeart/2005/8/layout/bProcess3"/>
    <dgm:cxn modelId="{C1775DC0-4DA4-4B67-9AB7-1A3C51FD11AC}" srcId="{A7AD8A72-DA3A-40A4-8239-1EFD03B144C2}" destId="{2344401B-E66B-4B7D-87E0-10C488699302}" srcOrd="4" destOrd="0" parTransId="{94F9CC00-737A-43AB-A1B3-708CB36A9460}" sibTransId="{5E1F9BB1-5395-45C7-B7BD-AFE9CE6D918B}"/>
    <dgm:cxn modelId="{B84DF0D0-6770-43BA-A66D-700307FEC881}" type="presOf" srcId="{7F4210C7-76C1-414B-819D-4B9715ABB630}" destId="{98981876-B2F5-492A-A058-6E55F7BC35C4}" srcOrd="0" destOrd="0" presId="urn:microsoft.com/office/officeart/2005/8/layout/bProcess3"/>
    <dgm:cxn modelId="{F785CAD3-3B91-4C49-BCE6-268DE74124B8}" srcId="{A7AD8A72-DA3A-40A4-8239-1EFD03B144C2}" destId="{36AA2618-28A0-477A-A3EC-76870DA6A1BA}" srcOrd="0" destOrd="0" parTransId="{03FCFC47-742B-4F94-9E1F-C999ECE4057E}" sibTransId="{7F4210C7-76C1-414B-819D-4B9715ABB630}"/>
    <dgm:cxn modelId="{F278E7D7-ED8E-4B73-AD93-6303DA5253A7}" type="presOf" srcId="{76ABFE77-550A-4C02-9DCE-BC2437E9FE5D}" destId="{56C111D6-5732-4277-8068-1B175A7EB7AB}" srcOrd="0" destOrd="0" presId="urn:microsoft.com/office/officeart/2005/8/layout/bProcess3"/>
    <dgm:cxn modelId="{B86301D8-4C3D-4AAF-9891-634DDDECE175}" type="presOf" srcId="{FC250A14-EEAF-4E85-8BA3-F35E769343B0}" destId="{63A04CF5-DC25-40F2-8585-630E4CAD21A9}" srcOrd="0" destOrd="0" presId="urn:microsoft.com/office/officeart/2005/8/layout/bProcess3"/>
    <dgm:cxn modelId="{C4C952E0-9EF5-4409-8D57-56B274478878}" type="presOf" srcId="{FC250A14-EEAF-4E85-8BA3-F35E769343B0}" destId="{1A325897-1965-49C7-9B82-FEBF15243405}" srcOrd="1" destOrd="0" presId="urn:microsoft.com/office/officeart/2005/8/layout/bProcess3"/>
    <dgm:cxn modelId="{EF63C4EF-4C92-4132-834B-AB380B2BF3FA}" type="presOf" srcId="{2344401B-E66B-4B7D-87E0-10C488699302}" destId="{D06280E8-2D03-46D5-A819-7BB57135210A}" srcOrd="0" destOrd="0" presId="urn:microsoft.com/office/officeart/2005/8/layout/bProcess3"/>
    <dgm:cxn modelId="{89BD3CF4-AB2F-4C5D-BB97-995EDB1DA49E}" type="presOf" srcId="{A7AD8A72-DA3A-40A4-8239-1EFD03B144C2}" destId="{7B54E2E7-D0DC-4BAD-9E21-69FF1F9AEAAA}" srcOrd="0" destOrd="0" presId="urn:microsoft.com/office/officeart/2005/8/layout/bProcess3"/>
    <dgm:cxn modelId="{A6C9B4B2-25CE-4866-8A10-62226EC44D37}" type="presParOf" srcId="{7B54E2E7-D0DC-4BAD-9E21-69FF1F9AEAAA}" destId="{241B46FD-679E-4F96-96D8-BBB29A1DD2F2}" srcOrd="0" destOrd="0" presId="urn:microsoft.com/office/officeart/2005/8/layout/bProcess3"/>
    <dgm:cxn modelId="{D4513043-4749-4CFD-9DD8-38BAAA10C474}" type="presParOf" srcId="{7B54E2E7-D0DC-4BAD-9E21-69FF1F9AEAAA}" destId="{98981876-B2F5-492A-A058-6E55F7BC35C4}" srcOrd="1" destOrd="0" presId="urn:microsoft.com/office/officeart/2005/8/layout/bProcess3"/>
    <dgm:cxn modelId="{66375191-6D70-4DCB-832B-F61EFBDAC5AD}" type="presParOf" srcId="{98981876-B2F5-492A-A058-6E55F7BC35C4}" destId="{86D3EC9E-1E6D-4B3B-8823-08B09F088CB7}" srcOrd="0" destOrd="0" presId="urn:microsoft.com/office/officeart/2005/8/layout/bProcess3"/>
    <dgm:cxn modelId="{8BF0FD1D-D566-4DFE-8E29-F4FCAFDC2BE6}" type="presParOf" srcId="{7B54E2E7-D0DC-4BAD-9E21-69FF1F9AEAAA}" destId="{150F6DE0-8A95-42B1-A09A-E7DD3CF96AE4}" srcOrd="2" destOrd="0" presId="urn:microsoft.com/office/officeart/2005/8/layout/bProcess3"/>
    <dgm:cxn modelId="{764991ED-D32E-4BF3-8D66-C6E216E81BB1}" type="presParOf" srcId="{7B54E2E7-D0DC-4BAD-9E21-69FF1F9AEAAA}" destId="{56C111D6-5732-4277-8068-1B175A7EB7AB}" srcOrd="3" destOrd="0" presId="urn:microsoft.com/office/officeart/2005/8/layout/bProcess3"/>
    <dgm:cxn modelId="{1EDACB9C-BBA1-4D31-B4AA-E5A3E7ED8316}" type="presParOf" srcId="{56C111D6-5732-4277-8068-1B175A7EB7AB}" destId="{285E1C64-E7C9-43B9-9A17-DF22FFC4BED5}" srcOrd="0" destOrd="0" presId="urn:microsoft.com/office/officeart/2005/8/layout/bProcess3"/>
    <dgm:cxn modelId="{D3A4D023-9B7E-483A-835D-029023CACA34}" type="presParOf" srcId="{7B54E2E7-D0DC-4BAD-9E21-69FF1F9AEAAA}" destId="{81EB700B-B6FA-4A5E-8908-DB4E81939C08}" srcOrd="4" destOrd="0" presId="urn:microsoft.com/office/officeart/2005/8/layout/bProcess3"/>
    <dgm:cxn modelId="{2236E2C9-0E2A-40F1-931B-93D101DB1220}" type="presParOf" srcId="{7B54E2E7-D0DC-4BAD-9E21-69FF1F9AEAAA}" destId="{63A04CF5-DC25-40F2-8585-630E4CAD21A9}" srcOrd="5" destOrd="0" presId="urn:microsoft.com/office/officeart/2005/8/layout/bProcess3"/>
    <dgm:cxn modelId="{78C8621C-B8E4-4416-8AD4-D354D8C177D6}" type="presParOf" srcId="{63A04CF5-DC25-40F2-8585-630E4CAD21A9}" destId="{1A325897-1965-49C7-9B82-FEBF15243405}" srcOrd="0" destOrd="0" presId="urn:microsoft.com/office/officeart/2005/8/layout/bProcess3"/>
    <dgm:cxn modelId="{B2418017-70E9-4571-B941-0DE9AFE932DC}" type="presParOf" srcId="{7B54E2E7-D0DC-4BAD-9E21-69FF1F9AEAAA}" destId="{5AF856EA-FBBA-43D8-A888-88A669624639}" srcOrd="6" destOrd="0" presId="urn:microsoft.com/office/officeart/2005/8/layout/bProcess3"/>
    <dgm:cxn modelId="{0191B6D4-F638-4608-A50D-2CA0A4A70A44}" type="presParOf" srcId="{7B54E2E7-D0DC-4BAD-9E21-69FF1F9AEAAA}" destId="{DD81F1D0-3B7A-4A9A-A69D-8FDE1D976E5B}" srcOrd="7" destOrd="0" presId="urn:microsoft.com/office/officeart/2005/8/layout/bProcess3"/>
    <dgm:cxn modelId="{33AD76CD-6770-4DC2-A773-183A3E08F62C}" type="presParOf" srcId="{DD81F1D0-3B7A-4A9A-A69D-8FDE1D976E5B}" destId="{9B3B29D0-41D4-4565-8B29-1DAC50EB69C4}" srcOrd="0" destOrd="0" presId="urn:microsoft.com/office/officeart/2005/8/layout/bProcess3"/>
    <dgm:cxn modelId="{1361F43D-4A6E-47CC-A311-EA4C16783D96}" type="presParOf" srcId="{7B54E2E7-D0DC-4BAD-9E21-69FF1F9AEAAA}" destId="{D06280E8-2D03-46D5-A819-7BB57135210A}" srcOrd="8" destOrd="0" presId="urn:microsoft.com/office/officeart/2005/8/layout/bProcess3"/>
  </dgm:cxnLst>
  <dgm:bg/>
  <dgm:whole>
    <a:ln>
      <a:solidFill>
        <a:schemeClr val="bg2"/>
      </a:solidFill>
    </a:ln>
  </dgm:whole>
  <dgm:extLst>
    <a:ext uri="http://schemas.microsoft.com/office/drawing/2008/diagram">
      <dsp:dataModelExt xmlns:dsp="http://schemas.microsoft.com/office/drawing/2008/diagram" relId="rId14"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7CED296-EDD5-40EA-99A4-B187C6F14FCD}" type="doc">
      <dgm:prSet loTypeId="urn:microsoft.com/office/officeart/2009/3/layout/IncreasingArrowsProcess" loCatId="process" qsTypeId="urn:microsoft.com/office/officeart/2005/8/quickstyle/simple1" qsCatId="simple" csTypeId="urn:microsoft.com/office/officeart/2005/8/colors/colorful5" csCatId="colorful" phldr="1"/>
      <dgm:spPr/>
      <dgm:t>
        <a:bodyPr/>
        <a:lstStyle/>
        <a:p>
          <a:endParaRPr lang="ru-RU"/>
        </a:p>
      </dgm:t>
    </dgm:pt>
    <dgm:pt modelId="{2FA9E8E4-B430-4ECC-90DC-2069C9C5AB19}">
      <dgm:prSet custT="1"/>
      <dgm:spPr/>
      <dgm:t>
        <a:bodyPr/>
        <a:lstStyle/>
        <a:p>
          <a:r>
            <a:rPr lang="ru-RU" sz="1800" dirty="0"/>
            <a:t>разработаны</a:t>
          </a:r>
        </a:p>
      </dgm:t>
    </dgm:pt>
    <dgm:pt modelId="{0B37B750-429D-4C03-8F65-236566FB6C1B}" type="parTrans" cxnId="{D29FA0C3-F4A5-4481-9938-754225AF13F3}">
      <dgm:prSet/>
      <dgm:spPr/>
      <dgm:t>
        <a:bodyPr/>
        <a:lstStyle/>
        <a:p>
          <a:endParaRPr lang="ru-RU"/>
        </a:p>
      </dgm:t>
    </dgm:pt>
    <dgm:pt modelId="{2ED61AA3-7D9C-4C2A-8F1E-487FE9515A86}" type="sibTrans" cxnId="{D29FA0C3-F4A5-4481-9938-754225AF13F3}">
      <dgm:prSet/>
      <dgm:spPr/>
      <dgm:t>
        <a:bodyPr/>
        <a:lstStyle/>
        <a:p>
          <a:endParaRPr lang="ru-RU"/>
        </a:p>
      </dgm:t>
    </dgm:pt>
    <dgm:pt modelId="{4D900742-346D-4B72-ABEF-BC7EC7853F99}">
      <dgm:prSet custT="1"/>
      <dgm:spPr/>
      <dgm:t>
        <a:bodyPr/>
        <a:lstStyle/>
        <a:p>
          <a:r>
            <a:rPr lang="ru-RU" sz="1800" dirty="0"/>
            <a:t>утверждены</a:t>
          </a:r>
        </a:p>
      </dgm:t>
    </dgm:pt>
    <dgm:pt modelId="{5FE73B63-6318-4B98-B05E-B741EA959786}" type="parTrans" cxnId="{EE9FFDB6-C134-4D71-B0D7-833910E2D198}">
      <dgm:prSet/>
      <dgm:spPr/>
      <dgm:t>
        <a:bodyPr/>
        <a:lstStyle/>
        <a:p>
          <a:endParaRPr lang="ru-RU"/>
        </a:p>
      </dgm:t>
    </dgm:pt>
    <dgm:pt modelId="{3E937A78-3FB7-4866-B49F-702820E164DB}" type="sibTrans" cxnId="{EE9FFDB6-C134-4D71-B0D7-833910E2D198}">
      <dgm:prSet/>
      <dgm:spPr/>
      <dgm:t>
        <a:bodyPr/>
        <a:lstStyle/>
        <a:p>
          <a:endParaRPr lang="ru-RU"/>
        </a:p>
      </dgm:t>
    </dgm:pt>
    <dgm:pt modelId="{308F118B-27D8-491E-80EA-981DAE4B9E01}">
      <dgm:prSet custT="1"/>
      <dgm:spPr/>
      <dgm:t>
        <a:bodyPr/>
        <a:lstStyle/>
        <a:p>
          <a:r>
            <a:rPr lang="ru-RU" sz="1800" dirty="0"/>
            <a:t>внедрены</a:t>
          </a:r>
        </a:p>
      </dgm:t>
    </dgm:pt>
    <dgm:pt modelId="{2CD0485F-C796-45A8-8F27-7341F99E24F5}" type="parTrans" cxnId="{8DFE5796-0F7F-4577-972A-4A49934FE363}">
      <dgm:prSet/>
      <dgm:spPr/>
      <dgm:t>
        <a:bodyPr/>
        <a:lstStyle/>
        <a:p>
          <a:endParaRPr lang="ru-RU"/>
        </a:p>
      </dgm:t>
    </dgm:pt>
    <dgm:pt modelId="{C2CB6FF8-854A-49FB-995B-62FA22076182}" type="sibTrans" cxnId="{8DFE5796-0F7F-4577-972A-4A49934FE363}">
      <dgm:prSet/>
      <dgm:spPr/>
      <dgm:t>
        <a:bodyPr/>
        <a:lstStyle/>
        <a:p>
          <a:endParaRPr lang="ru-RU"/>
        </a:p>
      </dgm:t>
    </dgm:pt>
    <dgm:pt modelId="{69114FA9-99F9-4194-99F0-BCBC89F37C45}" type="pres">
      <dgm:prSet presAssocID="{A7CED296-EDD5-40EA-99A4-B187C6F14FCD}" presName="Name0" presStyleCnt="0">
        <dgm:presLayoutVars>
          <dgm:chMax val="5"/>
          <dgm:chPref val="5"/>
          <dgm:dir val="rev"/>
          <dgm:animLvl val="lvl"/>
        </dgm:presLayoutVars>
      </dgm:prSet>
      <dgm:spPr/>
    </dgm:pt>
    <dgm:pt modelId="{95DA3879-6173-490C-8307-F544D49DB216}" type="pres">
      <dgm:prSet presAssocID="{2FA9E8E4-B430-4ECC-90DC-2069C9C5AB19}" presName="parentText1" presStyleLbl="node1" presStyleIdx="0" presStyleCnt="3">
        <dgm:presLayoutVars>
          <dgm:chMax/>
          <dgm:chPref val="3"/>
          <dgm:bulletEnabled val="1"/>
        </dgm:presLayoutVars>
      </dgm:prSet>
      <dgm:spPr/>
    </dgm:pt>
    <dgm:pt modelId="{82205706-51B7-4669-8240-8463DF94941D}" type="pres">
      <dgm:prSet presAssocID="{4D900742-346D-4B72-ABEF-BC7EC7853F99}" presName="parentText2" presStyleLbl="node1" presStyleIdx="1" presStyleCnt="3">
        <dgm:presLayoutVars>
          <dgm:chMax/>
          <dgm:chPref val="3"/>
          <dgm:bulletEnabled val="1"/>
        </dgm:presLayoutVars>
      </dgm:prSet>
      <dgm:spPr/>
    </dgm:pt>
    <dgm:pt modelId="{B431E260-3015-4716-81DB-251D3E56A72D}" type="pres">
      <dgm:prSet presAssocID="{308F118B-27D8-491E-80EA-981DAE4B9E01}" presName="parentText3" presStyleLbl="node1" presStyleIdx="2" presStyleCnt="3" custScaleX="122285" custLinFactNeighborX="10696" custLinFactNeighborY="859">
        <dgm:presLayoutVars>
          <dgm:chMax/>
          <dgm:chPref val="3"/>
          <dgm:bulletEnabled val="1"/>
        </dgm:presLayoutVars>
      </dgm:prSet>
      <dgm:spPr/>
    </dgm:pt>
  </dgm:ptLst>
  <dgm:cxnLst>
    <dgm:cxn modelId="{F0FA7305-AF67-4C18-9F1C-B5F38F8989B4}" type="presOf" srcId="{2FA9E8E4-B430-4ECC-90DC-2069C9C5AB19}" destId="{95DA3879-6173-490C-8307-F544D49DB216}" srcOrd="0" destOrd="0" presId="urn:microsoft.com/office/officeart/2009/3/layout/IncreasingArrowsProcess"/>
    <dgm:cxn modelId="{9DEB212A-E392-4245-8CCC-5DEBC5BD7621}" type="presOf" srcId="{308F118B-27D8-491E-80EA-981DAE4B9E01}" destId="{B431E260-3015-4716-81DB-251D3E56A72D}" srcOrd="0" destOrd="0" presId="urn:microsoft.com/office/officeart/2009/3/layout/IncreasingArrowsProcess"/>
    <dgm:cxn modelId="{AD3B0A2F-C784-4B43-8F70-EC7F314B0557}" type="presOf" srcId="{A7CED296-EDD5-40EA-99A4-B187C6F14FCD}" destId="{69114FA9-99F9-4194-99F0-BCBC89F37C45}" srcOrd="0" destOrd="0" presId="urn:microsoft.com/office/officeart/2009/3/layout/IncreasingArrowsProcess"/>
    <dgm:cxn modelId="{2F829E86-C3AA-44FC-859F-1C7450BF84E1}" type="presOf" srcId="{4D900742-346D-4B72-ABEF-BC7EC7853F99}" destId="{82205706-51B7-4669-8240-8463DF94941D}" srcOrd="0" destOrd="0" presId="urn:microsoft.com/office/officeart/2009/3/layout/IncreasingArrowsProcess"/>
    <dgm:cxn modelId="{8DFE5796-0F7F-4577-972A-4A49934FE363}" srcId="{A7CED296-EDD5-40EA-99A4-B187C6F14FCD}" destId="{308F118B-27D8-491E-80EA-981DAE4B9E01}" srcOrd="2" destOrd="0" parTransId="{2CD0485F-C796-45A8-8F27-7341F99E24F5}" sibTransId="{C2CB6FF8-854A-49FB-995B-62FA22076182}"/>
    <dgm:cxn modelId="{EE9FFDB6-C134-4D71-B0D7-833910E2D198}" srcId="{A7CED296-EDD5-40EA-99A4-B187C6F14FCD}" destId="{4D900742-346D-4B72-ABEF-BC7EC7853F99}" srcOrd="1" destOrd="0" parTransId="{5FE73B63-6318-4B98-B05E-B741EA959786}" sibTransId="{3E937A78-3FB7-4866-B49F-702820E164DB}"/>
    <dgm:cxn modelId="{D29FA0C3-F4A5-4481-9938-754225AF13F3}" srcId="{A7CED296-EDD5-40EA-99A4-B187C6F14FCD}" destId="{2FA9E8E4-B430-4ECC-90DC-2069C9C5AB19}" srcOrd="0" destOrd="0" parTransId="{0B37B750-429D-4C03-8F65-236566FB6C1B}" sibTransId="{2ED61AA3-7D9C-4C2A-8F1E-487FE9515A86}"/>
    <dgm:cxn modelId="{9A39FE26-A4D1-47E1-BD03-F7DCEF2DF89E}" type="presParOf" srcId="{69114FA9-99F9-4194-99F0-BCBC89F37C45}" destId="{95DA3879-6173-490C-8307-F544D49DB216}" srcOrd="0" destOrd="0" presId="urn:microsoft.com/office/officeart/2009/3/layout/IncreasingArrowsProcess"/>
    <dgm:cxn modelId="{66917BA7-8929-4891-997B-8200E7C7735D}" type="presParOf" srcId="{69114FA9-99F9-4194-99F0-BCBC89F37C45}" destId="{82205706-51B7-4669-8240-8463DF94941D}" srcOrd="1" destOrd="0" presId="urn:microsoft.com/office/officeart/2009/3/layout/IncreasingArrowsProcess"/>
    <dgm:cxn modelId="{84A706EB-822C-4188-A66E-E1F29D52BD4F}" type="presParOf" srcId="{69114FA9-99F9-4194-99F0-BCBC89F37C45}" destId="{B431E260-3015-4716-81DB-251D3E56A72D}" srcOrd="2" destOrd="0" presId="urn:microsoft.com/office/officeart/2009/3/layout/IncreasingArrows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7958D66C-C124-4FA7-B9F2-D1823E9585FD}" type="doc">
      <dgm:prSet loTypeId="urn:microsoft.com/office/officeart/2005/8/layout/pList2" loCatId="picture" qsTypeId="urn:microsoft.com/office/officeart/2005/8/quickstyle/3d1" qsCatId="3D" csTypeId="urn:microsoft.com/office/officeart/2005/8/colors/accent0_3" csCatId="mainScheme" phldr="1"/>
      <dgm:spPr/>
      <dgm:t>
        <a:bodyPr/>
        <a:lstStyle/>
        <a:p>
          <a:endParaRPr lang="ru-RU"/>
        </a:p>
      </dgm:t>
    </dgm:pt>
    <dgm:pt modelId="{73CFE144-4DEC-4B97-86C7-8DF0E603CCA7}">
      <dgm:prSet/>
      <dgm:spPr/>
      <dgm:t>
        <a:bodyPr/>
        <a:lstStyle/>
        <a:p>
          <a:r>
            <a:rPr lang="ru-RU" dirty="0"/>
            <a:t>Наблюдение за выполнением аудиторского задания</a:t>
          </a:r>
        </a:p>
      </dgm:t>
    </dgm:pt>
    <dgm:pt modelId="{0938F531-EE2D-4EA9-9AEE-28D339195EE8}" type="parTrans" cxnId="{D1590CC9-4F5E-496F-B986-DEABFE393318}">
      <dgm:prSet/>
      <dgm:spPr/>
      <dgm:t>
        <a:bodyPr/>
        <a:lstStyle/>
        <a:p>
          <a:endParaRPr lang="ru-RU"/>
        </a:p>
      </dgm:t>
    </dgm:pt>
    <dgm:pt modelId="{D63AD06F-A229-46E5-9DB8-A186A7BC4E3E}" type="sibTrans" cxnId="{D1590CC9-4F5E-496F-B986-DEABFE393318}">
      <dgm:prSet/>
      <dgm:spPr/>
      <dgm:t>
        <a:bodyPr/>
        <a:lstStyle/>
        <a:p>
          <a:endParaRPr lang="ru-RU"/>
        </a:p>
      </dgm:t>
    </dgm:pt>
    <dgm:pt modelId="{82EA93B7-6089-49F5-8581-C3ED40C90565}" type="pres">
      <dgm:prSet presAssocID="{7958D66C-C124-4FA7-B9F2-D1823E9585FD}" presName="Name0" presStyleCnt="0">
        <dgm:presLayoutVars>
          <dgm:dir/>
          <dgm:resizeHandles val="exact"/>
        </dgm:presLayoutVars>
      </dgm:prSet>
      <dgm:spPr/>
    </dgm:pt>
    <dgm:pt modelId="{93EE4ED0-7723-4DF0-AFDF-643EF07CEC19}" type="pres">
      <dgm:prSet presAssocID="{7958D66C-C124-4FA7-B9F2-D1823E9585FD}" presName="bkgdShp" presStyleLbl="alignAccFollowNode1" presStyleIdx="0" presStyleCnt="1"/>
      <dgm:spPr/>
    </dgm:pt>
    <dgm:pt modelId="{458AEFE4-4A46-4567-856E-2C01CDE6BDF3}" type="pres">
      <dgm:prSet presAssocID="{7958D66C-C124-4FA7-B9F2-D1823E9585FD}" presName="linComp" presStyleCnt="0"/>
      <dgm:spPr/>
    </dgm:pt>
    <dgm:pt modelId="{54B7D7E9-F743-4CB2-BB3F-006C01C984A0}" type="pres">
      <dgm:prSet presAssocID="{73CFE144-4DEC-4B97-86C7-8DF0E603CCA7}" presName="compNode" presStyleCnt="0"/>
      <dgm:spPr/>
    </dgm:pt>
    <dgm:pt modelId="{52B4CC1D-5D89-43F2-A250-8CDDFE033D17}" type="pres">
      <dgm:prSet presAssocID="{73CFE144-4DEC-4B97-86C7-8DF0E603CCA7}" presName="node" presStyleLbl="node1" presStyleIdx="0" presStyleCnt="1">
        <dgm:presLayoutVars>
          <dgm:bulletEnabled val="1"/>
        </dgm:presLayoutVars>
      </dgm:prSet>
      <dgm:spPr/>
    </dgm:pt>
    <dgm:pt modelId="{AD42A785-5240-42A4-8A8F-54C944B278B0}" type="pres">
      <dgm:prSet presAssocID="{73CFE144-4DEC-4B97-86C7-8DF0E603CCA7}" presName="invisiNode" presStyleLbl="node1" presStyleIdx="0" presStyleCnt="1"/>
      <dgm:spPr/>
    </dgm:pt>
    <dgm:pt modelId="{15508E66-1547-47D5-867C-A5E42F172564}" type="pres">
      <dgm:prSet presAssocID="{73CFE144-4DEC-4B97-86C7-8DF0E603CCA7}" presName="imagNode"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22000" b="-22000"/>
          </a:stretch>
        </a:blipFill>
      </dgm:spPr>
    </dgm:pt>
  </dgm:ptLst>
  <dgm:cxnLst>
    <dgm:cxn modelId="{9662B578-1125-4900-94BD-79D7775BAE01}" type="presOf" srcId="{7958D66C-C124-4FA7-B9F2-D1823E9585FD}" destId="{82EA93B7-6089-49F5-8581-C3ED40C90565}" srcOrd="0" destOrd="0" presId="urn:microsoft.com/office/officeart/2005/8/layout/pList2"/>
    <dgm:cxn modelId="{D1590CC9-4F5E-496F-B986-DEABFE393318}" srcId="{7958D66C-C124-4FA7-B9F2-D1823E9585FD}" destId="{73CFE144-4DEC-4B97-86C7-8DF0E603CCA7}" srcOrd="0" destOrd="0" parTransId="{0938F531-EE2D-4EA9-9AEE-28D339195EE8}" sibTransId="{D63AD06F-A229-46E5-9DB8-A186A7BC4E3E}"/>
    <dgm:cxn modelId="{C8287AF1-AE19-4DEA-9A7D-5CFC42DE83B8}" type="presOf" srcId="{73CFE144-4DEC-4B97-86C7-8DF0E603CCA7}" destId="{52B4CC1D-5D89-43F2-A250-8CDDFE033D17}" srcOrd="0" destOrd="0" presId="urn:microsoft.com/office/officeart/2005/8/layout/pList2"/>
    <dgm:cxn modelId="{115ED3AF-E4F8-492A-BE96-06B02FEF33E1}" type="presParOf" srcId="{82EA93B7-6089-49F5-8581-C3ED40C90565}" destId="{93EE4ED0-7723-4DF0-AFDF-643EF07CEC19}" srcOrd="0" destOrd="0" presId="urn:microsoft.com/office/officeart/2005/8/layout/pList2"/>
    <dgm:cxn modelId="{EEB56D5C-F56D-4A54-81D9-02C406EE10FB}" type="presParOf" srcId="{82EA93B7-6089-49F5-8581-C3ED40C90565}" destId="{458AEFE4-4A46-4567-856E-2C01CDE6BDF3}" srcOrd="1" destOrd="0" presId="urn:microsoft.com/office/officeart/2005/8/layout/pList2"/>
    <dgm:cxn modelId="{80A57C9C-D60C-49C0-A8D7-B11AEFA33363}" type="presParOf" srcId="{458AEFE4-4A46-4567-856E-2C01CDE6BDF3}" destId="{54B7D7E9-F743-4CB2-BB3F-006C01C984A0}" srcOrd="0" destOrd="0" presId="urn:microsoft.com/office/officeart/2005/8/layout/pList2"/>
    <dgm:cxn modelId="{0664C4C8-06FD-47DB-B921-9ABB51F2D5A2}" type="presParOf" srcId="{54B7D7E9-F743-4CB2-BB3F-006C01C984A0}" destId="{52B4CC1D-5D89-43F2-A250-8CDDFE033D17}" srcOrd="0" destOrd="0" presId="urn:microsoft.com/office/officeart/2005/8/layout/pList2"/>
    <dgm:cxn modelId="{48A52119-4C32-4DFC-B1A1-098FC5A8AB89}" type="presParOf" srcId="{54B7D7E9-F743-4CB2-BB3F-006C01C984A0}" destId="{AD42A785-5240-42A4-8A8F-54C944B278B0}" srcOrd="1" destOrd="0" presId="urn:microsoft.com/office/officeart/2005/8/layout/pList2"/>
    <dgm:cxn modelId="{C4F54635-0DA8-4732-84FF-A11118DB7261}" type="presParOf" srcId="{54B7D7E9-F743-4CB2-BB3F-006C01C984A0}" destId="{15508E66-1547-47D5-867C-A5E42F172564}" srcOrd="2" destOrd="0" presId="urn:microsoft.com/office/officeart/2005/8/layout/p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9A350C46-A778-4DD2-9272-EB9F8D619C5C}"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ru-RU"/>
        </a:p>
      </dgm:t>
    </dgm:pt>
    <dgm:pt modelId="{D0031CBD-28DD-40CC-A4E6-550FD476F5B1}">
      <dgm:prSet/>
      <dgm:spPr/>
      <dgm:t>
        <a:bodyPr/>
        <a:lstStyle/>
        <a:p>
          <a:r>
            <a:rPr lang="ru-RU" dirty="0"/>
            <a:t>Ход выполнения аудиторских процедур</a:t>
          </a:r>
        </a:p>
      </dgm:t>
    </dgm:pt>
    <dgm:pt modelId="{3B8C1462-8ED7-401E-A467-AFD73384247B}" type="parTrans" cxnId="{64FB89D3-3970-43C1-8AE1-1FA245F5FF46}">
      <dgm:prSet/>
      <dgm:spPr/>
      <dgm:t>
        <a:bodyPr/>
        <a:lstStyle/>
        <a:p>
          <a:endParaRPr lang="ru-RU"/>
        </a:p>
      </dgm:t>
    </dgm:pt>
    <dgm:pt modelId="{F4BC7AC9-F275-407F-B074-DE76482521A5}" type="sibTrans" cxnId="{64FB89D3-3970-43C1-8AE1-1FA245F5FF46}">
      <dgm:prSet/>
      <dgm:spPr/>
      <dgm:t>
        <a:bodyPr/>
        <a:lstStyle/>
        <a:p>
          <a:endParaRPr lang="ru-RU"/>
        </a:p>
      </dgm:t>
    </dgm:pt>
    <dgm:pt modelId="{BA1D10C7-6792-4AFA-9CDD-E504E5BF4C53}">
      <dgm:prSet/>
      <dgm:spPr/>
      <dgm:t>
        <a:bodyPr/>
        <a:lstStyle/>
        <a:p>
          <a:r>
            <a:rPr lang="ru-RU" dirty="0"/>
            <a:t>Компетентность, квалификация членов аудиторской группы, понимание полученных инструкций,</a:t>
          </a:r>
        </a:p>
        <a:p>
          <a:r>
            <a:rPr lang="ru-RU" dirty="0"/>
            <a:t> наличие достаточного времени для выполнения работ</a:t>
          </a:r>
        </a:p>
      </dgm:t>
    </dgm:pt>
    <dgm:pt modelId="{067E6A44-4E1A-4912-B360-2661AD7743D6}" type="parTrans" cxnId="{E212D891-C7D9-436E-8A18-A5079553CD3B}">
      <dgm:prSet/>
      <dgm:spPr/>
      <dgm:t>
        <a:bodyPr/>
        <a:lstStyle/>
        <a:p>
          <a:endParaRPr lang="ru-RU"/>
        </a:p>
      </dgm:t>
    </dgm:pt>
    <dgm:pt modelId="{972CA0A5-5376-4B53-99C6-3F1FD5B41B10}" type="sibTrans" cxnId="{E212D891-C7D9-436E-8A18-A5079553CD3B}">
      <dgm:prSet/>
      <dgm:spPr/>
      <dgm:t>
        <a:bodyPr/>
        <a:lstStyle/>
        <a:p>
          <a:endParaRPr lang="ru-RU"/>
        </a:p>
      </dgm:t>
    </dgm:pt>
    <dgm:pt modelId="{2948A861-1884-4821-9516-259FF5CF571F}">
      <dgm:prSet/>
      <dgm:spPr/>
      <dgm:t>
        <a:bodyPr/>
        <a:lstStyle/>
        <a:p>
          <a:r>
            <a:rPr lang="ru-RU" dirty="0"/>
            <a:t>Соответствие выполняемых работ стратегии и плану аудита</a:t>
          </a:r>
        </a:p>
      </dgm:t>
    </dgm:pt>
    <dgm:pt modelId="{AB8CEF0B-15DC-41A2-B9BC-98987F50C7B6}" type="parTrans" cxnId="{EED0FD6D-2A2A-4732-B972-3B72355788C3}">
      <dgm:prSet/>
      <dgm:spPr/>
      <dgm:t>
        <a:bodyPr/>
        <a:lstStyle/>
        <a:p>
          <a:endParaRPr lang="ru-RU"/>
        </a:p>
      </dgm:t>
    </dgm:pt>
    <dgm:pt modelId="{49F65CC6-1E2B-4021-B6F5-8202C5D7B4C1}" type="sibTrans" cxnId="{EED0FD6D-2A2A-4732-B972-3B72355788C3}">
      <dgm:prSet/>
      <dgm:spPr/>
      <dgm:t>
        <a:bodyPr/>
        <a:lstStyle/>
        <a:p>
          <a:endParaRPr lang="ru-RU"/>
        </a:p>
      </dgm:t>
    </dgm:pt>
    <dgm:pt modelId="{06DF4B6D-7041-475A-AB1C-03C60A897EF5}">
      <dgm:prSet/>
      <dgm:spPr/>
      <dgm:t>
        <a:bodyPr/>
        <a:lstStyle/>
        <a:p>
          <a:r>
            <a:rPr lang="ru-RU" dirty="0"/>
            <a:t>Значимые вопросы возникающие в ходе выполнения аудиторского задания,</a:t>
          </a:r>
        </a:p>
        <a:p>
          <a:r>
            <a:rPr lang="ru-RU" dirty="0"/>
            <a:t>изменение запланированного подхода</a:t>
          </a:r>
        </a:p>
      </dgm:t>
    </dgm:pt>
    <dgm:pt modelId="{B1DD682E-8FBE-4164-9886-6F290FEF14D0}" type="parTrans" cxnId="{4E6C4357-6F0E-4454-861F-A520A936DAAF}">
      <dgm:prSet/>
      <dgm:spPr/>
      <dgm:t>
        <a:bodyPr/>
        <a:lstStyle/>
        <a:p>
          <a:endParaRPr lang="ru-RU"/>
        </a:p>
      </dgm:t>
    </dgm:pt>
    <dgm:pt modelId="{F49300FA-05D7-408B-A667-0C4BCD88510E}" type="sibTrans" cxnId="{4E6C4357-6F0E-4454-861F-A520A936DAAF}">
      <dgm:prSet/>
      <dgm:spPr/>
      <dgm:t>
        <a:bodyPr/>
        <a:lstStyle/>
        <a:p>
          <a:endParaRPr lang="ru-RU"/>
        </a:p>
      </dgm:t>
    </dgm:pt>
    <dgm:pt modelId="{D87B9F9D-D4E6-4505-88AD-06ADE9FD3878}">
      <dgm:prSet/>
      <dgm:spPr/>
      <dgm:t>
        <a:bodyPr/>
        <a:lstStyle/>
        <a:p>
          <a:r>
            <a:rPr lang="ru-RU" dirty="0"/>
            <a:t>Вопросы для консультаций, </a:t>
          </a:r>
        </a:p>
        <a:p>
          <a:r>
            <a:rPr lang="ru-RU" dirty="0"/>
            <a:t> рассмотрение их более опытными членами аудиторской группы</a:t>
          </a:r>
        </a:p>
      </dgm:t>
    </dgm:pt>
    <dgm:pt modelId="{143D6AE2-E3A2-428D-AB15-DD204AC85A25}" type="parTrans" cxnId="{940BA827-B4AA-44E1-B8E1-BB113B6EF248}">
      <dgm:prSet/>
      <dgm:spPr/>
      <dgm:t>
        <a:bodyPr/>
        <a:lstStyle/>
        <a:p>
          <a:endParaRPr lang="ru-RU"/>
        </a:p>
      </dgm:t>
    </dgm:pt>
    <dgm:pt modelId="{6523A4A8-EAB2-4497-B619-9F8B96B2D62C}" type="sibTrans" cxnId="{940BA827-B4AA-44E1-B8E1-BB113B6EF248}">
      <dgm:prSet/>
      <dgm:spPr/>
      <dgm:t>
        <a:bodyPr/>
        <a:lstStyle/>
        <a:p>
          <a:endParaRPr lang="ru-RU"/>
        </a:p>
      </dgm:t>
    </dgm:pt>
    <dgm:pt modelId="{63D85837-85F1-44A1-B3CB-013ECA4669F6}">
      <dgm:prSet/>
      <dgm:spPr/>
      <dgm:t>
        <a:bodyPr/>
        <a:lstStyle/>
        <a:p>
          <a:r>
            <a:rPr lang="ru-RU" dirty="0"/>
            <a:t>Достаточность собранных аудиторских доказательств, обоснованность сделанных аудиторской группой выводов</a:t>
          </a:r>
        </a:p>
      </dgm:t>
    </dgm:pt>
    <dgm:pt modelId="{38164D80-5C97-4273-8156-35D839F267CB}" type="parTrans" cxnId="{171341D7-8D17-433C-A39F-EA584C5D51C7}">
      <dgm:prSet/>
      <dgm:spPr/>
      <dgm:t>
        <a:bodyPr/>
        <a:lstStyle/>
        <a:p>
          <a:endParaRPr lang="ru-RU"/>
        </a:p>
      </dgm:t>
    </dgm:pt>
    <dgm:pt modelId="{F63ECD17-97FB-48CB-8B28-2DF9D0B8ED0B}" type="sibTrans" cxnId="{171341D7-8D17-433C-A39F-EA584C5D51C7}">
      <dgm:prSet/>
      <dgm:spPr/>
      <dgm:t>
        <a:bodyPr/>
        <a:lstStyle/>
        <a:p>
          <a:endParaRPr lang="ru-RU"/>
        </a:p>
      </dgm:t>
    </dgm:pt>
    <dgm:pt modelId="{DBA5B7B3-687B-49DD-A540-AF6052DCEC0F}">
      <dgm:prSet/>
      <dgm:spPr/>
      <dgm:t>
        <a:bodyPr/>
        <a:lstStyle/>
        <a:p>
          <a:r>
            <a:rPr lang="ru-RU" dirty="0"/>
            <a:t>Выполнение требований по документированию аудиторских процедур</a:t>
          </a:r>
        </a:p>
      </dgm:t>
    </dgm:pt>
    <dgm:pt modelId="{11635A6D-D82D-4060-BAEB-5B9BDA6108D3}" type="parTrans" cxnId="{15BFF41F-910C-48EC-83FE-64109D9E6E45}">
      <dgm:prSet/>
      <dgm:spPr/>
      <dgm:t>
        <a:bodyPr/>
        <a:lstStyle/>
        <a:p>
          <a:endParaRPr lang="ru-RU"/>
        </a:p>
      </dgm:t>
    </dgm:pt>
    <dgm:pt modelId="{0574A07F-044E-423B-A8AB-DE098EC67501}" type="sibTrans" cxnId="{15BFF41F-910C-48EC-83FE-64109D9E6E45}">
      <dgm:prSet/>
      <dgm:spPr/>
      <dgm:t>
        <a:bodyPr/>
        <a:lstStyle/>
        <a:p>
          <a:endParaRPr lang="ru-RU"/>
        </a:p>
      </dgm:t>
    </dgm:pt>
    <dgm:pt modelId="{001AB52A-2668-43AD-9580-B958011FE4B3}" type="pres">
      <dgm:prSet presAssocID="{9A350C46-A778-4DD2-9272-EB9F8D619C5C}" presName="diagram" presStyleCnt="0">
        <dgm:presLayoutVars>
          <dgm:dir/>
          <dgm:resizeHandles val="exact"/>
        </dgm:presLayoutVars>
      </dgm:prSet>
      <dgm:spPr/>
    </dgm:pt>
    <dgm:pt modelId="{CAD329E3-4184-44BF-86DD-3746ADF3A896}" type="pres">
      <dgm:prSet presAssocID="{D0031CBD-28DD-40CC-A4E6-550FD476F5B1}" presName="node" presStyleLbl="node1" presStyleIdx="0" presStyleCnt="7">
        <dgm:presLayoutVars>
          <dgm:bulletEnabled val="1"/>
        </dgm:presLayoutVars>
      </dgm:prSet>
      <dgm:spPr/>
    </dgm:pt>
    <dgm:pt modelId="{E83469DE-6E24-4B8D-A38F-6E16AB319FEF}" type="pres">
      <dgm:prSet presAssocID="{F4BC7AC9-F275-407F-B074-DE76482521A5}" presName="sibTrans" presStyleCnt="0"/>
      <dgm:spPr/>
    </dgm:pt>
    <dgm:pt modelId="{FFCD628B-2F45-4305-B52A-3AF0E2BF8004}" type="pres">
      <dgm:prSet presAssocID="{BA1D10C7-6792-4AFA-9CDD-E504E5BF4C53}" presName="node" presStyleLbl="node1" presStyleIdx="1" presStyleCnt="7">
        <dgm:presLayoutVars>
          <dgm:bulletEnabled val="1"/>
        </dgm:presLayoutVars>
      </dgm:prSet>
      <dgm:spPr/>
    </dgm:pt>
    <dgm:pt modelId="{F11C385C-1755-48BF-AFB1-A1FE03E42E50}" type="pres">
      <dgm:prSet presAssocID="{972CA0A5-5376-4B53-99C6-3F1FD5B41B10}" presName="sibTrans" presStyleCnt="0"/>
      <dgm:spPr/>
    </dgm:pt>
    <dgm:pt modelId="{6CF5663A-8DE0-431F-9E1F-2D54D8E6B6F9}" type="pres">
      <dgm:prSet presAssocID="{2948A861-1884-4821-9516-259FF5CF571F}" presName="node" presStyleLbl="node1" presStyleIdx="2" presStyleCnt="7">
        <dgm:presLayoutVars>
          <dgm:bulletEnabled val="1"/>
        </dgm:presLayoutVars>
      </dgm:prSet>
      <dgm:spPr/>
    </dgm:pt>
    <dgm:pt modelId="{D9B7ACF0-6592-4881-87C0-CF4F20E9AA2D}" type="pres">
      <dgm:prSet presAssocID="{49F65CC6-1E2B-4021-B6F5-8202C5D7B4C1}" presName="sibTrans" presStyleCnt="0"/>
      <dgm:spPr/>
    </dgm:pt>
    <dgm:pt modelId="{FEA56795-C970-4019-A611-979A2AD3F1AE}" type="pres">
      <dgm:prSet presAssocID="{06DF4B6D-7041-475A-AB1C-03C60A897EF5}" presName="node" presStyleLbl="node1" presStyleIdx="3" presStyleCnt="7">
        <dgm:presLayoutVars>
          <dgm:bulletEnabled val="1"/>
        </dgm:presLayoutVars>
      </dgm:prSet>
      <dgm:spPr/>
    </dgm:pt>
    <dgm:pt modelId="{BECC4F02-F742-4324-9020-FD604BBC6599}" type="pres">
      <dgm:prSet presAssocID="{F49300FA-05D7-408B-A667-0C4BCD88510E}" presName="sibTrans" presStyleCnt="0"/>
      <dgm:spPr/>
    </dgm:pt>
    <dgm:pt modelId="{B803EBFB-E913-44EF-8615-5EB14AB86F01}" type="pres">
      <dgm:prSet presAssocID="{D87B9F9D-D4E6-4505-88AD-06ADE9FD3878}" presName="node" presStyleLbl="node1" presStyleIdx="4" presStyleCnt="7">
        <dgm:presLayoutVars>
          <dgm:bulletEnabled val="1"/>
        </dgm:presLayoutVars>
      </dgm:prSet>
      <dgm:spPr/>
    </dgm:pt>
    <dgm:pt modelId="{059C6973-2C89-48D3-8DEF-0D81669776C3}" type="pres">
      <dgm:prSet presAssocID="{6523A4A8-EAB2-4497-B619-9F8B96B2D62C}" presName="sibTrans" presStyleCnt="0"/>
      <dgm:spPr/>
    </dgm:pt>
    <dgm:pt modelId="{DEE5E12E-4998-4F29-8BC4-2D8F83F86C6C}" type="pres">
      <dgm:prSet presAssocID="{63D85837-85F1-44A1-B3CB-013ECA4669F6}" presName="node" presStyleLbl="node1" presStyleIdx="5" presStyleCnt="7">
        <dgm:presLayoutVars>
          <dgm:bulletEnabled val="1"/>
        </dgm:presLayoutVars>
      </dgm:prSet>
      <dgm:spPr/>
    </dgm:pt>
    <dgm:pt modelId="{D784E74E-0FE9-42C0-A9DA-1B7892DAAF9A}" type="pres">
      <dgm:prSet presAssocID="{F63ECD17-97FB-48CB-8B28-2DF9D0B8ED0B}" presName="sibTrans" presStyleCnt="0"/>
      <dgm:spPr/>
    </dgm:pt>
    <dgm:pt modelId="{ADB8C457-AE1A-41F1-9A01-BE99C31B9C0C}" type="pres">
      <dgm:prSet presAssocID="{DBA5B7B3-687B-49DD-A540-AF6052DCEC0F}" presName="node" presStyleLbl="node1" presStyleIdx="6" presStyleCnt="7">
        <dgm:presLayoutVars>
          <dgm:bulletEnabled val="1"/>
        </dgm:presLayoutVars>
      </dgm:prSet>
      <dgm:spPr/>
    </dgm:pt>
  </dgm:ptLst>
  <dgm:cxnLst>
    <dgm:cxn modelId="{15BFF41F-910C-48EC-83FE-64109D9E6E45}" srcId="{9A350C46-A778-4DD2-9272-EB9F8D619C5C}" destId="{DBA5B7B3-687B-49DD-A540-AF6052DCEC0F}" srcOrd="6" destOrd="0" parTransId="{11635A6D-D82D-4060-BAEB-5B9BDA6108D3}" sibTransId="{0574A07F-044E-423B-A8AB-DE098EC67501}"/>
    <dgm:cxn modelId="{1DC7A925-8299-4DA3-9DEB-22D7D2D027A7}" type="presOf" srcId="{DBA5B7B3-687B-49DD-A540-AF6052DCEC0F}" destId="{ADB8C457-AE1A-41F1-9A01-BE99C31B9C0C}" srcOrd="0" destOrd="0" presId="urn:microsoft.com/office/officeart/2005/8/layout/default"/>
    <dgm:cxn modelId="{940BA827-B4AA-44E1-B8E1-BB113B6EF248}" srcId="{9A350C46-A778-4DD2-9272-EB9F8D619C5C}" destId="{D87B9F9D-D4E6-4505-88AD-06ADE9FD3878}" srcOrd="4" destOrd="0" parTransId="{143D6AE2-E3A2-428D-AB15-DD204AC85A25}" sibTransId="{6523A4A8-EAB2-4497-B619-9F8B96B2D62C}"/>
    <dgm:cxn modelId="{2880425C-DED6-4503-8A36-BAB295FFC169}" type="presOf" srcId="{9A350C46-A778-4DD2-9272-EB9F8D619C5C}" destId="{001AB52A-2668-43AD-9580-B958011FE4B3}" srcOrd="0" destOrd="0" presId="urn:microsoft.com/office/officeart/2005/8/layout/default"/>
    <dgm:cxn modelId="{6AFFD15D-ED02-471D-BFD1-EA8B88061E2B}" type="presOf" srcId="{2948A861-1884-4821-9516-259FF5CF571F}" destId="{6CF5663A-8DE0-431F-9E1F-2D54D8E6B6F9}" srcOrd="0" destOrd="0" presId="urn:microsoft.com/office/officeart/2005/8/layout/default"/>
    <dgm:cxn modelId="{EED0FD6D-2A2A-4732-B972-3B72355788C3}" srcId="{9A350C46-A778-4DD2-9272-EB9F8D619C5C}" destId="{2948A861-1884-4821-9516-259FF5CF571F}" srcOrd="2" destOrd="0" parTransId="{AB8CEF0B-15DC-41A2-B9BC-98987F50C7B6}" sibTransId="{49F65CC6-1E2B-4021-B6F5-8202C5D7B4C1}"/>
    <dgm:cxn modelId="{4E6C4357-6F0E-4454-861F-A520A936DAAF}" srcId="{9A350C46-A778-4DD2-9272-EB9F8D619C5C}" destId="{06DF4B6D-7041-475A-AB1C-03C60A897EF5}" srcOrd="3" destOrd="0" parTransId="{B1DD682E-8FBE-4164-9886-6F290FEF14D0}" sibTransId="{F49300FA-05D7-408B-A667-0C4BCD88510E}"/>
    <dgm:cxn modelId="{E212D891-C7D9-436E-8A18-A5079553CD3B}" srcId="{9A350C46-A778-4DD2-9272-EB9F8D619C5C}" destId="{BA1D10C7-6792-4AFA-9CDD-E504E5BF4C53}" srcOrd="1" destOrd="0" parTransId="{067E6A44-4E1A-4912-B360-2661AD7743D6}" sibTransId="{972CA0A5-5376-4B53-99C6-3F1FD5B41B10}"/>
    <dgm:cxn modelId="{753008C3-E691-4D83-BB28-16AE7E1357B1}" type="presOf" srcId="{BA1D10C7-6792-4AFA-9CDD-E504E5BF4C53}" destId="{FFCD628B-2F45-4305-B52A-3AF0E2BF8004}" srcOrd="0" destOrd="0" presId="urn:microsoft.com/office/officeart/2005/8/layout/default"/>
    <dgm:cxn modelId="{64FB89D3-3970-43C1-8AE1-1FA245F5FF46}" srcId="{9A350C46-A778-4DD2-9272-EB9F8D619C5C}" destId="{D0031CBD-28DD-40CC-A4E6-550FD476F5B1}" srcOrd="0" destOrd="0" parTransId="{3B8C1462-8ED7-401E-A467-AFD73384247B}" sibTransId="{F4BC7AC9-F275-407F-B074-DE76482521A5}"/>
    <dgm:cxn modelId="{171341D7-8D17-433C-A39F-EA584C5D51C7}" srcId="{9A350C46-A778-4DD2-9272-EB9F8D619C5C}" destId="{63D85837-85F1-44A1-B3CB-013ECA4669F6}" srcOrd="5" destOrd="0" parTransId="{38164D80-5C97-4273-8156-35D839F267CB}" sibTransId="{F63ECD17-97FB-48CB-8B28-2DF9D0B8ED0B}"/>
    <dgm:cxn modelId="{5CAC39EB-D5D1-485C-BEE7-4EBE72D0045C}" type="presOf" srcId="{D87B9F9D-D4E6-4505-88AD-06ADE9FD3878}" destId="{B803EBFB-E913-44EF-8615-5EB14AB86F01}" srcOrd="0" destOrd="0" presId="urn:microsoft.com/office/officeart/2005/8/layout/default"/>
    <dgm:cxn modelId="{6ADB72F4-4E13-470C-A05B-ADC4CD925C96}" type="presOf" srcId="{63D85837-85F1-44A1-B3CB-013ECA4669F6}" destId="{DEE5E12E-4998-4F29-8BC4-2D8F83F86C6C}" srcOrd="0" destOrd="0" presId="urn:microsoft.com/office/officeart/2005/8/layout/default"/>
    <dgm:cxn modelId="{2039EDF7-47D1-4443-B86E-3AEAE5E1F0B2}" type="presOf" srcId="{06DF4B6D-7041-475A-AB1C-03C60A897EF5}" destId="{FEA56795-C970-4019-A611-979A2AD3F1AE}" srcOrd="0" destOrd="0" presId="urn:microsoft.com/office/officeart/2005/8/layout/default"/>
    <dgm:cxn modelId="{BF8188FA-894C-4C1C-BDB5-FD852BD488E0}" type="presOf" srcId="{D0031CBD-28DD-40CC-A4E6-550FD476F5B1}" destId="{CAD329E3-4184-44BF-86DD-3746ADF3A896}" srcOrd="0" destOrd="0" presId="urn:microsoft.com/office/officeart/2005/8/layout/default"/>
    <dgm:cxn modelId="{D5927941-4DBA-47DE-93E6-0D179FE0B2AB}" type="presParOf" srcId="{001AB52A-2668-43AD-9580-B958011FE4B3}" destId="{CAD329E3-4184-44BF-86DD-3746ADF3A896}" srcOrd="0" destOrd="0" presId="urn:microsoft.com/office/officeart/2005/8/layout/default"/>
    <dgm:cxn modelId="{83E2626A-5F26-4611-B9F5-EDC34423520A}" type="presParOf" srcId="{001AB52A-2668-43AD-9580-B958011FE4B3}" destId="{E83469DE-6E24-4B8D-A38F-6E16AB319FEF}" srcOrd="1" destOrd="0" presId="urn:microsoft.com/office/officeart/2005/8/layout/default"/>
    <dgm:cxn modelId="{86F77F9F-EEA3-4C20-BEFF-53981CCA940D}" type="presParOf" srcId="{001AB52A-2668-43AD-9580-B958011FE4B3}" destId="{FFCD628B-2F45-4305-B52A-3AF0E2BF8004}" srcOrd="2" destOrd="0" presId="urn:microsoft.com/office/officeart/2005/8/layout/default"/>
    <dgm:cxn modelId="{0844F0C3-0534-4A93-9C12-8EC79017770A}" type="presParOf" srcId="{001AB52A-2668-43AD-9580-B958011FE4B3}" destId="{F11C385C-1755-48BF-AFB1-A1FE03E42E50}" srcOrd="3" destOrd="0" presId="urn:microsoft.com/office/officeart/2005/8/layout/default"/>
    <dgm:cxn modelId="{5CC12463-877D-46E5-ACC1-82C18E0A9E11}" type="presParOf" srcId="{001AB52A-2668-43AD-9580-B958011FE4B3}" destId="{6CF5663A-8DE0-431F-9E1F-2D54D8E6B6F9}" srcOrd="4" destOrd="0" presId="urn:microsoft.com/office/officeart/2005/8/layout/default"/>
    <dgm:cxn modelId="{D4504954-3257-4747-9896-A9507AD02B00}" type="presParOf" srcId="{001AB52A-2668-43AD-9580-B958011FE4B3}" destId="{D9B7ACF0-6592-4881-87C0-CF4F20E9AA2D}" srcOrd="5" destOrd="0" presId="urn:microsoft.com/office/officeart/2005/8/layout/default"/>
    <dgm:cxn modelId="{E4034BB4-ECA1-4A51-9B4E-B7CBDE65C4CC}" type="presParOf" srcId="{001AB52A-2668-43AD-9580-B958011FE4B3}" destId="{FEA56795-C970-4019-A611-979A2AD3F1AE}" srcOrd="6" destOrd="0" presId="urn:microsoft.com/office/officeart/2005/8/layout/default"/>
    <dgm:cxn modelId="{1BF7BCB1-8C9B-42EA-BB89-0542E6A4B386}" type="presParOf" srcId="{001AB52A-2668-43AD-9580-B958011FE4B3}" destId="{BECC4F02-F742-4324-9020-FD604BBC6599}" srcOrd="7" destOrd="0" presId="urn:microsoft.com/office/officeart/2005/8/layout/default"/>
    <dgm:cxn modelId="{C67144D5-E55E-413D-AA00-6E30CCF8CE3C}" type="presParOf" srcId="{001AB52A-2668-43AD-9580-B958011FE4B3}" destId="{B803EBFB-E913-44EF-8615-5EB14AB86F01}" srcOrd="8" destOrd="0" presId="urn:microsoft.com/office/officeart/2005/8/layout/default"/>
    <dgm:cxn modelId="{7B6A39FE-7A0A-48F9-A9C8-EABC987E9582}" type="presParOf" srcId="{001AB52A-2668-43AD-9580-B958011FE4B3}" destId="{059C6973-2C89-48D3-8DEF-0D81669776C3}" srcOrd="9" destOrd="0" presId="urn:microsoft.com/office/officeart/2005/8/layout/default"/>
    <dgm:cxn modelId="{DDE05EEC-2F9F-45B2-A8AD-4F8ACFF816FA}" type="presParOf" srcId="{001AB52A-2668-43AD-9580-B958011FE4B3}" destId="{DEE5E12E-4998-4F29-8BC4-2D8F83F86C6C}" srcOrd="10" destOrd="0" presId="urn:microsoft.com/office/officeart/2005/8/layout/default"/>
    <dgm:cxn modelId="{3E2EEE22-BB40-4D7D-9472-C45FB7E6F2FA}" type="presParOf" srcId="{001AB52A-2668-43AD-9580-B958011FE4B3}" destId="{D784E74E-0FE9-42C0-A9DA-1B7892DAAF9A}" srcOrd="11" destOrd="0" presId="urn:microsoft.com/office/officeart/2005/8/layout/default"/>
    <dgm:cxn modelId="{AC7EAD63-1D50-4483-823B-19B8C857BD97}" type="presParOf" srcId="{001AB52A-2668-43AD-9580-B958011FE4B3}" destId="{ADB8C457-AE1A-41F1-9A01-BE99C31B9C0C}" srcOrd="12" destOrd="0" presId="urn:microsoft.com/office/officeart/2005/8/layout/defaul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7958D66C-C124-4FA7-B9F2-D1823E9585FD}" type="doc">
      <dgm:prSet loTypeId="urn:microsoft.com/office/officeart/2005/8/layout/pList2" loCatId="picture" qsTypeId="urn:microsoft.com/office/officeart/2005/8/quickstyle/3d1" qsCatId="3D" csTypeId="urn:microsoft.com/office/officeart/2005/8/colors/accent0_3" csCatId="mainScheme" phldr="1"/>
      <dgm:spPr/>
      <dgm:t>
        <a:bodyPr/>
        <a:lstStyle/>
        <a:p>
          <a:endParaRPr lang="ru-RU"/>
        </a:p>
      </dgm:t>
    </dgm:pt>
    <dgm:pt modelId="{C352F553-2578-4749-B13C-EDBA7CC83DE3}">
      <dgm:prSet/>
      <dgm:spPr/>
      <dgm:t>
        <a:bodyPr/>
        <a:lstStyle/>
        <a:p>
          <a:r>
            <a:rPr lang="ru-RU" dirty="0"/>
            <a:t>Внутренняя оценка качества выполнения аудиторского задания</a:t>
          </a:r>
        </a:p>
      </dgm:t>
    </dgm:pt>
    <dgm:pt modelId="{AE285D0F-CAF4-438D-909D-43021B9B3A71}" type="sibTrans" cxnId="{01C3ED4D-264E-4C1B-B9C0-07C17F2C9FD1}">
      <dgm:prSet/>
      <dgm:spPr/>
      <dgm:t>
        <a:bodyPr/>
        <a:lstStyle/>
        <a:p>
          <a:endParaRPr lang="ru-RU"/>
        </a:p>
      </dgm:t>
    </dgm:pt>
    <dgm:pt modelId="{44E52994-3008-4DCA-A03D-26E8E0A3757C}" type="parTrans" cxnId="{01C3ED4D-264E-4C1B-B9C0-07C17F2C9FD1}">
      <dgm:prSet/>
      <dgm:spPr/>
      <dgm:t>
        <a:bodyPr/>
        <a:lstStyle/>
        <a:p>
          <a:endParaRPr lang="ru-RU"/>
        </a:p>
      </dgm:t>
    </dgm:pt>
    <dgm:pt modelId="{82EA93B7-6089-49F5-8581-C3ED40C90565}" type="pres">
      <dgm:prSet presAssocID="{7958D66C-C124-4FA7-B9F2-D1823E9585FD}" presName="Name0" presStyleCnt="0">
        <dgm:presLayoutVars>
          <dgm:dir/>
          <dgm:resizeHandles val="exact"/>
        </dgm:presLayoutVars>
      </dgm:prSet>
      <dgm:spPr/>
    </dgm:pt>
    <dgm:pt modelId="{93EE4ED0-7723-4DF0-AFDF-643EF07CEC19}" type="pres">
      <dgm:prSet presAssocID="{7958D66C-C124-4FA7-B9F2-D1823E9585FD}" presName="bkgdShp" presStyleLbl="alignAccFollowNode1" presStyleIdx="0" presStyleCnt="1"/>
      <dgm:spPr/>
    </dgm:pt>
    <dgm:pt modelId="{458AEFE4-4A46-4567-856E-2C01CDE6BDF3}" type="pres">
      <dgm:prSet presAssocID="{7958D66C-C124-4FA7-B9F2-D1823E9585FD}" presName="linComp" presStyleCnt="0"/>
      <dgm:spPr/>
    </dgm:pt>
    <dgm:pt modelId="{D8E06D48-5B4F-4C5F-91BC-BC3A01A3E210}" type="pres">
      <dgm:prSet presAssocID="{C352F553-2578-4749-B13C-EDBA7CC83DE3}" presName="compNode" presStyleCnt="0"/>
      <dgm:spPr/>
    </dgm:pt>
    <dgm:pt modelId="{5D8E08FD-0DFE-437E-ADDE-74419138E996}" type="pres">
      <dgm:prSet presAssocID="{C352F553-2578-4749-B13C-EDBA7CC83DE3}" presName="node" presStyleLbl="node1" presStyleIdx="0" presStyleCnt="1">
        <dgm:presLayoutVars>
          <dgm:bulletEnabled val="1"/>
        </dgm:presLayoutVars>
      </dgm:prSet>
      <dgm:spPr/>
    </dgm:pt>
    <dgm:pt modelId="{836BF20F-6018-432B-94E6-595B37B73611}" type="pres">
      <dgm:prSet presAssocID="{C352F553-2578-4749-B13C-EDBA7CC83DE3}" presName="invisiNode" presStyleLbl="node1" presStyleIdx="0" presStyleCnt="1"/>
      <dgm:spPr/>
    </dgm:pt>
    <dgm:pt modelId="{C7A9F2A0-2C10-4AA9-8C78-2C014DE97793}" type="pres">
      <dgm:prSet presAssocID="{C352F553-2578-4749-B13C-EDBA7CC83DE3}" presName="imagNode" presStyleLbl="fgImgPlace1" presStyleIdx="0" presStyleCnt="1" custLinFactNeighborY="-1184"/>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4000" r="-14000"/>
          </a:stretch>
        </a:blipFill>
      </dgm:spPr>
    </dgm:pt>
  </dgm:ptLst>
  <dgm:cxnLst>
    <dgm:cxn modelId="{01C3ED4D-264E-4C1B-B9C0-07C17F2C9FD1}" srcId="{7958D66C-C124-4FA7-B9F2-D1823E9585FD}" destId="{C352F553-2578-4749-B13C-EDBA7CC83DE3}" srcOrd="0" destOrd="0" parTransId="{44E52994-3008-4DCA-A03D-26E8E0A3757C}" sibTransId="{AE285D0F-CAF4-438D-909D-43021B9B3A71}"/>
    <dgm:cxn modelId="{9662B578-1125-4900-94BD-79D7775BAE01}" type="presOf" srcId="{7958D66C-C124-4FA7-B9F2-D1823E9585FD}" destId="{82EA93B7-6089-49F5-8581-C3ED40C90565}" srcOrd="0" destOrd="0" presId="urn:microsoft.com/office/officeart/2005/8/layout/pList2"/>
    <dgm:cxn modelId="{12A3DA8E-EC66-493F-9799-54296F5F22B5}" type="presOf" srcId="{C352F553-2578-4749-B13C-EDBA7CC83DE3}" destId="{5D8E08FD-0DFE-437E-ADDE-74419138E996}" srcOrd="0" destOrd="0" presId="urn:microsoft.com/office/officeart/2005/8/layout/pList2"/>
    <dgm:cxn modelId="{115ED3AF-E4F8-492A-BE96-06B02FEF33E1}" type="presParOf" srcId="{82EA93B7-6089-49F5-8581-C3ED40C90565}" destId="{93EE4ED0-7723-4DF0-AFDF-643EF07CEC19}" srcOrd="0" destOrd="0" presId="urn:microsoft.com/office/officeart/2005/8/layout/pList2"/>
    <dgm:cxn modelId="{EEB56D5C-F56D-4A54-81D9-02C406EE10FB}" type="presParOf" srcId="{82EA93B7-6089-49F5-8581-C3ED40C90565}" destId="{458AEFE4-4A46-4567-856E-2C01CDE6BDF3}" srcOrd="1" destOrd="0" presId="urn:microsoft.com/office/officeart/2005/8/layout/pList2"/>
    <dgm:cxn modelId="{99A83B5F-3E60-4993-AB59-3816EF382DB2}" type="presParOf" srcId="{458AEFE4-4A46-4567-856E-2C01CDE6BDF3}" destId="{D8E06D48-5B4F-4C5F-91BC-BC3A01A3E210}" srcOrd="0" destOrd="0" presId="urn:microsoft.com/office/officeart/2005/8/layout/pList2"/>
    <dgm:cxn modelId="{7CAA8B7A-D276-4C43-97CB-1E4099B52D81}" type="presParOf" srcId="{D8E06D48-5B4F-4C5F-91BC-BC3A01A3E210}" destId="{5D8E08FD-0DFE-437E-ADDE-74419138E996}" srcOrd="0" destOrd="0" presId="urn:microsoft.com/office/officeart/2005/8/layout/pList2"/>
    <dgm:cxn modelId="{8B779797-70AA-4DED-914A-DEDA8870DC0E}" type="presParOf" srcId="{D8E06D48-5B4F-4C5F-91BC-BC3A01A3E210}" destId="{836BF20F-6018-432B-94E6-595B37B73611}" srcOrd="1" destOrd="0" presId="urn:microsoft.com/office/officeart/2005/8/layout/pList2"/>
    <dgm:cxn modelId="{876E9954-358D-4397-96AE-3F5E9FC64FE2}" type="presParOf" srcId="{D8E06D48-5B4F-4C5F-91BC-BC3A01A3E210}" destId="{C7A9F2A0-2C10-4AA9-8C78-2C014DE97793}" srcOrd="2" destOrd="0" presId="urn:microsoft.com/office/officeart/2005/8/layout/p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FD46B9A8-7CD0-42A1-B10A-BC75F11EC56E}" type="doc">
      <dgm:prSet loTypeId="urn:microsoft.com/office/officeart/2005/8/layout/process1" loCatId="process" qsTypeId="urn:microsoft.com/office/officeart/2005/8/quickstyle/simple5" qsCatId="simple" csTypeId="urn:microsoft.com/office/officeart/2005/8/colors/accent0_2" csCatId="mainScheme"/>
      <dgm:spPr/>
      <dgm:t>
        <a:bodyPr/>
        <a:lstStyle/>
        <a:p>
          <a:endParaRPr lang="ru-RU"/>
        </a:p>
      </dgm:t>
    </dgm:pt>
    <dgm:pt modelId="{D1483F06-45AE-41DE-837C-B094336E93C7}">
      <dgm:prSet/>
      <dgm:spPr/>
      <dgm:t>
        <a:bodyPr/>
        <a:lstStyle/>
        <a:p>
          <a:r>
            <a:rPr lang="ru-RU" b="1" dirty="0"/>
            <a:t>Критерии отнесения аудиторских заданий к заданиям, требующим проведения внутренней оценки качества их выполнения</a:t>
          </a:r>
        </a:p>
      </dgm:t>
    </dgm:pt>
    <dgm:pt modelId="{B12A2CEF-375A-4968-A4BC-2E3B79ACC1E5}" type="parTrans" cxnId="{CD0C9028-6EE9-4852-8A70-7BAF6E3D2F6F}">
      <dgm:prSet/>
      <dgm:spPr/>
      <dgm:t>
        <a:bodyPr/>
        <a:lstStyle/>
        <a:p>
          <a:endParaRPr lang="ru-RU"/>
        </a:p>
      </dgm:t>
    </dgm:pt>
    <dgm:pt modelId="{0BCDFA2B-D293-4D19-B7C0-235EC787C231}" type="sibTrans" cxnId="{CD0C9028-6EE9-4852-8A70-7BAF6E3D2F6F}">
      <dgm:prSet/>
      <dgm:spPr/>
      <dgm:t>
        <a:bodyPr/>
        <a:lstStyle/>
        <a:p>
          <a:endParaRPr lang="ru-RU" dirty="0"/>
        </a:p>
      </dgm:t>
    </dgm:pt>
    <dgm:pt modelId="{DE31AAB6-DCCE-4B80-A400-31946FF51594}">
      <dgm:prSet/>
      <dgm:spPr/>
      <dgm:t>
        <a:bodyPr/>
        <a:lstStyle/>
        <a:p>
          <a:r>
            <a:rPr lang="ru-RU" dirty="0"/>
            <a:t>Лица, ответственные за осуществление внутренней оценки качества выполнения аудиторского задания</a:t>
          </a:r>
        </a:p>
      </dgm:t>
    </dgm:pt>
    <dgm:pt modelId="{6E9C0FDF-F591-40C0-AE51-36124E3A60BC}" type="parTrans" cxnId="{03FF45B8-F5BD-41C6-94F1-F5A6B90A5986}">
      <dgm:prSet/>
      <dgm:spPr/>
      <dgm:t>
        <a:bodyPr/>
        <a:lstStyle/>
        <a:p>
          <a:endParaRPr lang="ru-RU"/>
        </a:p>
      </dgm:t>
    </dgm:pt>
    <dgm:pt modelId="{38E34057-5DA5-47B2-B0CA-C77273C49B54}" type="sibTrans" cxnId="{03FF45B8-F5BD-41C6-94F1-F5A6B90A5986}">
      <dgm:prSet/>
      <dgm:spPr/>
      <dgm:t>
        <a:bodyPr/>
        <a:lstStyle/>
        <a:p>
          <a:endParaRPr lang="ru-RU" dirty="0"/>
        </a:p>
      </dgm:t>
    </dgm:pt>
    <dgm:pt modelId="{CFF9DC5A-C2A2-4889-B051-A3B4B16CD046}">
      <dgm:prSet/>
      <dgm:spPr/>
      <dgm:t>
        <a:bodyPr/>
        <a:lstStyle/>
        <a:p>
          <a:r>
            <a:rPr lang="ru-RU" dirty="0"/>
            <a:t>Лица, осуществляющие внутреннюю оценку качества выполнения аудиторского задания</a:t>
          </a:r>
        </a:p>
      </dgm:t>
    </dgm:pt>
    <dgm:pt modelId="{EAC59872-2F52-462C-A982-5F343D323C2D}" type="parTrans" cxnId="{C2F3D40F-CF89-42CF-90F9-EB7F4A1BA7F5}">
      <dgm:prSet/>
      <dgm:spPr/>
      <dgm:t>
        <a:bodyPr/>
        <a:lstStyle/>
        <a:p>
          <a:endParaRPr lang="ru-RU"/>
        </a:p>
      </dgm:t>
    </dgm:pt>
    <dgm:pt modelId="{6D16CBF4-B442-43F1-B910-9A2859402224}" type="sibTrans" cxnId="{C2F3D40F-CF89-42CF-90F9-EB7F4A1BA7F5}">
      <dgm:prSet/>
      <dgm:spPr/>
      <dgm:t>
        <a:bodyPr/>
        <a:lstStyle/>
        <a:p>
          <a:endParaRPr lang="ru-RU" dirty="0"/>
        </a:p>
      </dgm:t>
    </dgm:pt>
    <dgm:pt modelId="{46EE95B9-0EEA-4120-8D4A-B413E8F7B578}">
      <dgm:prSet/>
      <dgm:spPr/>
      <dgm:t>
        <a:bodyPr/>
        <a:lstStyle/>
        <a:p>
          <a:r>
            <a:rPr lang="ru-RU" dirty="0"/>
            <a:t>Характер, сроки и объем процедур внутренней оценки качества выполнения аудиторского задания</a:t>
          </a:r>
        </a:p>
      </dgm:t>
    </dgm:pt>
    <dgm:pt modelId="{F01FA935-0DA4-4024-9D53-BEA275FBC4AB}" type="parTrans" cxnId="{51C97855-05CC-48FF-ADA2-2C0160460BAD}">
      <dgm:prSet/>
      <dgm:spPr/>
      <dgm:t>
        <a:bodyPr/>
        <a:lstStyle/>
        <a:p>
          <a:endParaRPr lang="ru-RU"/>
        </a:p>
      </dgm:t>
    </dgm:pt>
    <dgm:pt modelId="{A03C9976-975C-4C12-B646-D6B5C45191B9}" type="sibTrans" cxnId="{51C97855-05CC-48FF-ADA2-2C0160460BAD}">
      <dgm:prSet/>
      <dgm:spPr/>
      <dgm:t>
        <a:bodyPr/>
        <a:lstStyle/>
        <a:p>
          <a:endParaRPr lang="ru-RU" dirty="0"/>
        </a:p>
      </dgm:t>
    </dgm:pt>
    <dgm:pt modelId="{38E32D5C-AB9A-4A9F-9CF1-3B5E56AC4C01}">
      <dgm:prSet/>
      <dgm:spPr/>
      <dgm:t>
        <a:bodyPr/>
        <a:lstStyle/>
        <a:p>
          <a:r>
            <a:rPr lang="ru-RU" dirty="0"/>
            <a:t>Процедуры внутренней оценки качества</a:t>
          </a:r>
        </a:p>
      </dgm:t>
    </dgm:pt>
    <dgm:pt modelId="{5C46AFE1-F7A3-4977-B32B-4D85D557B485}" type="parTrans" cxnId="{69F67B6E-1364-4D34-8D2E-B3B6DB2B30F7}">
      <dgm:prSet/>
      <dgm:spPr/>
      <dgm:t>
        <a:bodyPr/>
        <a:lstStyle/>
        <a:p>
          <a:endParaRPr lang="ru-RU"/>
        </a:p>
      </dgm:t>
    </dgm:pt>
    <dgm:pt modelId="{64D9914A-0DC1-4A13-9DB7-EF70D5FA9CF1}" type="sibTrans" cxnId="{69F67B6E-1364-4D34-8D2E-B3B6DB2B30F7}">
      <dgm:prSet/>
      <dgm:spPr/>
      <dgm:t>
        <a:bodyPr/>
        <a:lstStyle/>
        <a:p>
          <a:endParaRPr lang="ru-RU"/>
        </a:p>
      </dgm:t>
    </dgm:pt>
    <dgm:pt modelId="{714F6CC0-2359-46C0-A962-4DA9DCF31C8E}" type="pres">
      <dgm:prSet presAssocID="{FD46B9A8-7CD0-42A1-B10A-BC75F11EC56E}" presName="Name0" presStyleCnt="0">
        <dgm:presLayoutVars>
          <dgm:dir/>
          <dgm:resizeHandles val="exact"/>
        </dgm:presLayoutVars>
      </dgm:prSet>
      <dgm:spPr/>
    </dgm:pt>
    <dgm:pt modelId="{73A12391-965C-44B0-AAA9-EA77F13685AA}" type="pres">
      <dgm:prSet presAssocID="{D1483F06-45AE-41DE-837C-B094336E93C7}" presName="node" presStyleLbl="node1" presStyleIdx="0" presStyleCnt="5">
        <dgm:presLayoutVars>
          <dgm:bulletEnabled val="1"/>
        </dgm:presLayoutVars>
      </dgm:prSet>
      <dgm:spPr/>
    </dgm:pt>
    <dgm:pt modelId="{2C2178FA-3447-44ED-BA44-0B431778CD33}" type="pres">
      <dgm:prSet presAssocID="{0BCDFA2B-D293-4D19-B7C0-235EC787C231}" presName="sibTrans" presStyleLbl="sibTrans2D1" presStyleIdx="0" presStyleCnt="4"/>
      <dgm:spPr/>
    </dgm:pt>
    <dgm:pt modelId="{36818B03-8CA6-4589-8A04-F1542C65A8DE}" type="pres">
      <dgm:prSet presAssocID="{0BCDFA2B-D293-4D19-B7C0-235EC787C231}" presName="connectorText" presStyleLbl="sibTrans2D1" presStyleIdx="0" presStyleCnt="4"/>
      <dgm:spPr/>
    </dgm:pt>
    <dgm:pt modelId="{8D4A53DE-EC8D-457C-82B2-3FA3ACC3B5D8}" type="pres">
      <dgm:prSet presAssocID="{DE31AAB6-DCCE-4B80-A400-31946FF51594}" presName="node" presStyleLbl="node1" presStyleIdx="1" presStyleCnt="5">
        <dgm:presLayoutVars>
          <dgm:bulletEnabled val="1"/>
        </dgm:presLayoutVars>
      </dgm:prSet>
      <dgm:spPr/>
    </dgm:pt>
    <dgm:pt modelId="{C0F814A7-F277-457E-A961-A94ED38DE830}" type="pres">
      <dgm:prSet presAssocID="{38E34057-5DA5-47B2-B0CA-C77273C49B54}" presName="sibTrans" presStyleLbl="sibTrans2D1" presStyleIdx="1" presStyleCnt="4"/>
      <dgm:spPr/>
    </dgm:pt>
    <dgm:pt modelId="{4EF614C7-A605-40D7-99B5-EF03C9C79EA9}" type="pres">
      <dgm:prSet presAssocID="{38E34057-5DA5-47B2-B0CA-C77273C49B54}" presName="connectorText" presStyleLbl="sibTrans2D1" presStyleIdx="1" presStyleCnt="4"/>
      <dgm:spPr/>
    </dgm:pt>
    <dgm:pt modelId="{4C1A576C-46D3-47EA-AEED-3C279C8B8CCA}" type="pres">
      <dgm:prSet presAssocID="{CFF9DC5A-C2A2-4889-B051-A3B4B16CD046}" presName="node" presStyleLbl="node1" presStyleIdx="2" presStyleCnt="5">
        <dgm:presLayoutVars>
          <dgm:bulletEnabled val="1"/>
        </dgm:presLayoutVars>
      </dgm:prSet>
      <dgm:spPr/>
    </dgm:pt>
    <dgm:pt modelId="{ED255966-EF06-4A59-8E50-0264451D2E76}" type="pres">
      <dgm:prSet presAssocID="{6D16CBF4-B442-43F1-B910-9A2859402224}" presName="sibTrans" presStyleLbl="sibTrans2D1" presStyleIdx="2" presStyleCnt="4"/>
      <dgm:spPr/>
    </dgm:pt>
    <dgm:pt modelId="{2B7A3868-A37B-4BF6-BA70-909D47282A61}" type="pres">
      <dgm:prSet presAssocID="{6D16CBF4-B442-43F1-B910-9A2859402224}" presName="connectorText" presStyleLbl="sibTrans2D1" presStyleIdx="2" presStyleCnt="4"/>
      <dgm:spPr/>
    </dgm:pt>
    <dgm:pt modelId="{F21C7460-909C-4958-8001-8BC09BB02087}" type="pres">
      <dgm:prSet presAssocID="{46EE95B9-0EEA-4120-8D4A-B413E8F7B578}" presName="node" presStyleLbl="node1" presStyleIdx="3" presStyleCnt="5">
        <dgm:presLayoutVars>
          <dgm:bulletEnabled val="1"/>
        </dgm:presLayoutVars>
      </dgm:prSet>
      <dgm:spPr/>
    </dgm:pt>
    <dgm:pt modelId="{69687D82-C29B-4BC2-8DC3-F5E921E32CA0}" type="pres">
      <dgm:prSet presAssocID="{A03C9976-975C-4C12-B646-D6B5C45191B9}" presName="sibTrans" presStyleLbl="sibTrans2D1" presStyleIdx="3" presStyleCnt="4"/>
      <dgm:spPr/>
    </dgm:pt>
    <dgm:pt modelId="{A34DC5FD-D281-4F80-9933-998F57F08E63}" type="pres">
      <dgm:prSet presAssocID="{A03C9976-975C-4C12-B646-D6B5C45191B9}" presName="connectorText" presStyleLbl="sibTrans2D1" presStyleIdx="3" presStyleCnt="4"/>
      <dgm:spPr/>
    </dgm:pt>
    <dgm:pt modelId="{271C07A4-7E68-4143-B5A5-08C0CD6F0189}" type="pres">
      <dgm:prSet presAssocID="{38E32D5C-AB9A-4A9F-9CF1-3B5E56AC4C01}" presName="node" presStyleLbl="node1" presStyleIdx="4" presStyleCnt="5">
        <dgm:presLayoutVars>
          <dgm:bulletEnabled val="1"/>
        </dgm:presLayoutVars>
      </dgm:prSet>
      <dgm:spPr/>
    </dgm:pt>
  </dgm:ptLst>
  <dgm:cxnLst>
    <dgm:cxn modelId="{D0DD6104-AA66-415D-8535-0CC4720CA0C1}" type="presOf" srcId="{CFF9DC5A-C2A2-4889-B051-A3B4B16CD046}" destId="{4C1A576C-46D3-47EA-AEED-3C279C8B8CCA}" srcOrd="0" destOrd="0" presId="urn:microsoft.com/office/officeart/2005/8/layout/process1"/>
    <dgm:cxn modelId="{55B94F0C-AEFF-41E6-A83D-9557AE8E7780}" type="presOf" srcId="{38E32D5C-AB9A-4A9F-9CF1-3B5E56AC4C01}" destId="{271C07A4-7E68-4143-B5A5-08C0CD6F0189}" srcOrd="0" destOrd="0" presId="urn:microsoft.com/office/officeart/2005/8/layout/process1"/>
    <dgm:cxn modelId="{C2F3D40F-CF89-42CF-90F9-EB7F4A1BA7F5}" srcId="{FD46B9A8-7CD0-42A1-B10A-BC75F11EC56E}" destId="{CFF9DC5A-C2A2-4889-B051-A3B4B16CD046}" srcOrd="2" destOrd="0" parTransId="{EAC59872-2F52-462C-A982-5F343D323C2D}" sibTransId="{6D16CBF4-B442-43F1-B910-9A2859402224}"/>
    <dgm:cxn modelId="{3B0FF41B-000C-4BCE-BC6C-AC67EA9DA49A}" type="presOf" srcId="{A03C9976-975C-4C12-B646-D6B5C45191B9}" destId="{A34DC5FD-D281-4F80-9933-998F57F08E63}" srcOrd="1" destOrd="0" presId="urn:microsoft.com/office/officeart/2005/8/layout/process1"/>
    <dgm:cxn modelId="{1F866E26-104F-45B0-9187-A933ACF95BA5}" type="presOf" srcId="{DE31AAB6-DCCE-4B80-A400-31946FF51594}" destId="{8D4A53DE-EC8D-457C-82B2-3FA3ACC3B5D8}" srcOrd="0" destOrd="0" presId="urn:microsoft.com/office/officeart/2005/8/layout/process1"/>
    <dgm:cxn modelId="{CD0C9028-6EE9-4852-8A70-7BAF6E3D2F6F}" srcId="{FD46B9A8-7CD0-42A1-B10A-BC75F11EC56E}" destId="{D1483F06-45AE-41DE-837C-B094336E93C7}" srcOrd="0" destOrd="0" parTransId="{B12A2CEF-375A-4968-A4BC-2E3B79ACC1E5}" sibTransId="{0BCDFA2B-D293-4D19-B7C0-235EC787C231}"/>
    <dgm:cxn modelId="{A41BA92F-CC97-4EEE-BB25-18711F70096B}" type="presOf" srcId="{6D16CBF4-B442-43F1-B910-9A2859402224}" destId="{2B7A3868-A37B-4BF6-BA70-909D47282A61}" srcOrd="1" destOrd="0" presId="urn:microsoft.com/office/officeart/2005/8/layout/process1"/>
    <dgm:cxn modelId="{69F67B6E-1364-4D34-8D2E-B3B6DB2B30F7}" srcId="{FD46B9A8-7CD0-42A1-B10A-BC75F11EC56E}" destId="{38E32D5C-AB9A-4A9F-9CF1-3B5E56AC4C01}" srcOrd="4" destOrd="0" parTransId="{5C46AFE1-F7A3-4977-B32B-4D85D557B485}" sibTransId="{64D9914A-0DC1-4A13-9DB7-EF70D5FA9CF1}"/>
    <dgm:cxn modelId="{51C97855-05CC-48FF-ADA2-2C0160460BAD}" srcId="{FD46B9A8-7CD0-42A1-B10A-BC75F11EC56E}" destId="{46EE95B9-0EEA-4120-8D4A-B413E8F7B578}" srcOrd="3" destOrd="0" parTransId="{F01FA935-0DA4-4024-9D53-BEA275FBC4AB}" sibTransId="{A03C9976-975C-4C12-B646-D6B5C45191B9}"/>
    <dgm:cxn modelId="{FDE9AF8F-1321-496E-815B-3282F1C26794}" type="presOf" srcId="{38E34057-5DA5-47B2-B0CA-C77273C49B54}" destId="{C0F814A7-F277-457E-A961-A94ED38DE830}" srcOrd="0" destOrd="0" presId="urn:microsoft.com/office/officeart/2005/8/layout/process1"/>
    <dgm:cxn modelId="{DFA74695-E370-4485-B23B-76D5E359A561}" type="presOf" srcId="{0BCDFA2B-D293-4D19-B7C0-235EC787C231}" destId="{36818B03-8CA6-4589-8A04-F1542C65A8DE}" srcOrd="1" destOrd="0" presId="urn:microsoft.com/office/officeart/2005/8/layout/process1"/>
    <dgm:cxn modelId="{68C94D95-52E4-4B7E-A2B9-668AEF9A6313}" type="presOf" srcId="{6D16CBF4-B442-43F1-B910-9A2859402224}" destId="{ED255966-EF06-4A59-8E50-0264451D2E76}" srcOrd="0" destOrd="0" presId="urn:microsoft.com/office/officeart/2005/8/layout/process1"/>
    <dgm:cxn modelId="{2D5FFB96-6979-4546-8A62-5297DE99401F}" type="presOf" srcId="{38E34057-5DA5-47B2-B0CA-C77273C49B54}" destId="{4EF614C7-A605-40D7-99B5-EF03C9C79EA9}" srcOrd="1" destOrd="0" presId="urn:microsoft.com/office/officeart/2005/8/layout/process1"/>
    <dgm:cxn modelId="{DACE479B-A9E0-456D-8E00-81D7FD752FC3}" type="presOf" srcId="{0BCDFA2B-D293-4D19-B7C0-235EC787C231}" destId="{2C2178FA-3447-44ED-BA44-0B431778CD33}" srcOrd="0" destOrd="0" presId="urn:microsoft.com/office/officeart/2005/8/layout/process1"/>
    <dgm:cxn modelId="{437C51AA-5B34-4A87-BD1B-4612234B6F47}" type="presOf" srcId="{A03C9976-975C-4C12-B646-D6B5C45191B9}" destId="{69687D82-C29B-4BC2-8DC3-F5E921E32CA0}" srcOrd="0" destOrd="0" presId="urn:microsoft.com/office/officeart/2005/8/layout/process1"/>
    <dgm:cxn modelId="{03FF45B8-F5BD-41C6-94F1-F5A6B90A5986}" srcId="{FD46B9A8-7CD0-42A1-B10A-BC75F11EC56E}" destId="{DE31AAB6-DCCE-4B80-A400-31946FF51594}" srcOrd="1" destOrd="0" parTransId="{6E9C0FDF-F591-40C0-AE51-36124E3A60BC}" sibTransId="{38E34057-5DA5-47B2-B0CA-C77273C49B54}"/>
    <dgm:cxn modelId="{16E42FBA-A197-4D29-8283-8D4DEFA6A5E2}" type="presOf" srcId="{D1483F06-45AE-41DE-837C-B094336E93C7}" destId="{73A12391-965C-44B0-AAA9-EA77F13685AA}" srcOrd="0" destOrd="0" presId="urn:microsoft.com/office/officeart/2005/8/layout/process1"/>
    <dgm:cxn modelId="{F17A74BD-01B6-46DC-A819-8A56A8CC359B}" type="presOf" srcId="{FD46B9A8-7CD0-42A1-B10A-BC75F11EC56E}" destId="{714F6CC0-2359-46C0-A962-4DA9DCF31C8E}" srcOrd="0" destOrd="0" presId="urn:microsoft.com/office/officeart/2005/8/layout/process1"/>
    <dgm:cxn modelId="{E4C82DEE-FD67-43E3-A917-12F71AB6D3B1}" type="presOf" srcId="{46EE95B9-0EEA-4120-8D4A-B413E8F7B578}" destId="{F21C7460-909C-4958-8001-8BC09BB02087}" srcOrd="0" destOrd="0" presId="urn:microsoft.com/office/officeart/2005/8/layout/process1"/>
    <dgm:cxn modelId="{992DEDB1-0BF2-4D38-8366-968209520973}" type="presParOf" srcId="{714F6CC0-2359-46C0-A962-4DA9DCF31C8E}" destId="{73A12391-965C-44B0-AAA9-EA77F13685AA}" srcOrd="0" destOrd="0" presId="urn:microsoft.com/office/officeart/2005/8/layout/process1"/>
    <dgm:cxn modelId="{AAA7004E-9B64-45E2-9854-68A0A3A4B827}" type="presParOf" srcId="{714F6CC0-2359-46C0-A962-4DA9DCF31C8E}" destId="{2C2178FA-3447-44ED-BA44-0B431778CD33}" srcOrd="1" destOrd="0" presId="urn:microsoft.com/office/officeart/2005/8/layout/process1"/>
    <dgm:cxn modelId="{B8FBCEA3-7AF5-4BBF-83A5-D31ED9227744}" type="presParOf" srcId="{2C2178FA-3447-44ED-BA44-0B431778CD33}" destId="{36818B03-8CA6-4589-8A04-F1542C65A8DE}" srcOrd="0" destOrd="0" presId="urn:microsoft.com/office/officeart/2005/8/layout/process1"/>
    <dgm:cxn modelId="{7D684ACA-2FCD-4DFA-9774-963ED4FE420D}" type="presParOf" srcId="{714F6CC0-2359-46C0-A962-4DA9DCF31C8E}" destId="{8D4A53DE-EC8D-457C-82B2-3FA3ACC3B5D8}" srcOrd="2" destOrd="0" presId="urn:microsoft.com/office/officeart/2005/8/layout/process1"/>
    <dgm:cxn modelId="{1064AF22-BB8F-4689-9946-915FCA6662DD}" type="presParOf" srcId="{714F6CC0-2359-46C0-A962-4DA9DCF31C8E}" destId="{C0F814A7-F277-457E-A961-A94ED38DE830}" srcOrd="3" destOrd="0" presId="urn:microsoft.com/office/officeart/2005/8/layout/process1"/>
    <dgm:cxn modelId="{017437D2-C443-46A3-AF09-616C6238BA6B}" type="presParOf" srcId="{C0F814A7-F277-457E-A961-A94ED38DE830}" destId="{4EF614C7-A605-40D7-99B5-EF03C9C79EA9}" srcOrd="0" destOrd="0" presId="urn:microsoft.com/office/officeart/2005/8/layout/process1"/>
    <dgm:cxn modelId="{4B173788-3B60-482C-9BF0-08A15643A780}" type="presParOf" srcId="{714F6CC0-2359-46C0-A962-4DA9DCF31C8E}" destId="{4C1A576C-46D3-47EA-AEED-3C279C8B8CCA}" srcOrd="4" destOrd="0" presId="urn:microsoft.com/office/officeart/2005/8/layout/process1"/>
    <dgm:cxn modelId="{FC50FD27-2517-4F32-A8EF-60A37BAB3D82}" type="presParOf" srcId="{714F6CC0-2359-46C0-A962-4DA9DCF31C8E}" destId="{ED255966-EF06-4A59-8E50-0264451D2E76}" srcOrd="5" destOrd="0" presId="urn:microsoft.com/office/officeart/2005/8/layout/process1"/>
    <dgm:cxn modelId="{9BF50EE2-330B-4A37-AAA6-FA8DBDDC9D30}" type="presParOf" srcId="{ED255966-EF06-4A59-8E50-0264451D2E76}" destId="{2B7A3868-A37B-4BF6-BA70-909D47282A61}" srcOrd="0" destOrd="0" presId="urn:microsoft.com/office/officeart/2005/8/layout/process1"/>
    <dgm:cxn modelId="{846CC8D2-AD64-41B8-B69C-E3DDFA7909D4}" type="presParOf" srcId="{714F6CC0-2359-46C0-A962-4DA9DCF31C8E}" destId="{F21C7460-909C-4958-8001-8BC09BB02087}" srcOrd="6" destOrd="0" presId="urn:microsoft.com/office/officeart/2005/8/layout/process1"/>
    <dgm:cxn modelId="{EAD68877-4684-4CBC-9AED-0CF6B47B18B0}" type="presParOf" srcId="{714F6CC0-2359-46C0-A962-4DA9DCF31C8E}" destId="{69687D82-C29B-4BC2-8DC3-F5E921E32CA0}" srcOrd="7" destOrd="0" presId="urn:microsoft.com/office/officeart/2005/8/layout/process1"/>
    <dgm:cxn modelId="{A5827C60-2B5E-4C26-AA44-1AF329DCBFBD}" type="presParOf" srcId="{69687D82-C29B-4BC2-8DC3-F5E921E32CA0}" destId="{A34DC5FD-D281-4F80-9933-998F57F08E63}" srcOrd="0" destOrd="0" presId="urn:microsoft.com/office/officeart/2005/8/layout/process1"/>
    <dgm:cxn modelId="{62065ED0-7769-4939-89B1-49042DA388EA}" type="presParOf" srcId="{714F6CC0-2359-46C0-A962-4DA9DCF31C8E}" destId="{271C07A4-7E68-4143-B5A5-08C0CD6F0189}" srcOrd="8" destOrd="0" presId="urn:microsoft.com/office/officeart/2005/8/layout/process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D3517B40-2B9E-4BA3-BA2E-F96233BF9D78}" type="doc">
      <dgm:prSet loTypeId="urn:microsoft.com/office/officeart/2005/8/layout/venn1" loCatId="relationship" qsTypeId="urn:microsoft.com/office/officeart/2005/8/quickstyle/simple1" qsCatId="simple" csTypeId="urn:microsoft.com/office/officeart/2005/8/colors/colorful4" csCatId="colorful" phldr="1"/>
      <dgm:spPr/>
      <dgm:t>
        <a:bodyPr/>
        <a:lstStyle/>
        <a:p>
          <a:endParaRPr lang="ru-RU"/>
        </a:p>
      </dgm:t>
    </dgm:pt>
    <dgm:pt modelId="{4062FD83-26AF-4433-BF51-BACA8A6D2802}">
      <dgm:prSet custT="1"/>
      <dgm:spPr/>
      <dgm:t>
        <a:bodyPr/>
        <a:lstStyle/>
        <a:p>
          <a:r>
            <a:rPr lang="ru-RU" sz="1400" b="1" dirty="0">
              <a:solidFill>
                <a:schemeClr val="tx2"/>
              </a:solidFill>
            </a:rPr>
            <a:t>Характер конкретного аудиторского задания, в том числе насколько оно связано с вопросами, представляющими общественный интерес, а также наличие значимых рисков или обстоятельств, связанных с аудиторским заданием</a:t>
          </a:r>
        </a:p>
      </dgm:t>
    </dgm:pt>
    <dgm:pt modelId="{CEB81B6F-4392-47FF-9C92-CDACDB2BAEE9}" type="parTrans" cxnId="{DE9B8C70-0DE1-46C1-AF99-687DD76DE5A1}">
      <dgm:prSet/>
      <dgm:spPr/>
      <dgm:t>
        <a:bodyPr/>
        <a:lstStyle/>
        <a:p>
          <a:endParaRPr lang="ru-RU"/>
        </a:p>
      </dgm:t>
    </dgm:pt>
    <dgm:pt modelId="{2D3992D1-CD4E-444E-B3A3-A9CDD0BFBC1C}" type="sibTrans" cxnId="{DE9B8C70-0DE1-46C1-AF99-687DD76DE5A1}">
      <dgm:prSet/>
      <dgm:spPr/>
      <dgm:t>
        <a:bodyPr/>
        <a:lstStyle/>
        <a:p>
          <a:endParaRPr lang="ru-RU"/>
        </a:p>
      </dgm:t>
    </dgm:pt>
    <dgm:pt modelId="{09E94E85-6271-4C12-8996-21038ED86F11}" type="pres">
      <dgm:prSet presAssocID="{D3517B40-2B9E-4BA3-BA2E-F96233BF9D78}" presName="compositeShape" presStyleCnt="0">
        <dgm:presLayoutVars>
          <dgm:chMax val="7"/>
          <dgm:dir/>
          <dgm:resizeHandles val="exact"/>
        </dgm:presLayoutVars>
      </dgm:prSet>
      <dgm:spPr/>
    </dgm:pt>
    <dgm:pt modelId="{18A53B97-433D-46B5-9162-BCEB60004A67}" type="pres">
      <dgm:prSet presAssocID="{4062FD83-26AF-4433-BF51-BACA8A6D2802}" presName="circ1TxSh" presStyleLbl="vennNode1" presStyleIdx="0" presStyleCnt="1" custScaleX="101759"/>
      <dgm:spPr/>
    </dgm:pt>
  </dgm:ptLst>
  <dgm:cxnLst>
    <dgm:cxn modelId="{8270A624-D8F5-44A2-9A53-E7AD7FBC8522}" type="presOf" srcId="{D3517B40-2B9E-4BA3-BA2E-F96233BF9D78}" destId="{09E94E85-6271-4C12-8996-21038ED86F11}" srcOrd="0" destOrd="0" presId="urn:microsoft.com/office/officeart/2005/8/layout/venn1"/>
    <dgm:cxn modelId="{DE9B8C70-0DE1-46C1-AF99-687DD76DE5A1}" srcId="{D3517B40-2B9E-4BA3-BA2E-F96233BF9D78}" destId="{4062FD83-26AF-4433-BF51-BACA8A6D2802}" srcOrd="0" destOrd="0" parTransId="{CEB81B6F-4392-47FF-9C92-CDACDB2BAEE9}" sibTransId="{2D3992D1-CD4E-444E-B3A3-A9CDD0BFBC1C}"/>
    <dgm:cxn modelId="{C62E3691-E93B-43C4-864B-6C6CAAAD4EC6}" type="presOf" srcId="{4062FD83-26AF-4433-BF51-BACA8A6D2802}" destId="{18A53B97-433D-46B5-9162-BCEB60004A67}" srcOrd="0" destOrd="0" presId="urn:microsoft.com/office/officeart/2005/8/layout/venn1"/>
    <dgm:cxn modelId="{9175AFEF-56F5-416A-A57D-91E4616286CF}" type="presParOf" srcId="{09E94E85-6271-4C12-8996-21038ED86F11}" destId="{18A53B97-433D-46B5-9162-BCEB60004A67}" srcOrd="0" destOrd="0" presId="urn:microsoft.com/office/officeart/2005/8/layout/venn1"/>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1B6C2478-C46B-4318-9B15-83B16F15D5D3}" type="doc">
      <dgm:prSet loTypeId="urn:microsoft.com/office/officeart/2005/8/layout/venn1" loCatId="relationship" qsTypeId="urn:microsoft.com/office/officeart/2005/8/quickstyle/simple1" qsCatId="simple" csTypeId="urn:microsoft.com/office/officeart/2005/8/colors/colorful5" csCatId="colorful" phldr="1"/>
      <dgm:spPr/>
      <dgm:t>
        <a:bodyPr/>
        <a:lstStyle/>
        <a:p>
          <a:endParaRPr lang="ru-RU"/>
        </a:p>
      </dgm:t>
    </dgm:pt>
    <dgm:pt modelId="{0A03E0EE-AD8F-4C6D-8640-B0BBE9F14FE0}">
      <dgm:prSet custT="1"/>
      <dgm:spPr/>
      <dgm:t>
        <a:bodyPr/>
        <a:lstStyle/>
        <a:p>
          <a:r>
            <a:rPr lang="ru-RU" sz="1400" b="1" dirty="0">
              <a:solidFill>
                <a:schemeClr val="tx2"/>
              </a:solidFill>
            </a:rPr>
            <a:t>Аудит бухгалтерской и (или) финансовой отчетности организаций, ценные бумаги которых допущены к торгам в торговой системе организатора торговли ЦБ</a:t>
          </a:r>
        </a:p>
      </dgm:t>
    </dgm:pt>
    <dgm:pt modelId="{856A614A-BEBD-4E88-9F9D-B38875BAD64D}" type="parTrans" cxnId="{2C057857-2413-48AC-9D7A-29C7CC09F4E0}">
      <dgm:prSet/>
      <dgm:spPr/>
      <dgm:t>
        <a:bodyPr/>
        <a:lstStyle/>
        <a:p>
          <a:endParaRPr lang="ru-RU"/>
        </a:p>
      </dgm:t>
    </dgm:pt>
    <dgm:pt modelId="{2940DB85-A59A-4EA7-AC5D-E817E93D54A7}" type="sibTrans" cxnId="{2C057857-2413-48AC-9D7A-29C7CC09F4E0}">
      <dgm:prSet/>
      <dgm:spPr/>
      <dgm:t>
        <a:bodyPr/>
        <a:lstStyle/>
        <a:p>
          <a:endParaRPr lang="ru-RU"/>
        </a:p>
      </dgm:t>
    </dgm:pt>
    <dgm:pt modelId="{20BD4A26-351E-49C8-B2F7-3A7E1A28ABCF}">
      <dgm:prSet custT="1"/>
      <dgm:spPr/>
      <dgm:t>
        <a:bodyPr/>
        <a:lstStyle/>
        <a:p>
          <a:r>
            <a:rPr lang="ru-RU" sz="1400" b="1" dirty="0">
              <a:solidFill>
                <a:schemeClr val="tx2"/>
              </a:solidFill>
            </a:rPr>
            <a:t>На основании критериев, установленных во внутренних правилах аудиторской организации, аудитора – индивидуального предпринимателя</a:t>
          </a:r>
        </a:p>
      </dgm:t>
    </dgm:pt>
    <dgm:pt modelId="{AD2A6B23-5021-4375-BD70-48867717347C}" type="parTrans" cxnId="{8C0380C5-BB9E-46EE-AF01-6ECF5FC14D0A}">
      <dgm:prSet/>
      <dgm:spPr/>
      <dgm:t>
        <a:bodyPr/>
        <a:lstStyle/>
        <a:p>
          <a:endParaRPr lang="ru-RU"/>
        </a:p>
      </dgm:t>
    </dgm:pt>
    <dgm:pt modelId="{70A9B089-3344-41FF-8A3E-EC6E9D25F26E}" type="sibTrans" cxnId="{8C0380C5-BB9E-46EE-AF01-6ECF5FC14D0A}">
      <dgm:prSet/>
      <dgm:spPr/>
      <dgm:t>
        <a:bodyPr/>
        <a:lstStyle/>
        <a:p>
          <a:endParaRPr lang="ru-RU"/>
        </a:p>
      </dgm:t>
    </dgm:pt>
    <dgm:pt modelId="{70DD2DA2-B7FC-4401-BD59-386CD07B088F}" type="pres">
      <dgm:prSet presAssocID="{1B6C2478-C46B-4318-9B15-83B16F15D5D3}" presName="compositeShape" presStyleCnt="0">
        <dgm:presLayoutVars>
          <dgm:chMax val="7"/>
          <dgm:dir/>
          <dgm:resizeHandles val="exact"/>
        </dgm:presLayoutVars>
      </dgm:prSet>
      <dgm:spPr/>
    </dgm:pt>
    <dgm:pt modelId="{3BBFE942-DB40-4CFD-8E4F-5CCDEA227480}" type="pres">
      <dgm:prSet presAssocID="{0A03E0EE-AD8F-4C6D-8640-B0BBE9F14FE0}" presName="circ1" presStyleLbl="vennNode1" presStyleIdx="0" presStyleCnt="2"/>
      <dgm:spPr/>
    </dgm:pt>
    <dgm:pt modelId="{8436C0D4-5F96-4579-BF2B-D8032BDAFBAB}" type="pres">
      <dgm:prSet presAssocID="{0A03E0EE-AD8F-4C6D-8640-B0BBE9F14FE0}" presName="circ1Tx" presStyleLbl="revTx" presStyleIdx="0" presStyleCnt="0">
        <dgm:presLayoutVars>
          <dgm:chMax val="0"/>
          <dgm:chPref val="0"/>
          <dgm:bulletEnabled val="1"/>
        </dgm:presLayoutVars>
      </dgm:prSet>
      <dgm:spPr/>
    </dgm:pt>
    <dgm:pt modelId="{0A122EC9-6D8D-4846-97E5-DACD95F3652D}" type="pres">
      <dgm:prSet presAssocID="{20BD4A26-351E-49C8-B2F7-3A7E1A28ABCF}" presName="circ2" presStyleLbl="vennNode1" presStyleIdx="1" presStyleCnt="2"/>
      <dgm:spPr/>
    </dgm:pt>
    <dgm:pt modelId="{02B836EC-A0E7-4573-9D0A-3DE6C35160C6}" type="pres">
      <dgm:prSet presAssocID="{20BD4A26-351E-49C8-B2F7-3A7E1A28ABCF}" presName="circ2Tx" presStyleLbl="revTx" presStyleIdx="0" presStyleCnt="0">
        <dgm:presLayoutVars>
          <dgm:chMax val="0"/>
          <dgm:chPref val="0"/>
          <dgm:bulletEnabled val="1"/>
        </dgm:presLayoutVars>
      </dgm:prSet>
      <dgm:spPr/>
    </dgm:pt>
  </dgm:ptLst>
  <dgm:cxnLst>
    <dgm:cxn modelId="{94C1B74B-6617-40BA-9863-0A97FEA5B416}" type="presOf" srcId="{1B6C2478-C46B-4318-9B15-83B16F15D5D3}" destId="{70DD2DA2-B7FC-4401-BD59-386CD07B088F}" srcOrd="0" destOrd="0" presId="urn:microsoft.com/office/officeart/2005/8/layout/venn1"/>
    <dgm:cxn modelId="{2C057857-2413-48AC-9D7A-29C7CC09F4E0}" srcId="{1B6C2478-C46B-4318-9B15-83B16F15D5D3}" destId="{0A03E0EE-AD8F-4C6D-8640-B0BBE9F14FE0}" srcOrd="0" destOrd="0" parTransId="{856A614A-BEBD-4E88-9F9D-B38875BAD64D}" sibTransId="{2940DB85-A59A-4EA7-AC5D-E817E93D54A7}"/>
    <dgm:cxn modelId="{2BBFD7B0-8D7F-490A-B33D-C7CF31622B6A}" type="presOf" srcId="{20BD4A26-351E-49C8-B2F7-3A7E1A28ABCF}" destId="{02B836EC-A0E7-4573-9D0A-3DE6C35160C6}" srcOrd="1" destOrd="0" presId="urn:microsoft.com/office/officeart/2005/8/layout/venn1"/>
    <dgm:cxn modelId="{0A1404C2-7FB2-4112-AFDC-827D884A2A7C}" type="presOf" srcId="{0A03E0EE-AD8F-4C6D-8640-B0BBE9F14FE0}" destId="{3BBFE942-DB40-4CFD-8E4F-5CCDEA227480}" srcOrd="0" destOrd="0" presId="urn:microsoft.com/office/officeart/2005/8/layout/venn1"/>
    <dgm:cxn modelId="{8C0380C5-BB9E-46EE-AF01-6ECF5FC14D0A}" srcId="{1B6C2478-C46B-4318-9B15-83B16F15D5D3}" destId="{20BD4A26-351E-49C8-B2F7-3A7E1A28ABCF}" srcOrd="1" destOrd="0" parTransId="{AD2A6B23-5021-4375-BD70-48867717347C}" sibTransId="{70A9B089-3344-41FF-8A3E-EC6E9D25F26E}"/>
    <dgm:cxn modelId="{04F7B2ED-064F-4D7A-BFE7-6CB8C52C43E7}" type="presOf" srcId="{0A03E0EE-AD8F-4C6D-8640-B0BBE9F14FE0}" destId="{8436C0D4-5F96-4579-BF2B-D8032BDAFBAB}" srcOrd="1" destOrd="0" presId="urn:microsoft.com/office/officeart/2005/8/layout/venn1"/>
    <dgm:cxn modelId="{B71A2CFA-C2B4-4860-A17B-2AF05A7A1233}" type="presOf" srcId="{20BD4A26-351E-49C8-B2F7-3A7E1A28ABCF}" destId="{0A122EC9-6D8D-4846-97E5-DACD95F3652D}" srcOrd="0" destOrd="0" presId="urn:microsoft.com/office/officeart/2005/8/layout/venn1"/>
    <dgm:cxn modelId="{B3F52050-C2CA-4091-8405-64455AE225ED}" type="presParOf" srcId="{70DD2DA2-B7FC-4401-BD59-386CD07B088F}" destId="{3BBFE942-DB40-4CFD-8E4F-5CCDEA227480}" srcOrd="0" destOrd="0" presId="urn:microsoft.com/office/officeart/2005/8/layout/venn1"/>
    <dgm:cxn modelId="{8EC1E92E-D301-433A-88BE-D87852C4207D}" type="presParOf" srcId="{70DD2DA2-B7FC-4401-BD59-386CD07B088F}" destId="{8436C0D4-5F96-4579-BF2B-D8032BDAFBAB}" srcOrd="1" destOrd="0" presId="urn:microsoft.com/office/officeart/2005/8/layout/venn1"/>
    <dgm:cxn modelId="{9825198E-197C-4401-AD66-5AE95B96BA34}" type="presParOf" srcId="{70DD2DA2-B7FC-4401-BD59-386CD07B088F}" destId="{0A122EC9-6D8D-4846-97E5-DACD95F3652D}" srcOrd="2" destOrd="0" presId="urn:microsoft.com/office/officeart/2005/8/layout/venn1"/>
    <dgm:cxn modelId="{0F0EC4A4-1F7E-4D44-B868-50702D6E40E1}" type="presParOf" srcId="{70DD2DA2-B7FC-4401-BD59-386CD07B088F}" destId="{02B836EC-A0E7-4573-9D0A-3DE6C35160C6}" srcOrd="3" destOrd="0" presId="urn:microsoft.com/office/officeart/2005/8/layout/venn1"/>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7958D66C-C124-4FA7-B9F2-D1823E9585FD}" type="doc">
      <dgm:prSet loTypeId="urn:microsoft.com/office/officeart/2005/8/layout/pList2" loCatId="picture" qsTypeId="urn:microsoft.com/office/officeart/2005/8/quickstyle/3d1" qsCatId="3D" csTypeId="urn:microsoft.com/office/officeart/2005/8/colors/accent0_3" csCatId="mainScheme" phldr="1"/>
      <dgm:spPr/>
      <dgm:t>
        <a:bodyPr/>
        <a:lstStyle/>
        <a:p>
          <a:endParaRPr lang="ru-RU"/>
        </a:p>
      </dgm:t>
    </dgm:pt>
    <dgm:pt modelId="{C352F553-2578-4749-B13C-EDBA7CC83DE3}">
      <dgm:prSet/>
      <dgm:spPr/>
      <dgm:t>
        <a:bodyPr/>
        <a:lstStyle/>
        <a:p>
          <a:r>
            <a:rPr lang="ru-RU" dirty="0"/>
            <a:t>Внутренняя оценка качества выполнения аудиторского задания</a:t>
          </a:r>
        </a:p>
      </dgm:t>
    </dgm:pt>
    <dgm:pt modelId="{AE285D0F-CAF4-438D-909D-43021B9B3A71}" type="sibTrans" cxnId="{01C3ED4D-264E-4C1B-B9C0-07C17F2C9FD1}">
      <dgm:prSet/>
      <dgm:spPr/>
      <dgm:t>
        <a:bodyPr/>
        <a:lstStyle/>
        <a:p>
          <a:endParaRPr lang="ru-RU"/>
        </a:p>
      </dgm:t>
    </dgm:pt>
    <dgm:pt modelId="{44E52994-3008-4DCA-A03D-26E8E0A3757C}" type="parTrans" cxnId="{01C3ED4D-264E-4C1B-B9C0-07C17F2C9FD1}">
      <dgm:prSet/>
      <dgm:spPr/>
      <dgm:t>
        <a:bodyPr/>
        <a:lstStyle/>
        <a:p>
          <a:endParaRPr lang="ru-RU"/>
        </a:p>
      </dgm:t>
    </dgm:pt>
    <dgm:pt modelId="{82EA93B7-6089-49F5-8581-C3ED40C90565}" type="pres">
      <dgm:prSet presAssocID="{7958D66C-C124-4FA7-B9F2-D1823E9585FD}" presName="Name0" presStyleCnt="0">
        <dgm:presLayoutVars>
          <dgm:dir/>
          <dgm:resizeHandles val="exact"/>
        </dgm:presLayoutVars>
      </dgm:prSet>
      <dgm:spPr/>
    </dgm:pt>
    <dgm:pt modelId="{93EE4ED0-7723-4DF0-AFDF-643EF07CEC19}" type="pres">
      <dgm:prSet presAssocID="{7958D66C-C124-4FA7-B9F2-D1823E9585FD}" presName="bkgdShp" presStyleLbl="alignAccFollowNode1" presStyleIdx="0" presStyleCnt="1"/>
      <dgm:spPr/>
    </dgm:pt>
    <dgm:pt modelId="{458AEFE4-4A46-4567-856E-2C01CDE6BDF3}" type="pres">
      <dgm:prSet presAssocID="{7958D66C-C124-4FA7-B9F2-D1823E9585FD}" presName="linComp" presStyleCnt="0"/>
      <dgm:spPr/>
    </dgm:pt>
    <dgm:pt modelId="{D8E06D48-5B4F-4C5F-91BC-BC3A01A3E210}" type="pres">
      <dgm:prSet presAssocID="{C352F553-2578-4749-B13C-EDBA7CC83DE3}" presName="compNode" presStyleCnt="0"/>
      <dgm:spPr/>
    </dgm:pt>
    <dgm:pt modelId="{5D8E08FD-0DFE-437E-ADDE-74419138E996}" type="pres">
      <dgm:prSet presAssocID="{C352F553-2578-4749-B13C-EDBA7CC83DE3}" presName="node" presStyleLbl="node1" presStyleIdx="0" presStyleCnt="1">
        <dgm:presLayoutVars>
          <dgm:bulletEnabled val="1"/>
        </dgm:presLayoutVars>
      </dgm:prSet>
      <dgm:spPr/>
    </dgm:pt>
    <dgm:pt modelId="{836BF20F-6018-432B-94E6-595B37B73611}" type="pres">
      <dgm:prSet presAssocID="{C352F553-2578-4749-B13C-EDBA7CC83DE3}" presName="invisiNode" presStyleLbl="node1" presStyleIdx="0" presStyleCnt="1"/>
      <dgm:spPr/>
    </dgm:pt>
    <dgm:pt modelId="{C7A9F2A0-2C10-4AA9-8C78-2C014DE97793}" type="pres">
      <dgm:prSet presAssocID="{C352F553-2578-4749-B13C-EDBA7CC83DE3}" presName="imagNode"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4000" r="-14000"/>
          </a:stretch>
        </a:blipFill>
      </dgm:spPr>
    </dgm:pt>
  </dgm:ptLst>
  <dgm:cxnLst>
    <dgm:cxn modelId="{01C3ED4D-264E-4C1B-B9C0-07C17F2C9FD1}" srcId="{7958D66C-C124-4FA7-B9F2-D1823E9585FD}" destId="{C352F553-2578-4749-B13C-EDBA7CC83DE3}" srcOrd="0" destOrd="0" parTransId="{44E52994-3008-4DCA-A03D-26E8E0A3757C}" sibTransId="{AE285D0F-CAF4-438D-909D-43021B9B3A71}"/>
    <dgm:cxn modelId="{9662B578-1125-4900-94BD-79D7775BAE01}" type="presOf" srcId="{7958D66C-C124-4FA7-B9F2-D1823E9585FD}" destId="{82EA93B7-6089-49F5-8581-C3ED40C90565}" srcOrd="0" destOrd="0" presId="urn:microsoft.com/office/officeart/2005/8/layout/pList2"/>
    <dgm:cxn modelId="{12A3DA8E-EC66-493F-9799-54296F5F22B5}" type="presOf" srcId="{C352F553-2578-4749-B13C-EDBA7CC83DE3}" destId="{5D8E08FD-0DFE-437E-ADDE-74419138E996}" srcOrd="0" destOrd="0" presId="urn:microsoft.com/office/officeart/2005/8/layout/pList2"/>
    <dgm:cxn modelId="{115ED3AF-E4F8-492A-BE96-06B02FEF33E1}" type="presParOf" srcId="{82EA93B7-6089-49F5-8581-C3ED40C90565}" destId="{93EE4ED0-7723-4DF0-AFDF-643EF07CEC19}" srcOrd="0" destOrd="0" presId="urn:microsoft.com/office/officeart/2005/8/layout/pList2"/>
    <dgm:cxn modelId="{EEB56D5C-F56D-4A54-81D9-02C406EE10FB}" type="presParOf" srcId="{82EA93B7-6089-49F5-8581-C3ED40C90565}" destId="{458AEFE4-4A46-4567-856E-2C01CDE6BDF3}" srcOrd="1" destOrd="0" presId="urn:microsoft.com/office/officeart/2005/8/layout/pList2"/>
    <dgm:cxn modelId="{99A83B5F-3E60-4993-AB59-3816EF382DB2}" type="presParOf" srcId="{458AEFE4-4A46-4567-856E-2C01CDE6BDF3}" destId="{D8E06D48-5B4F-4C5F-91BC-BC3A01A3E210}" srcOrd="0" destOrd="0" presId="urn:microsoft.com/office/officeart/2005/8/layout/pList2"/>
    <dgm:cxn modelId="{7CAA8B7A-D276-4C43-97CB-1E4099B52D81}" type="presParOf" srcId="{D8E06D48-5B4F-4C5F-91BC-BC3A01A3E210}" destId="{5D8E08FD-0DFE-437E-ADDE-74419138E996}" srcOrd="0" destOrd="0" presId="urn:microsoft.com/office/officeart/2005/8/layout/pList2"/>
    <dgm:cxn modelId="{8B779797-70AA-4DED-914A-DEDA8870DC0E}" type="presParOf" srcId="{D8E06D48-5B4F-4C5F-91BC-BC3A01A3E210}" destId="{836BF20F-6018-432B-94E6-595B37B73611}" srcOrd="1" destOrd="0" presId="urn:microsoft.com/office/officeart/2005/8/layout/pList2"/>
    <dgm:cxn modelId="{876E9954-358D-4397-96AE-3F5E9FC64FE2}" type="presParOf" srcId="{D8E06D48-5B4F-4C5F-91BC-BC3A01A3E210}" destId="{C7A9F2A0-2C10-4AA9-8C78-2C014DE97793}" srcOrd="2" destOrd="0" presId="urn:microsoft.com/office/officeart/2005/8/layout/p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FD46B9A8-7CD0-42A1-B10A-BC75F11EC56E}" type="doc">
      <dgm:prSet loTypeId="urn:microsoft.com/office/officeart/2005/8/layout/process1" loCatId="process" qsTypeId="urn:microsoft.com/office/officeart/2005/8/quickstyle/simple5" qsCatId="simple" csTypeId="urn:microsoft.com/office/officeart/2005/8/colors/accent0_2" csCatId="mainScheme"/>
      <dgm:spPr/>
      <dgm:t>
        <a:bodyPr/>
        <a:lstStyle/>
        <a:p>
          <a:endParaRPr lang="ru-RU"/>
        </a:p>
      </dgm:t>
    </dgm:pt>
    <dgm:pt modelId="{D1483F06-45AE-41DE-837C-B094336E93C7}">
      <dgm:prSet/>
      <dgm:spPr/>
      <dgm:t>
        <a:bodyPr/>
        <a:lstStyle/>
        <a:p>
          <a:r>
            <a:rPr lang="ru-RU" dirty="0"/>
            <a:t>Критерии отнесения аудиторских заданий к заданиям, требующим проведения внутренней оценки качества их выполнения</a:t>
          </a:r>
        </a:p>
      </dgm:t>
    </dgm:pt>
    <dgm:pt modelId="{B12A2CEF-375A-4968-A4BC-2E3B79ACC1E5}" type="parTrans" cxnId="{CD0C9028-6EE9-4852-8A70-7BAF6E3D2F6F}">
      <dgm:prSet/>
      <dgm:spPr/>
      <dgm:t>
        <a:bodyPr/>
        <a:lstStyle/>
        <a:p>
          <a:endParaRPr lang="ru-RU"/>
        </a:p>
      </dgm:t>
    </dgm:pt>
    <dgm:pt modelId="{0BCDFA2B-D293-4D19-B7C0-235EC787C231}" type="sibTrans" cxnId="{CD0C9028-6EE9-4852-8A70-7BAF6E3D2F6F}">
      <dgm:prSet/>
      <dgm:spPr/>
      <dgm:t>
        <a:bodyPr/>
        <a:lstStyle/>
        <a:p>
          <a:endParaRPr lang="ru-RU" dirty="0"/>
        </a:p>
      </dgm:t>
    </dgm:pt>
    <dgm:pt modelId="{DE31AAB6-DCCE-4B80-A400-31946FF51594}">
      <dgm:prSet/>
      <dgm:spPr/>
      <dgm:t>
        <a:bodyPr/>
        <a:lstStyle/>
        <a:p>
          <a:r>
            <a:rPr lang="ru-RU" b="0" dirty="0"/>
            <a:t>Лица, ответственные за осуществление внутренней оценки качества выполнения аудиторского задания</a:t>
          </a:r>
        </a:p>
      </dgm:t>
    </dgm:pt>
    <dgm:pt modelId="{6E9C0FDF-F591-40C0-AE51-36124E3A60BC}" type="parTrans" cxnId="{03FF45B8-F5BD-41C6-94F1-F5A6B90A5986}">
      <dgm:prSet/>
      <dgm:spPr/>
      <dgm:t>
        <a:bodyPr/>
        <a:lstStyle/>
        <a:p>
          <a:endParaRPr lang="ru-RU"/>
        </a:p>
      </dgm:t>
    </dgm:pt>
    <dgm:pt modelId="{38E34057-5DA5-47B2-B0CA-C77273C49B54}" type="sibTrans" cxnId="{03FF45B8-F5BD-41C6-94F1-F5A6B90A5986}">
      <dgm:prSet/>
      <dgm:spPr/>
      <dgm:t>
        <a:bodyPr/>
        <a:lstStyle/>
        <a:p>
          <a:endParaRPr lang="ru-RU" dirty="0"/>
        </a:p>
      </dgm:t>
    </dgm:pt>
    <dgm:pt modelId="{CFF9DC5A-C2A2-4889-B051-A3B4B16CD046}">
      <dgm:prSet/>
      <dgm:spPr/>
      <dgm:t>
        <a:bodyPr/>
        <a:lstStyle/>
        <a:p>
          <a:r>
            <a:rPr lang="ru-RU" b="1" dirty="0"/>
            <a:t>Лица, осуществляющие внутреннюю оценку качества выполнения аудиторского задания</a:t>
          </a:r>
        </a:p>
      </dgm:t>
    </dgm:pt>
    <dgm:pt modelId="{EAC59872-2F52-462C-A982-5F343D323C2D}" type="parTrans" cxnId="{C2F3D40F-CF89-42CF-90F9-EB7F4A1BA7F5}">
      <dgm:prSet/>
      <dgm:spPr/>
      <dgm:t>
        <a:bodyPr/>
        <a:lstStyle/>
        <a:p>
          <a:endParaRPr lang="ru-RU"/>
        </a:p>
      </dgm:t>
    </dgm:pt>
    <dgm:pt modelId="{6D16CBF4-B442-43F1-B910-9A2859402224}" type="sibTrans" cxnId="{C2F3D40F-CF89-42CF-90F9-EB7F4A1BA7F5}">
      <dgm:prSet/>
      <dgm:spPr/>
      <dgm:t>
        <a:bodyPr/>
        <a:lstStyle/>
        <a:p>
          <a:endParaRPr lang="ru-RU" dirty="0"/>
        </a:p>
      </dgm:t>
    </dgm:pt>
    <dgm:pt modelId="{46EE95B9-0EEA-4120-8D4A-B413E8F7B578}">
      <dgm:prSet/>
      <dgm:spPr/>
      <dgm:t>
        <a:bodyPr/>
        <a:lstStyle/>
        <a:p>
          <a:r>
            <a:rPr lang="ru-RU" dirty="0"/>
            <a:t>Характер, сроки и объем процедур внутренней оценки качества выполнения аудиторского задания</a:t>
          </a:r>
        </a:p>
      </dgm:t>
    </dgm:pt>
    <dgm:pt modelId="{F01FA935-0DA4-4024-9D53-BEA275FBC4AB}" type="parTrans" cxnId="{51C97855-05CC-48FF-ADA2-2C0160460BAD}">
      <dgm:prSet/>
      <dgm:spPr/>
      <dgm:t>
        <a:bodyPr/>
        <a:lstStyle/>
        <a:p>
          <a:endParaRPr lang="ru-RU"/>
        </a:p>
      </dgm:t>
    </dgm:pt>
    <dgm:pt modelId="{A03C9976-975C-4C12-B646-D6B5C45191B9}" type="sibTrans" cxnId="{51C97855-05CC-48FF-ADA2-2C0160460BAD}">
      <dgm:prSet/>
      <dgm:spPr/>
      <dgm:t>
        <a:bodyPr/>
        <a:lstStyle/>
        <a:p>
          <a:endParaRPr lang="ru-RU" dirty="0"/>
        </a:p>
      </dgm:t>
    </dgm:pt>
    <dgm:pt modelId="{38E32D5C-AB9A-4A9F-9CF1-3B5E56AC4C01}">
      <dgm:prSet/>
      <dgm:spPr/>
      <dgm:t>
        <a:bodyPr/>
        <a:lstStyle/>
        <a:p>
          <a:r>
            <a:rPr lang="ru-RU" dirty="0"/>
            <a:t>Процедуры внутренней оценки качества</a:t>
          </a:r>
        </a:p>
      </dgm:t>
    </dgm:pt>
    <dgm:pt modelId="{5C46AFE1-F7A3-4977-B32B-4D85D557B485}" type="parTrans" cxnId="{69F67B6E-1364-4D34-8D2E-B3B6DB2B30F7}">
      <dgm:prSet/>
      <dgm:spPr/>
      <dgm:t>
        <a:bodyPr/>
        <a:lstStyle/>
        <a:p>
          <a:endParaRPr lang="ru-RU"/>
        </a:p>
      </dgm:t>
    </dgm:pt>
    <dgm:pt modelId="{64D9914A-0DC1-4A13-9DB7-EF70D5FA9CF1}" type="sibTrans" cxnId="{69F67B6E-1364-4D34-8D2E-B3B6DB2B30F7}">
      <dgm:prSet/>
      <dgm:spPr/>
      <dgm:t>
        <a:bodyPr/>
        <a:lstStyle/>
        <a:p>
          <a:endParaRPr lang="ru-RU"/>
        </a:p>
      </dgm:t>
    </dgm:pt>
    <dgm:pt modelId="{714F6CC0-2359-46C0-A962-4DA9DCF31C8E}" type="pres">
      <dgm:prSet presAssocID="{FD46B9A8-7CD0-42A1-B10A-BC75F11EC56E}" presName="Name0" presStyleCnt="0">
        <dgm:presLayoutVars>
          <dgm:dir/>
          <dgm:resizeHandles val="exact"/>
        </dgm:presLayoutVars>
      </dgm:prSet>
      <dgm:spPr/>
    </dgm:pt>
    <dgm:pt modelId="{73A12391-965C-44B0-AAA9-EA77F13685AA}" type="pres">
      <dgm:prSet presAssocID="{D1483F06-45AE-41DE-837C-B094336E93C7}" presName="node" presStyleLbl="node1" presStyleIdx="0" presStyleCnt="5">
        <dgm:presLayoutVars>
          <dgm:bulletEnabled val="1"/>
        </dgm:presLayoutVars>
      </dgm:prSet>
      <dgm:spPr/>
    </dgm:pt>
    <dgm:pt modelId="{2C2178FA-3447-44ED-BA44-0B431778CD33}" type="pres">
      <dgm:prSet presAssocID="{0BCDFA2B-D293-4D19-B7C0-235EC787C231}" presName="sibTrans" presStyleLbl="sibTrans2D1" presStyleIdx="0" presStyleCnt="4"/>
      <dgm:spPr/>
    </dgm:pt>
    <dgm:pt modelId="{36818B03-8CA6-4589-8A04-F1542C65A8DE}" type="pres">
      <dgm:prSet presAssocID="{0BCDFA2B-D293-4D19-B7C0-235EC787C231}" presName="connectorText" presStyleLbl="sibTrans2D1" presStyleIdx="0" presStyleCnt="4"/>
      <dgm:spPr/>
    </dgm:pt>
    <dgm:pt modelId="{8D4A53DE-EC8D-457C-82B2-3FA3ACC3B5D8}" type="pres">
      <dgm:prSet presAssocID="{DE31AAB6-DCCE-4B80-A400-31946FF51594}" presName="node" presStyleLbl="node1" presStyleIdx="1" presStyleCnt="5">
        <dgm:presLayoutVars>
          <dgm:bulletEnabled val="1"/>
        </dgm:presLayoutVars>
      </dgm:prSet>
      <dgm:spPr/>
    </dgm:pt>
    <dgm:pt modelId="{C0F814A7-F277-457E-A961-A94ED38DE830}" type="pres">
      <dgm:prSet presAssocID="{38E34057-5DA5-47B2-B0CA-C77273C49B54}" presName="sibTrans" presStyleLbl="sibTrans2D1" presStyleIdx="1" presStyleCnt="4"/>
      <dgm:spPr/>
    </dgm:pt>
    <dgm:pt modelId="{4EF614C7-A605-40D7-99B5-EF03C9C79EA9}" type="pres">
      <dgm:prSet presAssocID="{38E34057-5DA5-47B2-B0CA-C77273C49B54}" presName="connectorText" presStyleLbl="sibTrans2D1" presStyleIdx="1" presStyleCnt="4"/>
      <dgm:spPr/>
    </dgm:pt>
    <dgm:pt modelId="{4C1A576C-46D3-47EA-AEED-3C279C8B8CCA}" type="pres">
      <dgm:prSet presAssocID="{CFF9DC5A-C2A2-4889-B051-A3B4B16CD046}" presName="node" presStyleLbl="node1" presStyleIdx="2" presStyleCnt="5">
        <dgm:presLayoutVars>
          <dgm:bulletEnabled val="1"/>
        </dgm:presLayoutVars>
      </dgm:prSet>
      <dgm:spPr/>
    </dgm:pt>
    <dgm:pt modelId="{ED255966-EF06-4A59-8E50-0264451D2E76}" type="pres">
      <dgm:prSet presAssocID="{6D16CBF4-B442-43F1-B910-9A2859402224}" presName="sibTrans" presStyleLbl="sibTrans2D1" presStyleIdx="2" presStyleCnt="4"/>
      <dgm:spPr/>
    </dgm:pt>
    <dgm:pt modelId="{2B7A3868-A37B-4BF6-BA70-909D47282A61}" type="pres">
      <dgm:prSet presAssocID="{6D16CBF4-B442-43F1-B910-9A2859402224}" presName="connectorText" presStyleLbl="sibTrans2D1" presStyleIdx="2" presStyleCnt="4"/>
      <dgm:spPr/>
    </dgm:pt>
    <dgm:pt modelId="{F21C7460-909C-4958-8001-8BC09BB02087}" type="pres">
      <dgm:prSet presAssocID="{46EE95B9-0EEA-4120-8D4A-B413E8F7B578}" presName="node" presStyleLbl="node1" presStyleIdx="3" presStyleCnt="5">
        <dgm:presLayoutVars>
          <dgm:bulletEnabled val="1"/>
        </dgm:presLayoutVars>
      </dgm:prSet>
      <dgm:spPr/>
    </dgm:pt>
    <dgm:pt modelId="{69687D82-C29B-4BC2-8DC3-F5E921E32CA0}" type="pres">
      <dgm:prSet presAssocID="{A03C9976-975C-4C12-B646-D6B5C45191B9}" presName="sibTrans" presStyleLbl="sibTrans2D1" presStyleIdx="3" presStyleCnt="4"/>
      <dgm:spPr/>
    </dgm:pt>
    <dgm:pt modelId="{A34DC5FD-D281-4F80-9933-998F57F08E63}" type="pres">
      <dgm:prSet presAssocID="{A03C9976-975C-4C12-B646-D6B5C45191B9}" presName="connectorText" presStyleLbl="sibTrans2D1" presStyleIdx="3" presStyleCnt="4"/>
      <dgm:spPr/>
    </dgm:pt>
    <dgm:pt modelId="{271C07A4-7E68-4143-B5A5-08C0CD6F0189}" type="pres">
      <dgm:prSet presAssocID="{38E32D5C-AB9A-4A9F-9CF1-3B5E56AC4C01}" presName="node" presStyleLbl="node1" presStyleIdx="4" presStyleCnt="5">
        <dgm:presLayoutVars>
          <dgm:bulletEnabled val="1"/>
        </dgm:presLayoutVars>
      </dgm:prSet>
      <dgm:spPr/>
    </dgm:pt>
  </dgm:ptLst>
  <dgm:cxnLst>
    <dgm:cxn modelId="{D0DD6104-AA66-415D-8535-0CC4720CA0C1}" type="presOf" srcId="{CFF9DC5A-C2A2-4889-B051-A3B4B16CD046}" destId="{4C1A576C-46D3-47EA-AEED-3C279C8B8CCA}" srcOrd="0" destOrd="0" presId="urn:microsoft.com/office/officeart/2005/8/layout/process1"/>
    <dgm:cxn modelId="{55B94F0C-AEFF-41E6-A83D-9557AE8E7780}" type="presOf" srcId="{38E32D5C-AB9A-4A9F-9CF1-3B5E56AC4C01}" destId="{271C07A4-7E68-4143-B5A5-08C0CD6F0189}" srcOrd="0" destOrd="0" presId="urn:microsoft.com/office/officeart/2005/8/layout/process1"/>
    <dgm:cxn modelId="{C2F3D40F-CF89-42CF-90F9-EB7F4A1BA7F5}" srcId="{FD46B9A8-7CD0-42A1-B10A-BC75F11EC56E}" destId="{CFF9DC5A-C2A2-4889-B051-A3B4B16CD046}" srcOrd="2" destOrd="0" parTransId="{EAC59872-2F52-462C-A982-5F343D323C2D}" sibTransId="{6D16CBF4-B442-43F1-B910-9A2859402224}"/>
    <dgm:cxn modelId="{3B0FF41B-000C-4BCE-BC6C-AC67EA9DA49A}" type="presOf" srcId="{A03C9976-975C-4C12-B646-D6B5C45191B9}" destId="{A34DC5FD-D281-4F80-9933-998F57F08E63}" srcOrd="1" destOrd="0" presId="urn:microsoft.com/office/officeart/2005/8/layout/process1"/>
    <dgm:cxn modelId="{1F866E26-104F-45B0-9187-A933ACF95BA5}" type="presOf" srcId="{DE31AAB6-DCCE-4B80-A400-31946FF51594}" destId="{8D4A53DE-EC8D-457C-82B2-3FA3ACC3B5D8}" srcOrd="0" destOrd="0" presId="urn:microsoft.com/office/officeart/2005/8/layout/process1"/>
    <dgm:cxn modelId="{CD0C9028-6EE9-4852-8A70-7BAF6E3D2F6F}" srcId="{FD46B9A8-7CD0-42A1-B10A-BC75F11EC56E}" destId="{D1483F06-45AE-41DE-837C-B094336E93C7}" srcOrd="0" destOrd="0" parTransId="{B12A2CEF-375A-4968-A4BC-2E3B79ACC1E5}" sibTransId="{0BCDFA2B-D293-4D19-B7C0-235EC787C231}"/>
    <dgm:cxn modelId="{A41BA92F-CC97-4EEE-BB25-18711F70096B}" type="presOf" srcId="{6D16CBF4-B442-43F1-B910-9A2859402224}" destId="{2B7A3868-A37B-4BF6-BA70-909D47282A61}" srcOrd="1" destOrd="0" presId="urn:microsoft.com/office/officeart/2005/8/layout/process1"/>
    <dgm:cxn modelId="{69F67B6E-1364-4D34-8D2E-B3B6DB2B30F7}" srcId="{FD46B9A8-7CD0-42A1-B10A-BC75F11EC56E}" destId="{38E32D5C-AB9A-4A9F-9CF1-3B5E56AC4C01}" srcOrd="4" destOrd="0" parTransId="{5C46AFE1-F7A3-4977-B32B-4D85D557B485}" sibTransId="{64D9914A-0DC1-4A13-9DB7-EF70D5FA9CF1}"/>
    <dgm:cxn modelId="{51C97855-05CC-48FF-ADA2-2C0160460BAD}" srcId="{FD46B9A8-7CD0-42A1-B10A-BC75F11EC56E}" destId="{46EE95B9-0EEA-4120-8D4A-B413E8F7B578}" srcOrd="3" destOrd="0" parTransId="{F01FA935-0DA4-4024-9D53-BEA275FBC4AB}" sibTransId="{A03C9976-975C-4C12-B646-D6B5C45191B9}"/>
    <dgm:cxn modelId="{FDE9AF8F-1321-496E-815B-3282F1C26794}" type="presOf" srcId="{38E34057-5DA5-47B2-B0CA-C77273C49B54}" destId="{C0F814A7-F277-457E-A961-A94ED38DE830}" srcOrd="0" destOrd="0" presId="urn:microsoft.com/office/officeart/2005/8/layout/process1"/>
    <dgm:cxn modelId="{DFA74695-E370-4485-B23B-76D5E359A561}" type="presOf" srcId="{0BCDFA2B-D293-4D19-B7C0-235EC787C231}" destId="{36818B03-8CA6-4589-8A04-F1542C65A8DE}" srcOrd="1" destOrd="0" presId="urn:microsoft.com/office/officeart/2005/8/layout/process1"/>
    <dgm:cxn modelId="{68C94D95-52E4-4B7E-A2B9-668AEF9A6313}" type="presOf" srcId="{6D16CBF4-B442-43F1-B910-9A2859402224}" destId="{ED255966-EF06-4A59-8E50-0264451D2E76}" srcOrd="0" destOrd="0" presId="urn:microsoft.com/office/officeart/2005/8/layout/process1"/>
    <dgm:cxn modelId="{2D5FFB96-6979-4546-8A62-5297DE99401F}" type="presOf" srcId="{38E34057-5DA5-47B2-B0CA-C77273C49B54}" destId="{4EF614C7-A605-40D7-99B5-EF03C9C79EA9}" srcOrd="1" destOrd="0" presId="urn:microsoft.com/office/officeart/2005/8/layout/process1"/>
    <dgm:cxn modelId="{DACE479B-A9E0-456D-8E00-81D7FD752FC3}" type="presOf" srcId="{0BCDFA2B-D293-4D19-B7C0-235EC787C231}" destId="{2C2178FA-3447-44ED-BA44-0B431778CD33}" srcOrd="0" destOrd="0" presId="urn:microsoft.com/office/officeart/2005/8/layout/process1"/>
    <dgm:cxn modelId="{437C51AA-5B34-4A87-BD1B-4612234B6F47}" type="presOf" srcId="{A03C9976-975C-4C12-B646-D6B5C45191B9}" destId="{69687D82-C29B-4BC2-8DC3-F5E921E32CA0}" srcOrd="0" destOrd="0" presId="urn:microsoft.com/office/officeart/2005/8/layout/process1"/>
    <dgm:cxn modelId="{03FF45B8-F5BD-41C6-94F1-F5A6B90A5986}" srcId="{FD46B9A8-7CD0-42A1-B10A-BC75F11EC56E}" destId="{DE31AAB6-DCCE-4B80-A400-31946FF51594}" srcOrd="1" destOrd="0" parTransId="{6E9C0FDF-F591-40C0-AE51-36124E3A60BC}" sibTransId="{38E34057-5DA5-47B2-B0CA-C77273C49B54}"/>
    <dgm:cxn modelId="{16E42FBA-A197-4D29-8283-8D4DEFA6A5E2}" type="presOf" srcId="{D1483F06-45AE-41DE-837C-B094336E93C7}" destId="{73A12391-965C-44B0-AAA9-EA77F13685AA}" srcOrd="0" destOrd="0" presId="urn:microsoft.com/office/officeart/2005/8/layout/process1"/>
    <dgm:cxn modelId="{F17A74BD-01B6-46DC-A819-8A56A8CC359B}" type="presOf" srcId="{FD46B9A8-7CD0-42A1-B10A-BC75F11EC56E}" destId="{714F6CC0-2359-46C0-A962-4DA9DCF31C8E}" srcOrd="0" destOrd="0" presId="urn:microsoft.com/office/officeart/2005/8/layout/process1"/>
    <dgm:cxn modelId="{E4C82DEE-FD67-43E3-A917-12F71AB6D3B1}" type="presOf" srcId="{46EE95B9-0EEA-4120-8D4A-B413E8F7B578}" destId="{F21C7460-909C-4958-8001-8BC09BB02087}" srcOrd="0" destOrd="0" presId="urn:microsoft.com/office/officeart/2005/8/layout/process1"/>
    <dgm:cxn modelId="{992DEDB1-0BF2-4D38-8366-968209520973}" type="presParOf" srcId="{714F6CC0-2359-46C0-A962-4DA9DCF31C8E}" destId="{73A12391-965C-44B0-AAA9-EA77F13685AA}" srcOrd="0" destOrd="0" presId="urn:microsoft.com/office/officeart/2005/8/layout/process1"/>
    <dgm:cxn modelId="{AAA7004E-9B64-45E2-9854-68A0A3A4B827}" type="presParOf" srcId="{714F6CC0-2359-46C0-A962-4DA9DCF31C8E}" destId="{2C2178FA-3447-44ED-BA44-0B431778CD33}" srcOrd="1" destOrd="0" presId="urn:microsoft.com/office/officeart/2005/8/layout/process1"/>
    <dgm:cxn modelId="{B8FBCEA3-7AF5-4BBF-83A5-D31ED9227744}" type="presParOf" srcId="{2C2178FA-3447-44ED-BA44-0B431778CD33}" destId="{36818B03-8CA6-4589-8A04-F1542C65A8DE}" srcOrd="0" destOrd="0" presId="urn:microsoft.com/office/officeart/2005/8/layout/process1"/>
    <dgm:cxn modelId="{7D684ACA-2FCD-4DFA-9774-963ED4FE420D}" type="presParOf" srcId="{714F6CC0-2359-46C0-A962-4DA9DCF31C8E}" destId="{8D4A53DE-EC8D-457C-82B2-3FA3ACC3B5D8}" srcOrd="2" destOrd="0" presId="urn:microsoft.com/office/officeart/2005/8/layout/process1"/>
    <dgm:cxn modelId="{1064AF22-BB8F-4689-9946-915FCA6662DD}" type="presParOf" srcId="{714F6CC0-2359-46C0-A962-4DA9DCF31C8E}" destId="{C0F814A7-F277-457E-A961-A94ED38DE830}" srcOrd="3" destOrd="0" presId="urn:microsoft.com/office/officeart/2005/8/layout/process1"/>
    <dgm:cxn modelId="{017437D2-C443-46A3-AF09-616C6238BA6B}" type="presParOf" srcId="{C0F814A7-F277-457E-A961-A94ED38DE830}" destId="{4EF614C7-A605-40D7-99B5-EF03C9C79EA9}" srcOrd="0" destOrd="0" presId="urn:microsoft.com/office/officeart/2005/8/layout/process1"/>
    <dgm:cxn modelId="{4B173788-3B60-482C-9BF0-08A15643A780}" type="presParOf" srcId="{714F6CC0-2359-46C0-A962-4DA9DCF31C8E}" destId="{4C1A576C-46D3-47EA-AEED-3C279C8B8CCA}" srcOrd="4" destOrd="0" presId="urn:microsoft.com/office/officeart/2005/8/layout/process1"/>
    <dgm:cxn modelId="{FC50FD27-2517-4F32-A8EF-60A37BAB3D82}" type="presParOf" srcId="{714F6CC0-2359-46C0-A962-4DA9DCF31C8E}" destId="{ED255966-EF06-4A59-8E50-0264451D2E76}" srcOrd="5" destOrd="0" presId="urn:microsoft.com/office/officeart/2005/8/layout/process1"/>
    <dgm:cxn modelId="{9BF50EE2-330B-4A37-AAA6-FA8DBDDC9D30}" type="presParOf" srcId="{ED255966-EF06-4A59-8E50-0264451D2E76}" destId="{2B7A3868-A37B-4BF6-BA70-909D47282A61}" srcOrd="0" destOrd="0" presId="urn:microsoft.com/office/officeart/2005/8/layout/process1"/>
    <dgm:cxn modelId="{846CC8D2-AD64-41B8-B69C-E3DDFA7909D4}" type="presParOf" srcId="{714F6CC0-2359-46C0-A962-4DA9DCF31C8E}" destId="{F21C7460-909C-4958-8001-8BC09BB02087}" srcOrd="6" destOrd="0" presId="urn:microsoft.com/office/officeart/2005/8/layout/process1"/>
    <dgm:cxn modelId="{EAD68877-4684-4CBC-9AED-0CF6B47B18B0}" type="presParOf" srcId="{714F6CC0-2359-46C0-A962-4DA9DCF31C8E}" destId="{69687D82-C29B-4BC2-8DC3-F5E921E32CA0}" srcOrd="7" destOrd="0" presId="urn:microsoft.com/office/officeart/2005/8/layout/process1"/>
    <dgm:cxn modelId="{A5827C60-2B5E-4C26-AA44-1AF329DCBFBD}" type="presParOf" srcId="{69687D82-C29B-4BC2-8DC3-F5E921E32CA0}" destId="{A34DC5FD-D281-4F80-9933-998F57F08E63}" srcOrd="0" destOrd="0" presId="urn:microsoft.com/office/officeart/2005/8/layout/process1"/>
    <dgm:cxn modelId="{62065ED0-7769-4939-89B1-49042DA388EA}" type="presParOf" srcId="{714F6CC0-2359-46C0-A962-4DA9DCF31C8E}" destId="{271C07A4-7E68-4143-B5A5-08C0CD6F0189}" srcOrd="8" destOrd="0" presId="urn:microsoft.com/office/officeart/2005/8/layout/process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2D0B5671-87E6-40C4-A565-EF9703B1D647}" type="doc">
      <dgm:prSet loTypeId="urn:microsoft.com/office/officeart/2005/8/layout/vList5" loCatId="list" qsTypeId="urn:microsoft.com/office/officeart/2005/8/quickstyle/simple5" qsCatId="simple" csTypeId="urn:microsoft.com/office/officeart/2005/8/colors/colorful2" csCatId="colorful" phldr="1"/>
      <dgm:spPr/>
      <dgm:t>
        <a:bodyPr/>
        <a:lstStyle/>
        <a:p>
          <a:endParaRPr lang="ru-RU"/>
        </a:p>
      </dgm:t>
    </dgm:pt>
    <dgm:pt modelId="{B18F97B4-D729-4E0C-859F-D7508CA9D1B1}">
      <dgm:prSet/>
      <dgm:spPr/>
      <dgm:t>
        <a:bodyPr/>
        <a:lstStyle/>
        <a:p>
          <a:r>
            <a:rPr lang="ru-RU" dirty="0"/>
            <a:t>Порядок назначения</a:t>
          </a:r>
        </a:p>
      </dgm:t>
    </dgm:pt>
    <dgm:pt modelId="{09EF7C21-9F1D-48A4-9BEE-D14185C6BE10}" type="parTrans" cxnId="{69255FCC-CFD9-4264-9640-40A800513C3E}">
      <dgm:prSet/>
      <dgm:spPr/>
      <dgm:t>
        <a:bodyPr/>
        <a:lstStyle/>
        <a:p>
          <a:endParaRPr lang="ru-RU"/>
        </a:p>
      </dgm:t>
    </dgm:pt>
    <dgm:pt modelId="{C4B71264-4052-4B04-8F39-2353C10B43BB}" type="sibTrans" cxnId="{69255FCC-CFD9-4264-9640-40A800513C3E}">
      <dgm:prSet/>
      <dgm:spPr/>
      <dgm:t>
        <a:bodyPr/>
        <a:lstStyle/>
        <a:p>
          <a:endParaRPr lang="ru-RU"/>
        </a:p>
      </dgm:t>
    </dgm:pt>
    <dgm:pt modelId="{19095506-6F0D-474D-8052-9E095171DEDF}">
      <dgm:prSet/>
      <dgm:spPr/>
      <dgm:t>
        <a:bodyPr/>
        <a:lstStyle/>
        <a:p>
          <a:r>
            <a:rPr lang="ru-RU" dirty="0"/>
            <a:t>Требования</a:t>
          </a:r>
        </a:p>
      </dgm:t>
    </dgm:pt>
    <dgm:pt modelId="{080F6431-41A6-4962-8FA1-7B0172AADBB9}" type="parTrans" cxnId="{114693F3-A1FA-47C3-8E7C-64DCD765351C}">
      <dgm:prSet/>
      <dgm:spPr/>
      <dgm:t>
        <a:bodyPr/>
        <a:lstStyle/>
        <a:p>
          <a:endParaRPr lang="ru-RU"/>
        </a:p>
      </dgm:t>
    </dgm:pt>
    <dgm:pt modelId="{7247D109-3DBF-440D-BEAD-A5089628BF15}" type="sibTrans" cxnId="{114693F3-A1FA-47C3-8E7C-64DCD765351C}">
      <dgm:prSet/>
      <dgm:spPr/>
      <dgm:t>
        <a:bodyPr/>
        <a:lstStyle/>
        <a:p>
          <a:endParaRPr lang="ru-RU"/>
        </a:p>
      </dgm:t>
    </dgm:pt>
    <dgm:pt modelId="{7D3CD1B7-1C71-4040-B4F0-04310451C904}">
      <dgm:prSet/>
      <dgm:spPr/>
      <dgm:t>
        <a:bodyPr/>
        <a:lstStyle/>
        <a:p>
          <a:r>
            <a:rPr lang="ru-RU" dirty="0"/>
            <a:t>Объективность</a:t>
          </a:r>
        </a:p>
      </dgm:t>
    </dgm:pt>
    <dgm:pt modelId="{493D1FF9-7920-484F-9B4B-DF046B85DA84}" type="parTrans" cxnId="{51EBF4CC-A289-45CA-A745-B86B070C1157}">
      <dgm:prSet/>
      <dgm:spPr/>
      <dgm:t>
        <a:bodyPr/>
        <a:lstStyle/>
        <a:p>
          <a:endParaRPr lang="ru-RU"/>
        </a:p>
      </dgm:t>
    </dgm:pt>
    <dgm:pt modelId="{71D44269-DFD8-40D9-8822-8AFDC83E22E7}" type="sibTrans" cxnId="{51EBF4CC-A289-45CA-A745-B86B070C1157}">
      <dgm:prSet/>
      <dgm:spPr/>
      <dgm:t>
        <a:bodyPr/>
        <a:lstStyle/>
        <a:p>
          <a:endParaRPr lang="ru-RU"/>
        </a:p>
      </dgm:t>
    </dgm:pt>
    <dgm:pt modelId="{6BD6D509-54B1-4AB0-AFA6-DC531FA60973}">
      <dgm:prSet/>
      <dgm:spPr/>
      <dgm:t>
        <a:bodyPr/>
        <a:lstStyle/>
        <a:p>
          <a:r>
            <a:rPr lang="ru-RU" dirty="0"/>
            <a:t>Возможность и порядок замены</a:t>
          </a:r>
        </a:p>
      </dgm:t>
    </dgm:pt>
    <dgm:pt modelId="{E121B497-41C1-4635-A21E-70D564EB273E}" type="parTrans" cxnId="{29515720-4719-4324-A501-08186BD89BFA}">
      <dgm:prSet/>
      <dgm:spPr/>
      <dgm:t>
        <a:bodyPr/>
        <a:lstStyle/>
        <a:p>
          <a:endParaRPr lang="ru-RU"/>
        </a:p>
      </dgm:t>
    </dgm:pt>
    <dgm:pt modelId="{E9EB3A9F-1A0D-49AB-811B-691F193A5348}" type="sibTrans" cxnId="{29515720-4719-4324-A501-08186BD89BFA}">
      <dgm:prSet/>
      <dgm:spPr/>
      <dgm:t>
        <a:bodyPr/>
        <a:lstStyle/>
        <a:p>
          <a:endParaRPr lang="ru-RU"/>
        </a:p>
      </dgm:t>
    </dgm:pt>
    <dgm:pt modelId="{C9B42838-151D-4AC4-A1CB-431CB7003590}">
      <dgm:prSet/>
      <dgm:spPr/>
      <dgm:t>
        <a:bodyPr/>
        <a:lstStyle/>
        <a:p>
          <a:r>
            <a:rPr lang="ru-RU" dirty="0"/>
            <a:t>Запреты</a:t>
          </a:r>
        </a:p>
      </dgm:t>
    </dgm:pt>
    <dgm:pt modelId="{E1A6B6E3-F007-443A-A1F3-CBDA6F733CA9}" type="parTrans" cxnId="{3ADB527D-CF93-42BB-83D7-66FC36E2E0A3}">
      <dgm:prSet/>
      <dgm:spPr/>
      <dgm:t>
        <a:bodyPr/>
        <a:lstStyle/>
        <a:p>
          <a:endParaRPr lang="ru-RU"/>
        </a:p>
      </dgm:t>
    </dgm:pt>
    <dgm:pt modelId="{7A059108-A5BB-4EB0-A374-B945265BEA3E}" type="sibTrans" cxnId="{3ADB527D-CF93-42BB-83D7-66FC36E2E0A3}">
      <dgm:prSet/>
      <dgm:spPr/>
      <dgm:t>
        <a:bodyPr/>
        <a:lstStyle/>
        <a:p>
          <a:endParaRPr lang="ru-RU"/>
        </a:p>
      </dgm:t>
    </dgm:pt>
    <dgm:pt modelId="{3BBC9FA9-9488-46BC-81B4-6C60FED4427E}">
      <dgm:prSet/>
      <dgm:spPr/>
      <dgm:t>
        <a:bodyPr/>
        <a:lstStyle/>
        <a:p>
          <a:r>
            <a:rPr lang="ru-RU" dirty="0"/>
            <a:t>Предупреждение влияния на объективность других аспектов</a:t>
          </a:r>
        </a:p>
      </dgm:t>
    </dgm:pt>
    <dgm:pt modelId="{E05D3E05-3A6D-437B-82FA-AFC53A91E2A6}" type="parTrans" cxnId="{DFAE5777-AD49-46F5-B582-6EB11EDB4FED}">
      <dgm:prSet/>
      <dgm:spPr/>
      <dgm:t>
        <a:bodyPr/>
        <a:lstStyle/>
        <a:p>
          <a:endParaRPr lang="ru-RU"/>
        </a:p>
      </dgm:t>
    </dgm:pt>
    <dgm:pt modelId="{23D68BE8-7D49-48D6-B86C-0745EB394186}" type="sibTrans" cxnId="{DFAE5777-AD49-46F5-B582-6EB11EDB4FED}">
      <dgm:prSet/>
      <dgm:spPr/>
      <dgm:t>
        <a:bodyPr/>
        <a:lstStyle/>
        <a:p>
          <a:endParaRPr lang="ru-RU"/>
        </a:p>
      </dgm:t>
    </dgm:pt>
    <dgm:pt modelId="{B48268C3-88BD-439D-95C1-120B63D9BAF5}" type="pres">
      <dgm:prSet presAssocID="{2D0B5671-87E6-40C4-A565-EF9703B1D647}" presName="Name0" presStyleCnt="0">
        <dgm:presLayoutVars>
          <dgm:dir/>
          <dgm:animLvl val="lvl"/>
          <dgm:resizeHandles val="exact"/>
        </dgm:presLayoutVars>
      </dgm:prSet>
      <dgm:spPr/>
    </dgm:pt>
    <dgm:pt modelId="{30EF7465-66C3-4E11-A549-A52DE3944C28}" type="pres">
      <dgm:prSet presAssocID="{B18F97B4-D729-4E0C-859F-D7508CA9D1B1}" presName="linNode" presStyleCnt="0"/>
      <dgm:spPr/>
    </dgm:pt>
    <dgm:pt modelId="{4C956D0B-A669-4364-BFE2-1EC1CD696312}" type="pres">
      <dgm:prSet presAssocID="{B18F97B4-D729-4E0C-859F-D7508CA9D1B1}" presName="parentText" presStyleLbl="node1" presStyleIdx="0" presStyleCnt="6">
        <dgm:presLayoutVars>
          <dgm:chMax val="1"/>
          <dgm:bulletEnabled val="1"/>
        </dgm:presLayoutVars>
      </dgm:prSet>
      <dgm:spPr/>
    </dgm:pt>
    <dgm:pt modelId="{D2671D16-B908-4927-A9BD-522F9B211416}" type="pres">
      <dgm:prSet presAssocID="{C4B71264-4052-4B04-8F39-2353C10B43BB}" presName="sp" presStyleCnt="0"/>
      <dgm:spPr/>
    </dgm:pt>
    <dgm:pt modelId="{DDCF1C52-1DD2-4A77-9D06-87E8077D1168}" type="pres">
      <dgm:prSet presAssocID="{19095506-6F0D-474D-8052-9E095171DEDF}" presName="linNode" presStyleCnt="0"/>
      <dgm:spPr/>
    </dgm:pt>
    <dgm:pt modelId="{6119BC77-F4C5-4058-910C-B9FE93458C65}" type="pres">
      <dgm:prSet presAssocID="{19095506-6F0D-474D-8052-9E095171DEDF}" presName="parentText" presStyleLbl="node1" presStyleIdx="1" presStyleCnt="6">
        <dgm:presLayoutVars>
          <dgm:chMax val="1"/>
          <dgm:bulletEnabled val="1"/>
        </dgm:presLayoutVars>
      </dgm:prSet>
      <dgm:spPr/>
    </dgm:pt>
    <dgm:pt modelId="{4AC76D93-172C-4FA3-8BAF-E98E316F1FE2}" type="pres">
      <dgm:prSet presAssocID="{7247D109-3DBF-440D-BEAD-A5089628BF15}" presName="sp" presStyleCnt="0"/>
      <dgm:spPr/>
    </dgm:pt>
    <dgm:pt modelId="{F302E970-E8B6-4B53-A07B-E66844B65229}" type="pres">
      <dgm:prSet presAssocID="{7D3CD1B7-1C71-4040-B4F0-04310451C904}" presName="linNode" presStyleCnt="0"/>
      <dgm:spPr/>
    </dgm:pt>
    <dgm:pt modelId="{CA221376-A3D5-4E7F-8D17-29274759D633}" type="pres">
      <dgm:prSet presAssocID="{7D3CD1B7-1C71-4040-B4F0-04310451C904}" presName="parentText" presStyleLbl="node1" presStyleIdx="2" presStyleCnt="6">
        <dgm:presLayoutVars>
          <dgm:chMax val="1"/>
          <dgm:bulletEnabled val="1"/>
        </dgm:presLayoutVars>
      </dgm:prSet>
      <dgm:spPr/>
    </dgm:pt>
    <dgm:pt modelId="{2431F01D-A1B0-4B40-A931-D56615F9B2E0}" type="pres">
      <dgm:prSet presAssocID="{71D44269-DFD8-40D9-8822-8AFDC83E22E7}" presName="sp" presStyleCnt="0"/>
      <dgm:spPr/>
    </dgm:pt>
    <dgm:pt modelId="{9C9AF7B8-B5A1-4808-B3C6-48E46AA06BB7}" type="pres">
      <dgm:prSet presAssocID="{6BD6D509-54B1-4AB0-AFA6-DC531FA60973}" presName="linNode" presStyleCnt="0"/>
      <dgm:spPr/>
    </dgm:pt>
    <dgm:pt modelId="{1DFD7271-2AAC-454C-BF43-0C860C76A309}" type="pres">
      <dgm:prSet presAssocID="{6BD6D509-54B1-4AB0-AFA6-DC531FA60973}" presName="parentText" presStyleLbl="node1" presStyleIdx="3" presStyleCnt="6">
        <dgm:presLayoutVars>
          <dgm:chMax val="1"/>
          <dgm:bulletEnabled val="1"/>
        </dgm:presLayoutVars>
      </dgm:prSet>
      <dgm:spPr/>
    </dgm:pt>
    <dgm:pt modelId="{D40A3B3A-5ED4-48C2-BAEB-7F9E3AA2D89F}" type="pres">
      <dgm:prSet presAssocID="{E9EB3A9F-1A0D-49AB-811B-691F193A5348}" presName="sp" presStyleCnt="0"/>
      <dgm:spPr/>
    </dgm:pt>
    <dgm:pt modelId="{1984266B-722A-4E1F-BC33-788AE3184420}" type="pres">
      <dgm:prSet presAssocID="{C9B42838-151D-4AC4-A1CB-431CB7003590}" presName="linNode" presStyleCnt="0"/>
      <dgm:spPr/>
    </dgm:pt>
    <dgm:pt modelId="{B927FDD1-8A7C-419A-8C63-25EAD0DE6119}" type="pres">
      <dgm:prSet presAssocID="{C9B42838-151D-4AC4-A1CB-431CB7003590}" presName="parentText" presStyleLbl="node1" presStyleIdx="4" presStyleCnt="6">
        <dgm:presLayoutVars>
          <dgm:chMax val="1"/>
          <dgm:bulletEnabled val="1"/>
        </dgm:presLayoutVars>
      </dgm:prSet>
      <dgm:spPr/>
    </dgm:pt>
    <dgm:pt modelId="{5C1FD4C3-4C47-4471-87FE-FC19FE52A209}" type="pres">
      <dgm:prSet presAssocID="{7A059108-A5BB-4EB0-A374-B945265BEA3E}" presName="sp" presStyleCnt="0"/>
      <dgm:spPr/>
    </dgm:pt>
    <dgm:pt modelId="{ADEA2DB2-5B37-4B8E-BB93-FC2B6298DD62}" type="pres">
      <dgm:prSet presAssocID="{3BBC9FA9-9488-46BC-81B4-6C60FED4427E}" presName="linNode" presStyleCnt="0"/>
      <dgm:spPr/>
    </dgm:pt>
    <dgm:pt modelId="{EDE032A7-D94E-4C74-8F67-A3B45D939044}" type="pres">
      <dgm:prSet presAssocID="{3BBC9FA9-9488-46BC-81B4-6C60FED4427E}" presName="parentText" presStyleLbl="node1" presStyleIdx="5" presStyleCnt="6">
        <dgm:presLayoutVars>
          <dgm:chMax val="1"/>
          <dgm:bulletEnabled val="1"/>
        </dgm:presLayoutVars>
      </dgm:prSet>
      <dgm:spPr/>
    </dgm:pt>
  </dgm:ptLst>
  <dgm:cxnLst>
    <dgm:cxn modelId="{29515720-4719-4324-A501-08186BD89BFA}" srcId="{2D0B5671-87E6-40C4-A565-EF9703B1D647}" destId="{6BD6D509-54B1-4AB0-AFA6-DC531FA60973}" srcOrd="3" destOrd="0" parTransId="{E121B497-41C1-4635-A21E-70D564EB273E}" sibTransId="{E9EB3A9F-1A0D-49AB-811B-691F193A5348}"/>
    <dgm:cxn modelId="{0D3F072C-FDC2-4DDB-A8CD-256F3C6F251B}" type="presOf" srcId="{7D3CD1B7-1C71-4040-B4F0-04310451C904}" destId="{CA221376-A3D5-4E7F-8D17-29274759D633}" srcOrd="0" destOrd="0" presId="urn:microsoft.com/office/officeart/2005/8/layout/vList5"/>
    <dgm:cxn modelId="{C87E8B33-8A57-4F07-82E9-283EE15154EF}" type="presOf" srcId="{B18F97B4-D729-4E0C-859F-D7508CA9D1B1}" destId="{4C956D0B-A669-4364-BFE2-1EC1CD696312}" srcOrd="0" destOrd="0" presId="urn:microsoft.com/office/officeart/2005/8/layout/vList5"/>
    <dgm:cxn modelId="{DFAE5777-AD49-46F5-B582-6EB11EDB4FED}" srcId="{2D0B5671-87E6-40C4-A565-EF9703B1D647}" destId="{3BBC9FA9-9488-46BC-81B4-6C60FED4427E}" srcOrd="5" destOrd="0" parTransId="{E05D3E05-3A6D-437B-82FA-AFC53A91E2A6}" sibTransId="{23D68BE8-7D49-48D6-B86C-0745EB394186}"/>
    <dgm:cxn modelId="{3ADB527D-CF93-42BB-83D7-66FC36E2E0A3}" srcId="{2D0B5671-87E6-40C4-A565-EF9703B1D647}" destId="{C9B42838-151D-4AC4-A1CB-431CB7003590}" srcOrd="4" destOrd="0" parTransId="{E1A6B6E3-F007-443A-A1F3-CBDA6F733CA9}" sibTransId="{7A059108-A5BB-4EB0-A374-B945265BEA3E}"/>
    <dgm:cxn modelId="{1BF93692-8EA1-40A5-B0A9-13ADFBD2DBB9}" type="presOf" srcId="{6BD6D509-54B1-4AB0-AFA6-DC531FA60973}" destId="{1DFD7271-2AAC-454C-BF43-0C860C76A309}" srcOrd="0" destOrd="0" presId="urn:microsoft.com/office/officeart/2005/8/layout/vList5"/>
    <dgm:cxn modelId="{B701B2BB-4C6F-4E4A-B32C-C322373CE206}" type="presOf" srcId="{C9B42838-151D-4AC4-A1CB-431CB7003590}" destId="{B927FDD1-8A7C-419A-8C63-25EAD0DE6119}" srcOrd="0" destOrd="0" presId="urn:microsoft.com/office/officeart/2005/8/layout/vList5"/>
    <dgm:cxn modelId="{8D8CD6C4-627C-404B-8286-B7AC79D3ACEB}" type="presOf" srcId="{19095506-6F0D-474D-8052-9E095171DEDF}" destId="{6119BC77-F4C5-4058-910C-B9FE93458C65}" srcOrd="0" destOrd="0" presId="urn:microsoft.com/office/officeart/2005/8/layout/vList5"/>
    <dgm:cxn modelId="{69255FCC-CFD9-4264-9640-40A800513C3E}" srcId="{2D0B5671-87E6-40C4-A565-EF9703B1D647}" destId="{B18F97B4-D729-4E0C-859F-D7508CA9D1B1}" srcOrd="0" destOrd="0" parTransId="{09EF7C21-9F1D-48A4-9BEE-D14185C6BE10}" sibTransId="{C4B71264-4052-4B04-8F39-2353C10B43BB}"/>
    <dgm:cxn modelId="{51EBF4CC-A289-45CA-A745-B86B070C1157}" srcId="{2D0B5671-87E6-40C4-A565-EF9703B1D647}" destId="{7D3CD1B7-1C71-4040-B4F0-04310451C904}" srcOrd="2" destOrd="0" parTransId="{493D1FF9-7920-484F-9B4B-DF046B85DA84}" sibTransId="{71D44269-DFD8-40D9-8822-8AFDC83E22E7}"/>
    <dgm:cxn modelId="{DD0B3DD8-EE9C-4C64-88D4-6CA11E038010}" type="presOf" srcId="{2D0B5671-87E6-40C4-A565-EF9703B1D647}" destId="{B48268C3-88BD-439D-95C1-120B63D9BAF5}" srcOrd="0" destOrd="0" presId="urn:microsoft.com/office/officeart/2005/8/layout/vList5"/>
    <dgm:cxn modelId="{A43DBAE1-DA58-4B2E-BC10-45B7806C2F97}" type="presOf" srcId="{3BBC9FA9-9488-46BC-81B4-6C60FED4427E}" destId="{EDE032A7-D94E-4C74-8F67-A3B45D939044}" srcOrd="0" destOrd="0" presId="urn:microsoft.com/office/officeart/2005/8/layout/vList5"/>
    <dgm:cxn modelId="{114693F3-A1FA-47C3-8E7C-64DCD765351C}" srcId="{2D0B5671-87E6-40C4-A565-EF9703B1D647}" destId="{19095506-6F0D-474D-8052-9E095171DEDF}" srcOrd="1" destOrd="0" parTransId="{080F6431-41A6-4962-8FA1-7B0172AADBB9}" sibTransId="{7247D109-3DBF-440D-BEAD-A5089628BF15}"/>
    <dgm:cxn modelId="{0F8BC240-EEF2-4AD9-8A06-7A8992639E2F}" type="presParOf" srcId="{B48268C3-88BD-439D-95C1-120B63D9BAF5}" destId="{30EF7465-66C3-4E11-A549-A52DE3944C28}" srcOrd="0" destOrd="0" presId="urn:microsoft.com/office/officeart/2005/8/layout/vList5"/>
    <dgm:cxn modelId="{49B7051E-0E55-4373-9BA2-2196191D20DE}" type="presParOf" srcId="{30EF7465-66C3-4E11-A549-A52DE3944C28}" destId="{4C956D0B-A669-4364-BFE2-1EC1CD696312}" srcOrd="0" destOrd="0" presId="urn:microsoft.com/office/officeart/2005/8/layout/vList5"/>
    <dgm:cxn modelId="{420B3BAF-CA83-4B9E-9A24-8ECF86E70B0A}" type="presParOf" srcId="{B48268C3-88BD-439D-95C1-120B63D9BAF5}" destId="{D2671D16-B908-4927-A9BD-522F9B211416}" srcOrd="1" destOrd="0" presId="urn:microsoft.com/office/officeart/2005/8/layout/vList5"/>
    <dgm:cxn modelId="{AB5FC493-E9A3-4CC6-AB28-3A27F4D8865F}" type="presParOf" srcId="{B48268C3-88BD-439D-95C1-120B63D9BAF5}" destId="{DDCF1C52-1DD2-4A77-9D06-87E8077D1168}" srcOrd="2" destOrd="0" presId="urn:microsoft.com/office/officeart/2005/8/layout/vList5"/>
    <dgm:cxn modelId="{82FFE1AE-1937-45E7-BD28-E031DB74F093}" type="presParOf" srcId="{DDCF1C52-1DD2-4A77-9D06-87E8077D1168}" destId="{6119BC77-F4C5-4058-910C-B9FE93458C65}" srcOrd="0" destOrd="0" presId="urn:microsoft.com/office/officeart/2005/8/layout/vList5"/>
    <dgm:cxn modelId="{52293AE3-0023-4E4D-8189-39F0CC045B90}" type="presParOf" srcId="{B48268C3-88BD-439D-95C1-120B63D9BAF5}" destId="{4AC76D93-172C-4FA3-8BAF-E98E316F1FE2}" srcOrd="3" destOrd="0" presId="urn:microsoft.com/office/officeart/2005/8/layout/vList5"/>
    <dgm:cxn modelId="{99AF8A82-DCE8-4FAF-8829-BD6AD140B716}" type="presParOf" srcId="{B48268C3-88BD-439D-95C1-120B63D9BAF5}" destId="{F302E970-E8B6-4B53-A07B-E66844B65229}" srcOrd="4" destOrd="0" presId="urn:microsoft.com/office/officeart/2005/8/layout/vList5"/>
    <dgm:cxn modelId="{A82B4D37-1B28-4593-8299-4118C472AD72}" type="presParOf" srcId="{F302E970-E8B6-4B53-A07B-E66844B65229}" destId="{CA221376-A3D5-4E7F-8D17-29274759D633}" srcOrd="0" destOrd="0" presId="urn:microsoft.com/office/officeart/2005/8/layout/vList5"/>
    <dgm:cxn modelId="{9B731DDF-6615-4993-BAAA-C06B187421AD}" type="presParOf" srcId="{B48268C3-88BD-439D-95C1-120B63D9BAF5}" destId="{2431F01D-A1B0-4B40-A931-D56615F9B2E0}" srcOrd="5" destOrd="0" presId="urn:microsoft.com/office/officeart/2005/8/layout/vList5"/>
    <dgm:cxn modelId="{DC68E429-5D73-4997-87F1-D3DE5C4BF2FF}" type="presParOf" srcId="{B48268C3-88BD-439D-95C1-120B63D9BAF5}" destId="{9C9AF7B8-B5A1-4808-B3C6-48E46AA06BB7}" srcOrd="6" destOrd="0" presId="urn:microsoft.com/office/officeart/2005/8/layout/vList5"/>
    <dgm:cxn modelId="{CD1934BE-6109-41A2-8E7F-05098AB0CE69}" type="presParOf" srcId="{9C9AF7B8-B5A1-4808-B3C6-48E46AA06BB7}" destId="{1DFD7271-2AAC-454C-BF43-0C860C76A309}" srcOrd="0" destOrd="0" presId="urn:microsoft.com/office/officeart/2005/8/layout/vList5"/>
    <dgm:cxn modelId="{8719721F-14BE-46D1-8150-B8AC96232DA2}" type="presParOf" srcId="{B48268C3-88BD-439D-95C1-120B63D9BAF5}" destId="{D40A3B3A-5ED4-48C2-BAEB-7F9E3AA2D89F}" srcOrd="7" destOrd="0" presId="urn:microsoft.com/office/officeart/2005/8/layout/vList5"/>
    <dgm:cxn modelId="{A54C9766-1A2F-4C04-A96D-74CAA31CD6D6}" type="presParOf" srcId="{B48268C3-88BD-439D-95C1-120B63D9BAF5}" destId="{1984266B-722A-4E1F-BC33-788AE3184420}" srcOrd="8" destOrd="0" presId="urn:microsoft.com/office/officeart/2005/8/layout/vList5"/>
    <dgm:cxn modelId="{4A8C1695-13C7-4CF6-B058-80CFEBA2C59D}" type="presParOf" srcId="{1984266B-722A-4E1F-BC33-788AE3184420}" destId="{B927FDD1-8A7C-419A-8C63-25EAD0DE6119}" srcOrd="0" destOrd="0" presId="urn:microsoft.com/office/officeart/2005/8/layout/vList5"/>
    <dgm:cxn modelId="{FB325891-1E66-4D56-9ECD-7AC02606D3F3}" type="presParOf" srcId="{B48268C3-88BD-439D-95C1-120B63D9BAF5}" destId="{5C1FD4C3-4C47-4471-87FE-FC19FE52A209}" srcOrd="9" destOrd="0" presId="urn:microsoft.com/office/officeart/2005/8/layout/vList5"/>
    <dgm:cxn modelId="{E5445551-FD79-4041-B343-0D8AEB4940FB}" type="presParOf" srcId="{B48268C3-88BD-439D-95C1-120B63D9BAF5}" destId="{ADEA2DB2-5B37-4B8E-BB93-FC2B6298DD62}" srcOrd="10" destOrd="0" presId="urn:microsoft.com/office/officeart/2005/8/layout/vList5"/>
    <dgm:cxn modelId="{EA8149EA-4331-42B2-81F4-3B6FB3DAAECB}" type="presParOf" srcId="{ADEA2DB2-5B37-4B8E-BB93-FC2B6298DD62}" destId="{EDE032A7-D94E-4C74-8F67-A3B45D939044}" srcOrd="0" destOrd="0" presId="urn:microsoft.com/office/officeart/2005/8/layout/vList5"/>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BCBFD394-6F4D-40D5-8E7D-4D34C521D5C8}" type="doc">
      <dgm:prSet loTypeId="urn:microsoft.com/office/officeart/2008/layout/CircleAccentTimeline" loCatId="process" qsTypeId="urn:microsoft.com/office/officeart/2005/8/quickstyle/simple5" qsCatId="simple" csTypeId="urn:microsoft.com/office/officeart/2005/8/colors/colorful3" csCatId="colorful" phldr="1"/>
      <dgm:spPr/>
      <dgm:t>
        <a:bodyPr/>
        <a:lstStyle/>
        <a:p>
          <a:endParaRPr lang="ru-RU"/>
        </a:p>
      </dgm:t>
    </dgm:pt>
    <dgm:pt modelId="{42928FC8-75E0-4D60-9566-AF6018F2765F}">
      <dgm:prSet custT="1"/>
      <dgm:spPr/>
      <dgm:t>
        <a:bodyPr/>
        <a:lstStyle/>
        <a:p>
          <a:r>
            <a:rPr lang="ru-RU" sz="900" dirty="0"/>
            <a:t>назначение руководителя задания лицом, осуществляющим внутреннюю оценку качества выполнения аудиторского задания</a:t>
          </a:r>
        </a:p>
      </dgm:t>
    </dgm:pt>
    <dgm:pt modelId="{0D7CEDC0-F680-4A95-985B-EF7B0AF38222}" type="parTrans" cxnId="{190C1153-5E18-4F14-9EA5-28FB75941D06}">
      <dgm:prSet/>
      <dgm:spPr/>
      <dgm:t>
        <a:bodyPr/>
        <a:lstStyle/>
        <a:p>
          <a:endParaRPr lang="ru-RU"/>
        </a:p>
      </dgm:t>
    </dgm:pt>
    <dgm:pt modelId="{3779F0FF-9501-4FF5-9BEE-E841D9065AB6}" type="sibTrans" cxnId="{190C1153-5E18-4F14-9EA5-28FB75941D06}">
      <dgm:prSet/>
      <dgm:spPr/>
      <dgm:t>
        <a:bodyPr/>
        <a:lstStyle/>
        <a:p>
          <a:endParaRPr lang="ru-RU"/>
        </a:p>
      </dgm:t>
    </dgm:pt>
    <dgm:pt modelId="{9D24725E-0819-444A-869A-ABB29AB3339F}">
      <dgm:prSet/>
      <dgm:spPr/>
      <dgm:t>
        <a:bodyPr/>
        <a:lstStyle/>
        <a:p>
          <a:r>
            <a:rPr lang="ru-RU" dirty="0"/>
            <a:t>участие в ходе выполнения аудиторского задания</a:t>
          </a:r>
        </a:p>
      </dgm:t>
    </dgm:pt>
    <dgm:pt modelId="{8C87C503-5331-4517-8EFF-7CDEC0A12967}" type="parTrans" cxnId="{7EB79DD1-4761-4803-BA9C-206757E4E828}">
      <dgm:prSet/>
      <dgm:spPr/>
      <dgm:t>
        <a:bodyPr/>
        <a:lstStyle/>
        <a:p>
          <a:endParaRPr lang="ru-RU"/>
        </a:p>
      </dgm:t>
    </dgm:pt>
    <dgm:pt modelId="{BDF08B7F-EE41-4503-8CD7-C5BC88CA17BB}" type="sibTrans" cxnId="{7EB79DD1-4761-4803-BA9C-206757E4E828}">
      <dgm:prSet/>
      <dgm:spPr/>
      <dgm:t>
        <a:bodyPr/>
        <a:lstStyle/>
        <a:p>
          <a:endParaRPr lang="ru-RU"/>
        </a:p>
      </dgm:t>
    </dgm:pt>
    <dgm:pt modelId="{DCAEA1F5-700C-4A75-81A1-8BFA479F8CE0}">
      <dgm:prSet/>
      <dgm:spPr/>
      <dgm:t>
        <a:bodyPr/>
        <a:lstStyle/>
        <a:p>
          <a:r>
            <a:rPr lang="ru-RU" dirty="0"/>
            <a:t>принятие решений за аудиторскую группу</a:t>
          </a:r>
        </a:p>
      </dgm:t>
    </dgm:pt>
    <dgm:pt modelId="{4429C8D0-0EC7-422A-915B-A3AEE19D0EB6}" type="parTrans" cxnId="{30D1ED9A-5700-4B99-B9FD-5E4A8D23ABD9}">
      <dgm:prSet/>
      <dgm:spPr/>
      <dgm:t>
        <a:bodyPr/>
        <a:lstStyle/>
        <a:p>
          <a:endParaRPr lang="ru-RU"/>
        </a:p>
      </dgm:t>
    </dgm:pt>
    <dgm:pt modelId="{9018E916-4E64-48B3-85B3-D74C7E2C65BC}" type="sibTrans" cxnId="{30D1ED9A-5700-4B99-B9FD-5E4A8D23ABD9}">
      <dgm:prSet/>
      <dgm:spPr/>
      <dgm:t>
        <a:bodyPr/>
        <a:lstStyle/>
        <a:p>
          <a:endParaRPr lang="ru-RU"/>
        </a:p>
      </dgm:t>
    </dgm:pt>
    <dgm:pt modelId="{5CC7693F-2998-4D11-873B-37FD82F6ECC9}" type="pres">
      <dgm:prSet presAssocID="{BCBFD394-6F4D-40D5-8E7D-4D34C521D5C8}" presName="Name0" presStyleCnt="0">
        <dgm:presLayoutVars>
          <dgm:dir/>
        </dgm:presLayoutVars>
      </dgm:prSet>
      <dgm:spPr/>
    </dgm:pt>
    <dgm:pt modelId="{4F7294C7-20B6-44F0-8450-3CF86C130639}" type="pres">
      <dgm:prSet presAssocID="{42928FC8-75E0-4D60-9566-AF6018F2765F}" presName="parComposite" presStyleCnt="0"/>
      <dgm:spPr/>
    </dgm:pt>
    <dgm:pt modelId="{74271B1F-6AEF-4CF9-8809-F88BB9802554}" type="pres">
      <dgm:prSet presAssocID="{42928FC8-75E0-4D60-9566-AF6018F2765F}" presName="parBigCircle" presStyleLbl="node0" presStyleIdx="0" presStyleCnt="3" custScaleX="62093" custScaleY="62093" custLinFactNeighborY="25724"/>
      <dgm:spPr/>
    </dgm:pt>
    <dgm:pt modelId="{E053D815-CD3E-4DD7-A412-B17018FDC765}" type="pres">
      <dgm:prSet presAssocID="{42928FC8-75E0-4D60-9566-AF6018F2765F}" presName="parTx" presStyleLbl="revTx" presStyleIdx="0" presStyleCnt="3" custScaleX="152869" custScaleY="176326" custLinFactNeighborY="16645"/>
      <dgm:spPr/>
    </dgm:pt>
    <dgm:pt modelId="{6BC49A83-18A3-476C-AE1A-3F5BDB77C4C0}" type="pres">
      <dgm:prSet presAssocID="{42928FC8-75E0-4D60-9566-AF6018F2765F}" presName="bSpace" presStyleCnt="0"/>
      <dgm:spPr/>
    </dgm:pt>
    <dgm:pt modelId="{106AEB35-F0D2-4B57-8523-40730721BAEE}" type="pres">
      <dgm:prSet presAssocID="{42928FC8-75E0-4D60-9566-AF6018F2765F}" presName="parBackupNorm" presStyleCnt="0"/>
      <dgm:spPr/>
    </dgm:pt>
    <dgm:pt modelId="{CB9C3003-B9A0-422B-81F8-3C8A6AA558DD}" type="pres">
      <dgm:prSet presAssocID="{3779F0FF-9501-4FF5-9BEE-E841D9065AB6}" presName="parSpace" presStyleCnt="0"/>
      <dgm:spPr/>
    </dgm:pt>
    <dgm:pt modelId="{3E8E7D00-A91D-4721-B84C-0B80B211AE4D}" type="pres">
      <dgm:prSet presAssocID="{9D24725E-0819-444A-869A-ABB29AB3339F}" presName="parComposite" presStyleCnt="0"/>
      <dgm:spPr/>
    </dgm:pt>
    <dgm:pt modelId="{402C1DDF-2498-450A-9024-A4F53385BF36}" type="pres">
      <dgm:prSet presAssocID="{9D24725E-0819-444A-869A-ABB29AB3339F}" presName="parBigCircle" presStyleLbl="node0" presStyleIdx="1" presStyleCnt="3" custScaleX="62093" custScaleY="62093" custLinFactNeighborX="-43076" custLinFactNeighborY="25782"/>
      <dgm:spPr/>
    </dgm:pt>
    <dgm:pt modelId="{7AD7023D-0A3D-4338-B53F-6570DBBB8883}" type="pres">
      <dgm:prSet presAssocID="{9D24725E-0819-444A-869A-ABB29AB3339F}" presName="parTx" presStyleLbl="revTx" presStyleIdx="1" presStyleCnt="3" custScaleX="160185" custScaleY="164260" custLinFactNeighborX="-42311" custLinFactNeighborY="15604"/>
      <dgm:spPr/>
    </dgm:pt>
    <dgm:pt modelId="{386B7ED6-2F20-4198-B6C0-D1187EB69749}" type="pres">
      <dgm:prSet presAssocID="{9D24725E-0819-444A-869A-ABB29AB3339F}" presName="bSpace" presStyleCnt="0"/>
      <dgm:spPr/>
    </dgm:pt>
    <dgm:pt modelId="{AFC8042D-1401-46A0-8EF3-3BB73273EE38}" type="pres">
      <dgm:prSet presAssocID="{9D24725E-0819-444A-869A-ABB29AB3339F}" presName="parBackupNorm" presStyleCnt="0"/>
      <dgm:spPr/>
    </dgm:pt>
    <dgm:pt modelId="{F506A6BC-ED1B-4FF4-83F4-1BD9C5CDBCE3}" type="pres">
      <dgm:prSet presAssocID="{BDF08B7F-EE41-4503-8CD7-C5BC88CA17BB}" presName="parSpace" presStyleCnt="0"/>
      <dgm:spPr/>
    </dgm:pt>
    <dgm:pt modelId="{E1F0DCA6-4EC8-4D0A-8B86-2147FC193172}" type="pres">
      <dgm:prSet presAssocID="{DCAEA1F5-700C-4A75-81A1-8BFA479F8CE0}" presName="parComposite" presStyleCnt="0"/>
      <dgm:spPr/>
    </dgm:pt>
    <dgm:pt modelId="{81761994-0EE0-4633-A566-84B2EF952875}" type="pres">
      <dgm:prSet presAssocID="{DCAEA1F5-700C-4A75-81A1-8BFA479F8CE0}" presName="parBigCircle" presStyleLbl="node0" presStyleIdx="2" presStyleCnt="3" custScaleX="62093" custScaleY="62093" custLinFactNeighborX="-91582" custLinFactNeighborY="24518"/>
      <dgm:spPr/>
    </dgm:pt>
    <dgm:pt modelId="{D25C807D-0AD1-4F2A-9EEC-905E5E92D999}" type="pres">
      <dgm:prSet presAssocID="{DCAEA1F5-700C-4A75-81A1-8BFA479F8CE0}" presName="parTx" presStyleLbl="revTx" presStyleIdx="2" presStyleCnt="3" custLinFactX="-6820" custLinFactNeighborX="-100000" custLinFactNeighborY="39991"/>
      <dgm:spPr/>
    </dgm:pt>
    <dgm:pt modelId="{4689B79A-49DB-42EA-A070-65E323547B97}" type="pres">
      <dgm:prSet presAssocID="{DCAEA1F5-700C-4A75-81A1-8BFA479F8CE0}" presName="bSpace" presStyleCnt="0"/>
      <dgm:spPr/>
    </dgm:pt>
    <dgm:pt modelId="{15F92E58-4802-4A3F-8008-BE805AA57A6A}" type="pres">
      <dgm:prSet presAssocID="{DCAEA1F5-700C-4A75-81A1-8BFA479F8CE0}" presName="parBackupNorm" presStyleCnt="0"/>
      <dgm:spPr/>
    </dgm:pt>
    <dgm:pt modelId="{94203876-3BBE-448A-B29B-6BA7B2954C04}" type="pres">
      <dgm:prSet presAssocID="{9018E916-4E64-48B3-85B3-D74C7E2C65BC}" presName="parSpace" presStyleCnt="0"/>
      <dgm:spPr/>
    </dgm:pt>
  </dgm:ptLst>
  <dgm:cxnLst>
    <dgm:cxn modelId="{190C1153-5E18-4F14-9EA5-28FB75941D06}" srcId="{BCBFD394-6F4D-40D5-8E7D-4D34C521D5C8}" destId="{42928FC8-75E0-4D60-9566-AF6018F2765F}" srcOrd="0" destOrd="0" parTransId="{0D7CEDC0-F680-4A95-985B-EF7B0AF38222}" sibTransId="{3779F0FF-9501-4FF5-9BEE-E841D9065AB6}"/>
    <dgm:cxn modelId="{861EA184-313B-4B6D-B63B-D5D8EB123DB9}" type="presOf" srcId="{BCBFD394-6F4D-40D5-8E7D-4D34C521D5C8}" destId="{5CC7693F-2998-4D11-873B-37FD82F6ECC9}" srcOrd="0" destOrd="0" presId="urn:microsoft.com/office/officeart/2008/layout/CircleAccentTimeline"/>
    <dgm:cxn modelId="{30D1ED9A-5700-4B99-B9FD-5E4A8D23ABD9}" srcId="{BCBFD394-6F4D-40D5-8E7D-4D34C521D5C8}" destId="{DCAEA1F5-700C-4A75-81A1-8BFA479F8CE0}" srcOrd="2" destOrd="0" parTransId="{4429C8D0-0EC7-422A-915B-A3AEE19D0EB6}" sibTransId="{9018E916-4E64-48B3-85B3-D74C7E2C65BC}"/>
    <dgm:cxn modelId="{9AB3B79B-BC0E-4351-AC79-4640CFEF992D}" type="presOf" srcId="{42928FC8-75E0-4D60-9566-AF6018F2765F}" destId="{E053D815-CD3E-4DD7-A412-B17018FDC765}" srcOrd="0" destOrd="0" presId="urn:microsoft.com/office/officeart/2008/layout/CircleAccentTimeline"/>
    <dgm:cxn modelId="{184AB7CA-B6FA-4ECF-A421-CED7EAE666A1}" type="presOf" srcId="{DCAEA1F5-700C-4A75-81A1-8BFA479F8CE0}" destId="{D25C807D-0AD1-4F2A-9EEC-905E5E92D999}" srcOrd="0" destOrd="0" presId="urn:microsoft.com/office/officeart/2008/layout/CircleAccentTimeline"/>
    <dgm:cxn modelId="{7EB79DD1-4761-4803-BA9C-206757E4E828}" srcId="{BCBFD394-6F4D-40D5-8E7D-4D34C521D5C8}" destId="{9D24725E-0819-444A-869A-ABB29AB3339F}" srcOrd="1" destOrd="0" parTransId="{8C87C503-5331-4517-8EFF-7CDEC0A12967}" sibTransId="{BDF08B7F-EE41-4503-8CD7-C5BC88CA17BB}"/>
    <dgm:cxn modelId="{98D553D8-EF0D-4F0B-B8D0-D0331F071A04}" type="presOf" srcId="{9D24725E-0819-444A-869A-ABB29AB3339F}" destId="{7AD7023D-0A3D-4338-B53F-6570DBBB8883}" srcOrd="0" destOrd="0" presId="urn:microsoft.com/office/officeart/2008/layout/CircleAccentTimeline"/>
    <dgm:cxn modelId="{72E992C3-B80C-4E1C-B39A-BA2BA9422A2F}" type="presParOf" srcId="{5CC7693F-2998-4D11-873B-37FD82F6ECC9}" destId="{4F7294C7-20B6-44F0-8450-3CF86C130639}" srcOrd="0" destOrd="0" presId="urn:microsoft.com/office/officeart/2008/layout/CircleAccentTimeline"/>
    <dgm:cxn modelId="{8260EDF9-67AC-4546-B523-E99F37B59766}" type="presParOf" srcId="{4F7294C7-20B6-44F0-8450-3CF86C130639}" destId="{74271B1F-6AEF-4CF9-8809-F88BB9802554}" srcOrd="0" destOrd="0" presId="urn:microsoft.com/office/officeart/2008/layout/CircleAccentTimeline"/>
    <dgm:cxn modelId="{81165A4C-A2ED-43EF-88C0-9152038156B4}" type="presParOf" srcId="{4F7294C7-20B6-44F0-8450-3CF86C130639}" destId="{E053D815-CD3E-4DD7-A412-B17018FDC765}" srcOrd="1" destOrd="0" presId="urn:microsoft.com/office/officeart/2008/layout/CircleAccentTimeline"/>
    <dgm:cxn modelId="{22897C5F-E975-4880-B289-220F0AB96943}" type="presParOf" srcId="{4F7294C7-20B6-44F0-8450-3CF86C130639}" destId="{6BC49A83-18A3-476C-AE1A-3F5BDB77C4C0}" srcOrd="2" destOrd="0" presId="urn:microsoft.com/office/officeart/2008/layout/CircleAccentTimeline"/>
    <dgm:cxn modelId="{7EB887D2-27A8-4192-B64E-A2CA0002A2E2}" type="presParOf" srcId="{5CC7693F-2998-4D11-873B-37FD82F6ECC9}" destId="{106AEB35-F0D2-4B57-8523-40730721BAEE}" srcOrd="1" destOrd="0" presId="urn:microsoft.com/office/officeart/2008/layout/CircleAccentTimeline"/>
    <dgm:cxn modelId="{1D536E4A-C966-4D3D-B1E9-CEF6972904BF}" type="presParOf" srcId="{5CC7693F-2998-4D11-873B-37FD82F6ECC9}" destId="{CB9C3003-B9A0-422B-81F8-3C8A6AA558DD}" srcOrd="2" destOrd="0" presId="urn:microsoft.com/office/officeart/2008/layout/CircleAccentTimeline"/>
    <dgm:cxn modelId="{C3C5FBEE-F020-4407-AE77-FE07B003406E}" type="presParOf" srcId="{5CC7693F-2998-4D11-873B-37FD82F6ECC9}" destId="{3E8E7D00-A91D-4721-B84C-0B80B211AE4D}" srcOrd="3" destOrd="0" presId="urn:microsoft.com/office/officeart/2008/layout/CircleAccentTimeline"/>
    <dgm:cxn modelId="{D6999F07-20C3-46C0-ABB5-E07492CE4F30}" type="presParOf" srcId="{3E8E7D00-A91D-4721-B84C-0B80B211AE4D}" destId="{402C1DDF-2498-450A-9024-A4F53385BF36}" srcOrd="0" destOrd="0" presId="urn:microsoft.com/office/officeart/2008/layout/CircleAccentTimeline"/>
    <dgm:cxn modelId="{432748A6-190C-4F71-B4CD-1223F058637B}" type="presParOf" srcId="{3E8E7D00-A91D-4721-B84C-0B80B211AE4D}" destId="{7AD7023D-0A3D-4338-B53F-6570DBBB8883}" srcOrd="1" destOrd="0" presId="urn:microsoft.com/office/officeart/2008/layout/CircleAccentTimeline"/>
    <dgm:cxn modelId="{D4FA5A1C-B28F-4BF5-AACC-DD9F55354340}" type="presParOf" srcId="{3E8E7D00-A91D-4721-B84C-0B80B211AE4D}" destId="{386B7ED6-2F20-4198-B6C0-D1187EB69749}" srcOrd="2" destOrd="0" presId="urn:microsoft.com/office/officeart/2008/layout/CircleAccentTimeline"/>
    <dgm:cxn modelId="{79DCDAE8-24FF-4E1D-8D8B-996766547524}" type="presParOf" srcId="{5CC7693F-2998-4D11-873B-37FD82F6ECC9}" destId="{AFC8042D-1401-46A0-8EF3-3BB73273EE38}" srcOrd="4" destOrd="0" presId="urn:microsoft.com/office/officeart/2008/layout/CircleAccentTimeline"/>
    <dgm:cxn modelId="{EB42C7DA-8903-4DD0-BA51-C0F1DFD13B61}" type="presParOf" srcId="{5CC7693F-2998-4D11-873B-37FD82F6ECC9}" destId="{F506A6BC-ED1B-4FF4-83F4-1BD9C5CDBCE3}" srcOrd="5" destOrd="0" presId="urn:microsoft.com/office/officeart/2008/layout/CircleAccentTimeline"/>
    <dgm:cxn modelId="{9B537D91-269F-4DE3-860F-6BE2D57686AF}" type="presParOf" srcId="{5CC7693F-2998-4D11-873B-37FD82F6ECC9}" destId="{E1F0DCA6-4EC8-4D0A-8B86-2147FC193172}" srcOrd="6" destOrd="0" presId="urn:microsoft.com/office/officeart/2008/layout/CircleAccentTimeline"/>
    <dgm:cxn modelId="{F546FC96-C60B-4279-8911-B47DC0A69F44}" type="presParOf" srcId="{E1F0DCA6-4EC8-4D0A-8B86-2147FC193172}" destId="{81761994-0EE0-4633-A566-84B2EF952875}" srcOrd="0" destOrd="0" presId="urn:microsoft.com/office/officeart/2008/layout/CircleAccentTimeline"/>
    <dgm:cxn modelId="{A5F121FB-87DA-494C-B6FE-E1750618FCCC}" type="presParOf" srcId="{E1F0DCA6-4EC8-4D0A-8B86-2147FC193172}" destId="{D25C807D-0AD1-4F2A-9EEC-905E5E92D999}" srcOrd="1" destOrd="0" presId="urn:microsoft.com/office/officeart/2008/layout/CircleAccentTimeline"/>
    <dgm:cxn modelId="{15C3A86A-F060-49D4-B940-11B7E9AE3A11}" type="presParOf" srcId="{E1F0DCA6-4EC8-4D0A-8B86-2147FC193172}" destId="{4689B79A-49DB-42EA-A070-65E323547B97}" srcOrd="2" destOrd="0" presId="urn:microsoft.com/office/officeart/2008/layout/CircleAccentTimeline"/>
    <dgm:cxn modelId="{BB2DCECF-0391-4536-9FA1-96F5D6FE63DB}" type="presParOf" srcId="{5CC7693F-2998-4D11-873B-37FD82F6ECC9}" destId="{15F92E58-4802-4A3F-8008-BE805AA57A6A}" srcOrd="7" destOrd="0" presId="urn:microsoft.com/office/officeart/2008/layout/CircleAccentTimeline"/>
    <dgm:cxn modelId="{E2211336-6F94-46AD-93E7-A192B96123CD}" type="presParOf" srcId="{5CC7693F-2998-4D11-873B-37FD82F6ECC9}" destId="{94203876-3BBE-448A-B29B-6BA7B2954C04}" srcOrd="8" destOrd="0" presId="urn:microsoft.com/office/officeart/2008/layout/CircleAccentTimeline"/>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7CED296-EDD5-40EA-99A4-B187C6F14FCD}" type="doc">
      <dgm:prSet loTypeId="urn:microsoft.com/office/officeart/2009/3/layout/IncreasingArrowsProcess" loCatId="process" qsTypeId="urn:microsoft.com/office/officeart/2005/8/quickstyle/simple1" qsCatId="simple" csTypeId="urn:microsoft.com/office/officeart/2005/8/colors/accent1_4" csCatId="accent1" phldr="1"/>
      <dgm:spPr/>
      <dgm:t>
        <a:bodyPr/>
        <a:lstStyle/>
        <a:p>
          <a:endParaRPr lang="ru-RU"/>
        </a:p>
      </dgm:t>
    </dgm:pt>
    <dgm:pt modelId="{2FA9E8E4-B430-4ECC-90DC-2069C9C5AB19}">
      <dgm:prSet custT="1"/>
      <dgm:spPr/>
      <dgm:t>
        <a:bodyPr/>
        <a:lstStyle/>
        <a:p>
          <a:r>
            <a:rPr lang="ru-RU" sz="1400" dirty="0"/>
            <a:t>Разработаны частично и (или)</a:t>
          </a:r>
        </a:p>
      </dgm:t>
    </dgm:pt>
    <dgm:pt modelId="{0B37B750-429D-4C03-8F65-236566FB6C1B}" type="parTrans" cxnId="{D29FA0C3-F4A5-4481-9938-754225AF13F3}">
      <dgm:prSet/>
      <dgm:spPr/>
      <dgm:t>
        <a:bodyPr/>
        <a:lstStyle/>
        <a:p>
          <a:endParaRPr lang="ru-RU"/>
        </a:p>
      </dgm:t>
    </dgm:pt>
    <dgm:pt modelId="{2ED61AA3-7D9C-4C2A-8F1E-487FE9515A86}" type="sibTrans" cxnId="{D29FA0C3-F4A5-4481-9938-754225AF13F3}">
      <dgm:prSet/>
      <dgm:spPr/>
      <dgm:t>
        <a:bodyPr/>
        <a:lstStyle/>
        <a:p>
          <a:endParaRPr lang="ru-RU"/>
        </a:p>
      </dgm:t>
    </dgm:pt>
    <dgm:pt modelId="{4D900742-346D-4B72-ABEF-BC7EC7853F99}">
      <dgm:prSet custT="1"/>
      <dgm:spPr/>
      <dgm:t>
        <a:bodyPr/>
        <a:lstStyle/>
        <a:p>
          <a:r>
            <a:rPr lang="ru-RU" sz="1400" dirty="0"/>
            <a:t>Утверждены частично и (или)</a:t>
          </a:r>
        </a:p>
      </dgm:t>
    </dgm:pt>
    <dgm:pt modelId="{5FE73B63-6318-4B98-B05E-B741EA959786}" type="parTrans" cxnId="{EE9FFDB6-C134-4D71-B0D7-833910E2D198}">
      <dgm:prSet/>
      <dgm:spPr/>
      <dgm:t>
        <a:bodyPr/>
        <a:lstStyle/>
        <a:p>
          <a:endParaRPr lang="ru-RU"/>
        </a:p>
      </dgm:t>
    </dgm:pt>
    <dgm:pt modelId="{3E937A78-3FB7-4866-B49F-702820E164DB}" type="sibTrans" cxnId="{EE9FFDB6-C134-4D71-B0D7-833910E2D198}">
      <dgm:prSet/>
      <dgm:spPr/>
      <dgm:t>
        <a:bodyPr/>
        <a:lstStyle/>
        <a:p>
          <a:endParaRPr lang="ru-RU"/>
        </a:p>
      </dgm:t>
    </dgm:pt>
    <dgm:pt modelId="{308F118B-27D8-491E-80EA-981DAE4B9E01}">
      <dgm:prSet custT="1"/>
      <dgm:spPr/>
      <dgm:t>
        <a:bodyPr/>
        <a:lstStyle/>
        <a:p>
          <a:r>
            <a:rPr lang="ru-RU" sz="1400" dirty="0"/>
            <a:t>Внедрены частично</a:t>
          </a:r>
        </a:p>
      </dgm:t>
    </dgm:pt>
    <dgm:pt modelId="{2CD0485F-C796-45A8-8F27-7341F99E24F5}" type="parTrans" cxnId="{8DFE5796-0F7F-4577-972A-4A49934FE363}">
      <dgm:prSet/>
      <dgm:spPr/>
      <dgm:t>
        <a:bodyPr/>
        <a:lstStyle/>
        <a:p>
          <a:endParaRPr lang="ru-RU"/>
        </a:p>
      </dgm:t>
    </dgm:pt>
    <dgm:pt modelId="{C2CB6FF8-854A-49FB-995B-62FA22076182}" type="sibTrans" cxnId="{8DFE5796-0F7F-4577-972A-4A49934FE363}">
      <dgm:prSet/>
      <dgm:spPr/>
      <dgm:t>
        <a:bodyPr/>
        <a:lstStyle/>
        <a:p>
          <a:endParaRPr lang="ru-RU"/>
        </a:p>
      </dgm:t>
    </dgm:pt>
    <dgm:pt modelId="{69114FA9-99F9-4194-99F0-BCBC89F37C45}" type="pres">
      <dgm:prSet presAssocID="{A7CED296-EDD5-40EA-99A4-B187C6F14FCD}" presName="Name0" presStyleCnt="0">
        <dgm:presLayoutVars>
          <dgm:chMax val="5"/>
          <dgm:chPref val="5"/>
          <dgm:dir val="rev"/>
          <dgm:animLvl val="lvl"/>
        </dgm:presLayoutVars>
      </dgm:prSet>
      <dgm:spPr/>
    </dgm:pt>
    <dgm:pt modelId="{95DA3879-6173-490C-8307-F544D49DB216}" type="pres">
      <dgm:prSet presAssocID="{2FA9E8E4-B430-4ECC-90DC-2069C9C5AB19}" presName="parentText1" presStyleLbl="node1" presStyleIdx="0" presStyleCnt="3" custScaleX="95810" custLinFactNeighborX="-1460" custLinFactNeighborY="955">
        <dgm:presLayoutVars>
          <dgm:chMax/>
          <dgm:chPref val="3"/>
          <dgm:bulletEnabled val="1"/>
        </dgm:presLayoutVars>
      </dgm:prSet>
      <dgm:spPr/>
    </dgm:pt>
    <dgm:pt modelId="{82205706-51B7-4669-8240-8463DF94941D}" type="pres">
      <dgm:prSet presAssocID="{4D900742-346D-4B72-ABEF-BC7EC7853F99}" presName="parentText2" presStyleLbl="node1" presStyleIdx="1" presStyleCnt="3" custLinFactNeighborX="1428" custLinFactNeighborY="643">
        <dgm:presLayoutVars>
          <dgm:chMax/>
          <dgm:chPref val="3"/>
          <dgm:bulletEnabled val="1"/>
        </dgm:presLayoutVars>
      </dgm:prSet>
      <dgm:spPr/>
    </dgm:pt>
    <dgm:pt modelId="{B431E260-3015-4716-81DB-251D3E56A72D}" type="pres">
      <dgm:prSet presAssocID="{308F118B-27D8-491E-80EA-981DAE4B9E01}" presName="parentText3" presStyleLbl="node1" presStyleIdx="2" presStyleCnt="3" custScaleX="122187" custScaleY="100601" custLinFactNeighborX="11660" custLinFactNeighborY="-695">
        <dgm:presLayoutVars>
          <dgm:chMax/>
          <dgm:chPref val="3"/>
          <dgm:bulletEnabled val="1"/>
        </dgm:presLayoutVars>
      </dgm:prSet>
      <dgm:spPr/>
    </dgm:pt>
  </dgm:ptLst>
  <dgm:cxnLst>
    <dgm:cxn modelId="{F0FA7305-AF67-4C18-9F1C-B5F38F8989B4}" type="presOf" srcId="{2FA9E8E4-B430-4ECC-90DC-2069C9C5AB19}" destId="{95DA3879-6173-490C-8307-F544D49DB216}" srcOrd="0" destOrd="0" presId="urn:microsoft.com/office/officeart/2009/3/layout/IncreasingArrowsProcess"/>
    <dgm:cxn modelId="{9DEB212A-E392-4245-8CCC-5DEBC5BD7621}" type="presOf" srcId="{308F118B-27D8-491E-80EA-981DAE4B9E01}" destId="{B431E260-3015-4716-81DB-251D3E56A72D}" srcOrd="0" destOrd="0" presId="urn:microsoft.com/office/officeart/2009/3/layout/IncreasingArrowsProcess"/>
    <dgm:cxn modelId="{AD3B0A2F-C784-4B43-8F70-EC7F314B0557}" type="presOf" srcId="{A7CED296-EDD5-40EA-99A4-B187C6F14FCD}" destId="{69114FA9-99F9-4194-99F0-BCBC89F37C45}" srcOrd="0" destOrd="0" presId="urn:microsoft.com/office/officeart/2009/3/layout/IncreasingArrowsProcess"/>
    <dgm:cxn modelId="{2F829E86-C3AA-44FC-859F-1C7450BF84E1}" type="presOf" srcId="{4D900742-346D-4B72-ABEF-BC7EC7853F99}" destId="{82205706-51B7-4669-8240-8463DF94941D}" srcOrd="0" destOrd="0" presId="urn:microsoft.com/office/officeart/2009/3/layout/IncreasingArrowsProcess"/>
    <dgm:cxn modelId="{8DFE5796-0F7F-4577-972A-4A49934FE363}" srcId="{A7CED296-EDD5-40EA-99A4-B187C6F14FCD}" destId="{308F118B-27D8-491E-80EA-981DAE4B9E01}" srcOrd="2" destOrd="0" parTransId="{2CD0485F-C796-45A8-8F27-7341F99E24F5}" sibTransId="{C2CB6FF8-854A-49FB-995B-62FA22076182}"/>
    <dgm:cxn modelId="{EE9FFDB6-C134-4D71-B0D7-833910E2D198}" srcId="{A7CED296-EDD5-40EA-99A4-B187C6F14FCD}" destId="{4D900742-346D-4B72-ABEF-BC7EC7853F99}" srcOrd="1" destOrd="0" parTransId="{5FE73B63-6318-4B98-B05E-B741EA959786}" sibTransId="{3E937A78-3FB7-4866-B49F-702820E164DB}"/>
    <dgm:cxn modelId="{D29FA0C3-F4A5-4481-9938-754225AF13F3}" srcId="{A7CED296-EDD5-40EA-99A4-B187C6F14FCD}" destId="{2FA9E8E4-B430-4ECC-90DC-2069C9C5AB19}" srcOrd="0" destOrd="0" parTransId="{0B37B750-429D-4C03-8F65-236566FB6C1B}" sibTransId="{2ED61AA3-7D9C-4C2A-8F1E-487FE9515A86}"/>
    <dgm:cxn modelId="{9A39FE26-A4D1-47E1-BD03-F7DCEF2DF89E}" type="presParOf" srcId="{69114FA9-99F9-4194-99F0-BCBC89F37C45}" destId="{95DA3879-6173-490C-8307-F544D49DB216}" srcOrd="0" destOrd="0" presId="urn:microsoft.com/office/officeart/2009/3/layout/IncreasingArrowsProcess"/>
    <dgm:cxn modelId="{66917BA7-8929-4891-997B-8200E7C7735D}" type="presParOf" srcId="{69114FA9-99F9-4194-99F0-BCBC89F37C45}" destId="{82205706-51B7-4669-8240-8463DF94941D}" srcOrd="1" destOrd="0" presId="urn:microsoft.com/office/officeart/2009/3/layout/IncreasingArrowsProcess"/>
    <dgm:cxn modelId="{84A706EB-822C-4188-A66E-E1F29D52BD4F}" type="presParOf" srcId="{69114FA9-99F9-4194-99F0-BCBC89F37C45}" destId="{B431E260-3015-4716-81DB-251D3E56A72D}" srcOrd="2" destOrd="0" presId="urn:microsoft.com/office/officeart/2009/3/layout/IncreasingArrowsProces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BCBFD394-6F4D-40D5-8E7D-4D34C521D5C8}" type="doc">
      <dgm:prSet loTypeId="urn:microsoft.com/office/officeart/2008/layout/CircleAccentTimeline" loCatId="process" qsTypeId="urn:microsoft.com/office/officeart/2005/8/quickstyle/simple5" qsCatId="simple" csTypeId="urn:microsoft.com/office/officeart/2005/8/colors/colorful2" csCatId="colorful" phldr="1"/>
      <dgm:spPr/>
      <dgm:t>
        <a:bodyPr/>
        <a:lstStyle/>
        <a:p>
          <a:endParaRPr lang="ru-RU"/>
        </a:p>
      </dgm:t>
    </dgm:pt>
    <dgm:pt modelId="{42928FC8-75E0-4D60-9566-AF6018F2765F}">
      <dgm:prSet custT="1"/>
      <dgm:spPr/>
      <dgm:t>
        <a:bodyPr/>
        <a:lstStyle/>
        <a:p>
          <a:r>
            <a:rPr lang="ru-RU" sz="900" dirty="0"/>
            <a:t>КОМПЕТЕНТНОСТЬ</a:t>
          </a:r>
        </a:p>
      </dgm:t>
    </dgm:pt>
    <dgm:pt modelId="{0D7CEDC0-F680-4A95-985B-EF7B0AF38222}" type="parTrans" cxnId="{190C1153-5E18-4F14-9EA5-28FB75941D06}">
      <dgm:prSet/>
      <dgm:spPr/>
      <dgm:t>
        <a:bodyPr/>
        <a:lstStyle/>
        <a:p>
          <a:endParaRPr lang="ru-RU"/>
        </a:p>
      </dgm:t>
    </dgm:pt>
    <dgm:pt modelId="{3779F0FF-9501-4FF5-9BEE-E841D9065AB6}" type="sibTrans" cxnId="{190C1153-5E18-4F14-9EA5-28FB75941D06}">
      <dgm:prSet/>
      <dgm:spPr/>
      <dgm:t>
        <a:bodyPr/>
        <a:lstStyle/>
        <a:p>
          <a:endParaRPr lang="ru-RU"/>
        </a:p>
      </dgm:t>
    </dgm:pt>
    <dgm:pt modelId="{9D24725E-0819-444A-869A-ABB29AB3339F}">
      <dgm:prSet custT="1"/>
      <dgm:spPr/>
      <dgm:t>
        <a:bodyPr/>
        <a:lstStyle/>
        <a:p>
          <a:r>
            <a:rPr lang="ru-RU" sz="900" dirty="0"/>
            <a:t>ОПЫТ</a:t>
          </a:r>
        </a:p>
      </dgm:t>
    </dgm:pt>
    <dgm:pt modelId="{8C87C503-5331-4517-8EFF-7CDEC0A12967}" type="parTrans" cxnId="{7EB79DD1-4761-4803-BA9C-206757E4E828}">
      <dgm:prSet/>
      <dgm:spPr/>
      <dgm:t>
        <a:bodyPr/>
        <a:lstStyle/>
        <a:p>
          <a:endParaRPr lang="ru-RU"/>
        </a:p>
      </dgm:t>
    </dgm:pt>
    <dgm:pt modelId="{BDF08B7F-EE41-4503-8CD7-C5BC88CA17BB}" type="sibTrans" cxnId="{7EB79DD1-4761-4803-BA9C-206757E4E828}">
      <dgm:prSet/>
      <dgm:spPr/>
      <dgm:t>
        <a:bodyPr/>
        <a:lstStyle/>
        <a:p>
          <a:endParaRPr lang="ru-RU"/>
        </a:p>
      </dgm:t>
    </dgm:pt>
    <dgm:pt modelId="{DCAEA1F5-700C-4A75-81A1-8BFA479F8CE0}">
      <dgm:prSet custT="1"/>
      <dgm:spPr/>
      <dgm:t>
        <a:bodyPr/>
        <a:lstStyle/>
        <a:p>
          <a:r>
            <a:rPr lang="ru-RU" sz="900" dirty="0"/>
            <a:t>ПОЛНОМОЧИЯ</a:t>
          </a:r>
        </a:p>
      </dgm:t>
    </dgm:pt>
    <dgm:pt modelId="{4429C8D0-0EC7-422A-915B-A3AEE19D0EB6}" type="parTrans" cxnId="{30D1ED9A-5700-4B99-B9FD-5E4A8D23ABD9}">
      <dgm:prSet/>
      <dgm:spPr/>
      <dgm:t>
        <a:bodyPr/>
        <a:lstStyle/>
        <a:p>
          <a:endParaRPr lang="ru-RU"/>
        </a:p>
      </dgm:t>
    </dgm:pt>
    <dgm:pt modelId="{9018E916-4E64-48B3-85B3-D74C7E2C65BC}" type="sibTrans" cxnId="{30D1ED9A-5700-4B99-B9FD-5E4A8D23ABD9}">
      <dgm:prSet/>
      <dgm:spPr/>
      <dgm:t>
        <a:bodyPr/>
        <a:lstStyle/>
        <a:p>
          <a:endParaRPr lang="ru-RU"/>
        </a:p>
      </dgm:t>
    </dgm:pt>
    <dgm:pt modelId="{5CC7693F-2998-4D11-873B-37FD82F6ECC9}" type="pres">
      <dgm:prSet presAssocID="{BCBFD394-6F4D-40D5-8E7D-4D34C521D5C8}" presName="Name0" presStyleCnt="0">
        <dgm:presLayoutVars>
          <dgm:dir/>
        </dgm:presLayoutVars>
      </dgm:prSet>
      <dgm:spPr/>
    </dgm:pt>
    <dgm:pt modelId="{4F7294C7-20B6-44F0-8450-3CF86C130639}" type="pres">
      <dgm:prSet presAssocID="{42928FC8-75E0-4D60-9566-AF6018F2765F}" presName="parComposite" presStyleCnt="0"/>
      <dgm:spPr/>
    </dgm:pt>
    <dgm:pt modelId="{74271B1F-6AEF-4CF9-8809-F88BB9802554}" type="pres">
      <dgm:prSet presAssocID="{42928FC8-75E0-4D60-9566-AF6018F2765F}" presName="parBigCircle" presStyleLbl="node0" presStyleIdx="0" presStyleCnt="3" custScaleX="62093" custScaleY="62093" custLinFactNeighborX="14599" custLinFactNeighborY="25724"/>
      <dgm:spPr/>
    </dgm:pt>
    <dgm:pt modelId="{E053D815-CD3E-4DD7-A412-B17018FDC765}" type="pres">
      <dgm:prSet presAssocID="{42928FC8-75E0-4D60-9566-AF6018F2765F}" presName="parTx" presStyleLbl="revTx" presStyleIdx="0" presStyleCnt="3" custScaleX="152869" custScaleY="176326" custLinFactNeighborX="7357" custLinFactNeighborY="7691"/>
      <dgm:spPr/>
    </dgm:pt>
    <dgm:pt modelId="{6BC49A83-18A3-476C-AE1A-3F5BDB77C4C0}" type="pres">
      <dgm:prSet presAssocID="{42928FC8-75E0-4D60-9566-AF6018F2765F}" presName="bSpace" presStyleCnt="0"/>
      <dgm:spPr/>
    </dgm:pt>
    <dgm:pt modelId="{106AEB35-F0D2-4B57-8523-40730721BAEE}" type="pres">
      <dgm:prSet presAssocID="{42928FC8-75E0-4D60-9566-AF6018F2765F}" presName="parBackupNorm" presStyleCnt="0"/>
      <dgm:spPr/>
    </dgm:pt>
    <dgm:pt modelId="{CB9C3003-B9A0-422B-81F8-3C8A6AA558DD}" type="pres">
      <dgm:prSet presAssocID="{3779F0FF-9501-4FF5-9BEE-E841D9065AB6}" presName="parSpace" presStyleCnt="0"/>
      <dgm:spPr/>
    </dgm:pt>
    <dgm:pt modelId="{3E8E7D00-A91D-4721-B84C-0B80B211AE4D}" type="pres">
      <dgm:prSet presAssocID="{9D24725E-0819-444A-869A-ABB29AB3339F}" presName="parComposite" presStyleCnt="0"/>
      <dgm:spPr/>
    </dgm:pt>
    <dgm:pt modelId="{402C1DDF-2498-450A-9024-A4F53385BF36}" type="pres">
      <dgm:prSet presAssocID="{9D24725E-0819-444A-869A-ABB29AB3339F}" presName="parBigCircle" presStyleLbl="node0" presStyleIdx="1" presStyleCnt="3" custScaleX="62093" custScaleY="62093" custLinFactNeighborX="-35215" custLinFactNeighborY="25782"/>
      <dgm:spPr/>
    </dgm:pt>
    <dgm:pt modelId="{7AD7023D-0A3D-4338-B53F-6570DBBB8883}" type="pres">
      <dgm:prSet presAssocID="{9D24725E-0819-444A-869A-ABB29AB3339F}" presName="parTx" presStyleLbl="revTx" presStyleIdx="1" presStyleCnt="3" custScaleX="160185" custScaleY="164260" custLinFactNeighborX="-42311" custLinFactNeighborY="5836"/>
      <dgm:spPr/>
    </dgm:pt>
    <dgm:pt modelId="{386B7ED6-2F20-4198-B6C0-D1187EB69749}" type="pres">
      <dgm:prSet presAssocID="{9D24725E-0819-444A-869A-ABB29AB3339F}" presName="bSpace" presStyleCnt="0"/>
      <dgm:spPr/>
    </dgm:pt>
    <dgm:pt modelId="{AFC8042D-1401-46A0-8EF3-3BB73273EE38}" type="pres">
      <dgm:prSet presAssocID="{9D24725E-0819-444A-869A-ABB29AB3339F}" presName="parBackupNorm" presStyleCnt="0"/>
      <dgm:spPr/>
    </dgm:pt>
    <dgm:pt modelId="{F506A6BC-ED1B-4FF4-83F4-1BD9C5CDBCE3}" type="pres">
      <dgm:prSet presAssocID="{BDF08B7F-EE41-4503-8CD7-C5BC88CA17BB}" presName="parSpace" presStyleCnt="0"/>
      <dgm:spPr/>
    </dgm:pt>
    <dgm:pt modelId="{E1F0DCA6-4EC8-4D0A-8B86-2147FC193172}" type="pres">
      <dgm:prSet presAssocID="{DCAEA1F5-700C-4A75-81A1-8BFA479F8CE0}" presName="parComposite" presStyleCnt="0"/>
      <dgm:spPr/>
    </dgm:pt>
    <dgm:pt modelId="{81761994-0EE0-4633-A566-84B2EF952875}" type="pres">
      <dgm:prSet presAssocID="{DCAEA1F5-700C-4A75-81A1-8BFA479F8CE0}" presName="parBigCircle" presStyleLbl="node0" presStyleIdx="2" presStyleCnt="3" custScaleX="62093" custScaleY="62093" custLinFactNeighborX="-91582" custLinFactNeighborY="24518"/>
      <dgm:spPr/>
    </dgm:pt>
    <dgm:pt modelId="{D25C807D-0AD1-4F2A-9EEC-905E5E92D999}" type="pres">
      <dgm:prSet presAssocID="{DCAEA1F5-700C-4A75-81A1-8BFA479F8CE0}" presName="parTx" presStyleLbl="revTx" presStyleIdx="2" presStyleCnt="3" custLinFactX="-17330" custLinFactNeighborX="-100000" custLinFactNeighborY="32665"/>
      <dgm:spPr/>
    </dgm:pt>
    <dgm:pt modelId="{4689B79A-49DB-42EA-A070-65E323547B97}" type="pres">
      <dgm:prSet presAssocID="{DCAEA1F5-700C-4A75-81A1-8BFA479F8CE0}" presName="bSpace" presStyleCnt="0"/>
      <dgm:spPr/>
    </dgm:pt>
    <dgm:pt modelId="{15F92E58-4802-4A3F-8008-BE805AA57A6A}" type="pres">
      <dgm:prSet presAssocID="{DCAEA1F5-700C-4A75-81A1-8BFA479F8CE0}" presName="parBackupNorm" presStyleCnt="0"/>
      <dgm:spPr/>
    </dgm:pt>
    <dgm:pt modelId="{94203876-3BBE-448A-B29B-6BA7B2954C04}" type="pres">
      <dgm:prSet presAssocID="{9018E916-4E64-48B3-85B3-D74C7E2C65BC}" presName="parSpace" presStyleCnt="0"/>
      <dgm:spPr/>
    </dgm:pt>
  </dgm:ptLst>
  <dgm:cxnLst>
    <dgm:cxn modelId="{190C1153-5E18-4F14-9EA5-28FB75941D06}" srcId="{BCBFD394-6F4D-40D5-8E7D-4D34C521D5C8}" destId="{42928FC8-75E0-4D60-9566-AF6018F2765F}" srcOrd="0" destOrd="0" parTransId="{0D7CEDC0-F680-4A95-985B-EF7B0AF38222}" sibTransId="{3779F0FF-9501-4FF5-9BEE-E841D9065AB6}"/>
    <dgm:cxn modelId="{861EA184-313B-4B6D-B63B-D5D8EB123DB9}" type="presOf" srcId="{BCBFD394-6F4D-40D5-8E7D-4D34C521D5C8}" destId="{5CC7693F-2998-4D11-873B-37FD82F6ECC9}" srcOrd="0" destOrd="0" presId="urn:microsoft.com/office/officeart/2008/layout/CircleAccentTimeline"/>
    <dgm:cxn modelId="{30D1ED9A-5700-4B99-B9FD-5E4A8D23ABD9}" srcId="{BCBFD394-6F4D-40D5-8E7D-4D34C521D5C8}" destId="{DCAEA1F5-700C-4A75-81A1-8BFA479F8CE0}" srcOrd="2" destOrd="0" parTransId="{4429C8D0-0EC7-422A-915B-A3AEE19D0EB6}" sibTransId="{9018E916-4E64-48B3-85B3-D74C7E2C65BC}"/>
    <dgm:cxn modelId="{9AB3B79B-BC0E-4351-AC79-4640CFEF992D}" type="presOf" srcId="{42928FC8-75E0-4D60-9566-AF6018F2765F}" destId="{E053D815-CD3E-4DD7-A412-B17018FDC765}" srcOrd="0" destOrd="0" presId="urn:microsoft.com/office/officeart/2008/layout/CircleAccentTimeline"/>
    <dgm:cxn modelId="{184AB7CA-B6FA-4ECF-A421-CED7EAE666A1}" type="presOf" srcId="{DCAEA1F5-700C-4A75-81A1-8BFA479F8CE0}" destId="{D25C807D-0AD1-4F2A-9EEC-905E5E92D999}" srcOrd="0" destOrd="0" presId="urn:microsoft.com/office/officeart/2008/layout/CircleAccentTimeline"/>
    <dgm:cxn modelId="{7EB79DD1-4761-4803-BA9C-206757E4E828}" srcId="{BCBFD394-6F4D-40D5-8E7D-4D34C521D5C8}" destId="{9D24725E-0819-444A-869A-ABB29AB3339F}" srcOrd="1" destOrd="0" parTransId="{8C87C503-5331-4517-8EFF-7CDEC0A12967}" sibTransId="{BDF08B7F-EE41-4503-8CD7-C5BC88CA17BB}"/>
    <dgm:cxn modelId="{98D553D8-EF0D-4F0B-B8D0-D0331F071A04}" type="presOf" srcId="{9D24725E-0819-444A-869A-ABB29AB3339F}" destId="{7AD7023D-0A3D-4338-B53F-6570DBBB8883}" srcOrd="0" destOrd="0" presId="urn:microsoft.com/office/officeart/2008/layout/CircleAccentTimeline"/>
    <dgm:cxn modelId="{72E992C3-B80C-4E1C-B39A-BA2BA9422A2F}" type="presParOf" srcId="{5CC7693F-2998-4D11-873B-37FD82F6ECC9}" destId="{4F7294C7-20B6-44F0-8450-3CF86C130639}" srcOrd="0" destOrd="0" presId="urn:microsoft.com/office/officeart/2008/layout/CircleAccentTimeline"/>
    <dgm:cxn modelId="{8260EDF9-67AC-4546-B523-E99F37B59766}" type="presParOf" srcId="{4F7294C7-20B6-44F0-8450-3CF86C130639}" destId="{74271B1F-6AEF-4CF9-8809-F88BB9802554}" srcOrd="0" destOrd="0" presId="urn:microsoft.com/office/officeart/2008/layout/CircleAccentTimeline"/>
    <dgm:cxn modelId="{81165A4C-A2ED-43EF-88C0-9152038156B4}" type="presParOf" srcId="{4F7294C7-20B6-44F0-8450-3CF86C130639}" destId="{E053D815-CD3E-4DD7-A412-B17018FDC765}" srcOrd="1" destOrd="0" presId="urn:microsoft.com/office/officeart/2008/layout/CircleAccentTimeline"/>
    <dgm:cxn modelId="{22897C5F-E975-4880-B289-220F0AB96943}" type="presParOf" srcId="{4F7294C7-20B6-44F0-8450-3CF86C130639}" destId="{6BC49A83-18A3-476C-AE1A-3F5BDB77C4C0}" srcOrd="2" destOrd="0" presId="urn:microsoft.com/office/officeart/2008/layout/CircleAccentTimeline"/>
    <dgm:cxn modelId="{7EB887D2-27A8-4192-B64E-A2CA0002A2E2}" type="presParOf" srcId="{5CC7693F-2998-4D11-873B-37FD82F6ECC9}" destId="{106AEB35-F0D2-4B57-8523-40730721BAEE}" srcOrd="1" destOrd="0" presId="urn:microsoft.com/office/officeart/2008/layout/CircleAccentTimeline"/>
    <dgm:cxn modelId="{1D536E4A-C966-4D3D-B1E9-CEF6972904BF}" type="presParOf" srcId="{5CC7693F-2998-4D11-873B-37FD82F6ECC9}" destId="{CB9C3003-B9A0-422B-81F8-3C8A6AA558DD}" srcOrd="2" destOrd="0" presId="urn:microsoft.com/office/officeart/2008/layout/CircleAccentTimeline"/>
    <dgm:cxn modelId="{C3C5FBEE-F020-4407-AE77-FE07B003406E}" type="presParOf" srcId="{5CC7693F-2998-4D11-873B-37FD82F6ECC9}" destId="{3E8E7D00-A91D-4721-B84C-0B80B211AE4D}" srcOrd="3" destOrd="0" presId="urn:microsoft.com/office/officeart/2008/layout/CircleAccentTimeline"/>
    <dgm:cxn modelId="{D6999F07-20C3-46C0-ABB5-E07492CE4F30}" type="presParOf" srcId="{3E8E7D00-A91D-4721-B84C-0B80B211AE4D}" destId="{402C1DDF-2498-450A-9024-A4F53385BF36}" srcOrd="0" destOrd="0" presId="urn:microsoft.com/office/officeart/2008/layout/CircleAccentTimeline"/>
    <dgm:cxn modelId="{432748A6-190C-4F71-B4CD-1223F058637B}" type="presParOf" srcId="{3E8E7D00-A91D-4721-B84C-0B80B211AE4D}" destId="{7AD7023D-0A3D-4338-B53F-6570DBBB8883}" srcOrd="1" destOrd="0" presId="urn:microsoft.com/office/officeart/2008/layout/CircleAccentTimeline"/>
    <dgm:cxn modelId="{D4FA5A1C-B28F-4BF5-AACC-DD9F55354340}" type="presParOf" srcId="{3E8E7D00-A91D-4721-B84C-0B80B211AE4D}" destId="{386B7ED6-2F20-4198-B6C0-D1187EB69749}" srcOrd="2" destOrd="0" presId="urn:microsoft.com/office/officeart/2008/layout/CircleAccentTimeline"/>
    <dgm:cxn modelId="{79DCDAE8-24FF-4E1D-8D8B-996766547524}" type="presParOf" srcId="{5CC7693F-2998-4D11-873B-37FD82F6ECC9}" destId="{AFC8042D-1401-46A0-8EF3-3BB73273EE38}" srcOrd="4" destOrd="0" presId="urn:microsoft.com/office/officeart/2008/layout/CircleAccentTimeline"/>
    <dgm:cxn modelId="{EB42C7DA-8903-4DD0-BA51-C0F1DFD13B61}" type="presParOf" srcId="{5CC7693F-2998-4D11-873B-37FD82F6ECC9}" destId="{F506A6BC-ED1B-4FF4-83F4-1BD9C5CDBCE3}" srcOrd="5" destOrd="0" presId="urn:microsoft.com/office/officeart/2008/layout/CircleAccentTimeline"/>
    <dgm:cxn modelId="{9B537D91-269F-4DE3-860F-6BE2D57686AF}" type="presParOf" srcId="{5CC7693F-2998-4D11-873B-37FD82F6ECC9}" destId="{E1F0DCA6-4EC8-4D0A-8B86-2147FC193172}" srcOrd="6" destOrd="0" presId="urn:microsoft.com/office/officeart/2008/layout/CircleAccentTimeline"/>
    <dgm:cxn modelId="{F546FC96-C60B-4279-8911-B47DC0A69F44}" type="presParOf" srcId="{E1F0DCA6-4EC8-4D0A-8B86-2147FC193172}" destId="{81761994-0EE0-4633-A566-84B2EF952875}" srcOrd="0" destOrd="0" presId="urn:microsoft.com/office/officeart/2008/layout/CircleAccentTimeline"/>
    <dgm:cxn modelId="{A5F121FB-87DA-494C-B6FE-E1750618FCCC}" type="presParOf" srcId="{E1F0DCA6-4EC8-4D0A-8B86-2147FC193172}" destId="{D25C807D-0AD1-4F2A-9EEC-905E5E92D999}" srcOrd="1" destOrd="0" presId="urn:microsoft.com/office/officeart/2008/layout/CircleAccentTimeline"/>
    <dgm:cxn modelId="{15C3A86A-F060-49D4-B940-11B7E9AE3A11}" type="presParOf" srcId="{E1F0DCA6-4EC8-4D0A-8B86-2147FC193172}" destId="{4689B79A-49DB-42EA-A070-65E323547B97}" srcOrd="2" destOrd="0" presId="urn:microsoft.com/office/officeart/2008/layout/CircleAccentTimeline"/>
    <dgm:cxn modelId="{BB2DCECF-0391-4536-9FA1-96F5D6FE63DB}" type="presParOf" srcId="{5CC7693F-2998-4D11-873B-37FD82F6ECC9}" destId="{15F92E58-4802-4A3F-8008-BE805AA57A6A}" srcOrd="7" destOrd="0" presId="urn:microsoft.com/office/officeart/2008/layout/CircleAccentTimeline"/>
    <dgm:cxn modelId="{E2211336-6F94-46AD-93E7-A192B96123CD}" type="presParOf" srcId="{5CC7693F-2998-4D11-873B-37FD82F6ECC9}" destId="{94203876-3BBE-448A-B29B-6BA7B2954C04}" srcOrd="8" destOrd="0" presId="urn:microsoft.com/office/officeart/2008/layout/CircleAccentTimeline"/>
  </dgm:cxnLst>
  <dgm:bg/>
  <dgm:whole/>
  <dgm:extLst>
    <a:ext uri="http://schemas.microsoft.com/office/drawing/2008/diagram">
      <dsp:dataModelExt xmlns:dsp="http://schemas.microsoft.com/office/drawing/2008/diagram" relId="rId29"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7958D66C-C124-4FA7-B9F2-D1823E9585FD}" type="doc">
      <dgm:prSet loTypeId="urn:microsoft.com/office/officeart/2005/8/layout/pList2" loCatId="picture" qsTypeId="urn:microsoft.com/office/officeart/2005/8/quickstyle/3d1" qsCatId="3D" csTypeId="urn:microsoft.com/office/officeart/2005/8/colors/accent0_3" csCatId="mainScheme" phldr="1"/>
      <dgm:spPr/>
      <dgm:t>
        <a:bodyPr/>
        <a:lstStyle/>
        <a:p>
          <a:endParaRPr lang="ru-RU"/>
        </a:p>
      </dgm:t>
    </dgm:pt>
    <dgm:pt modelId="{C352F553-2578-4749-B13C-EDBA7CC83DE3}">
      <dgm:prSet/>
      <dgm:spPr/>
      <dgm:t>
        <a:bodyPr/>
        <a:lstStyle/>
        <a:p>
          <a:r>
            <a:rPr lang="ru-RU" dirty="0"/>
            <a:t>Внутренняя оценка качества выполнения аудиторского задания</a:t>
          </a:r>
        </a:p>
      </dgm:t>
    </dgm:pt>
    <dgm:pt modelId="{AE285D0F-CAF4-438D-909D-43021B9B3A71}" type="sibTrans" cxnId="{01C3ED4D-264E-4C1B-B9C0-07C17F2C9FD1}">
      <dgm:prSet/>
      <dgm:spPr/>
      <dgm:t>
        <a:bodyPr/>
        <a:lstStyle/>
        <a:p>
          <a:endParaRPr lang="ru-RU"/>
        </a:p>
      </dgm:t>
    </dgm:pt>
    <dgm:pt modelId="{44E52994-3008-4DCA-A03D-26E8E0A3757C}" type="parTrans" cxnId="{01C3ED4D-264E-4C1B-B9C0-07C17F2C9FD1}">
      <dgm:prSet/>
      <dgm:spPr/>
      <dgm:t>
        <a:bodyPr/>
        <a:lstStyle/>
        <a:p>
          <a:endParaRPr lang="ru-RU"/>
        </a:p>
      </dgm:t>
    </dgm:pt>
    <dgm:pt modelId="{82EA93B7-6089-49F5-8581-C3ED40C90565}" type="pres">
      <dgm:prSet presAssocID="{7958D66C-C124-4FA7-B9F2-D1823E9585FD}" presName="Name0" presStyleCnt="0">
        <dgm:presLayoutVars>
          <dgm:dir/>
          <dgm:resizeHandles val="exact"/>
        </dgm:presLayoutVars>
      </dgm:prSet>
      <dgm:spPr/>
    </dgm:pt>
    <dgm:pt modelId="{93EE4ED0-7723-4DF0-AFDF-643EF07CEC19}" type="pres">
      <dgm:prSet presAssocID="{7958D66C-C124-4FA7-B9F2-D1823E9585FD}" presName="bkgdShp" presStyleLbl="alignAccFollowNode1" presStyleIdx="0" presStyleCnt="1"/>
      <dgm:spPr/>
    </dgm:pt>
    <dgm:pt modelId="{458AEFE4-4A46-4567-856E-2C01CDE6BDF3}" type="pres">
      <dgm:prSet presAssocID="{7958D66C-C124-4FA7-B9F2-D1823E9585FD}" presName="linComp" presStyleCnt="0"/>
      <dgm:spPr/>
    </dgm:pt>
    <dgm:pt modelId="{D8E06D48-5B4F-4C5F-91BC-BC3A01A3E210}" type="pres">
      <dgm:prSet presAssocID="{C352F553-2578-4749-B13C-EDBA7CC83DE3}" presName="compNode" presStyleCnt="0"/>
      <dgm:spPr/>
    </dgm:pt>
    <dgm:pt modelId="{5D8E08FD-0DFE-437E-ADDE-74419138E996}" type="pres">
      <dgm:prSet presAssocID="{C352F553-2578-4749-B13C-EDBA7CC83DE3}" presName="node" presStyleLbl="node1" presStyleIdx="0" presStyleCnt="1">
        <dgm:presLayoutVars>
          <dgm:bulletEnabled val="1"/>
        </dgm:presLayoutVars>
      </dgm:prSet>
      <dgm:spPr/>
    </dgm:pt>
    <dgm:pt modelId="{836BF20F-6018-432B-94E6-595B37B73611}" type="pres">
      <dgm:prSet presAssocID="{C352F553-2578-4749-B13C-EDBA7CC83DE3}" presName="invisiNode" presStyleLbl="node1" presStyleIdx="0" presStyleCnt="1"/>
      <dgm:spPr/>
    </dgm:pt>
    <dgm:pt modelId="{C7A9F2A0-2C10-4AA9-8C78-2C014DE97793}" type="pres">
      <dgm:prSet presAssocID="{C352F553-2578-4749-B13C-EDBA7CC83DE3}" presName="imagNode"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4000" r="-14000"/>
          </a:stretch>
        </a:blipFill>
      </dgm:spPr>
    </dgm:pt>
  </dgm:ptLst>
  <dgm:cxnLst>
    <dgm:cxn modelId="{01C3ED4D-264E-4C1B-B9C0-07C17F2C9FD1}" srcId="{7958D66C-C124-4FA7-B9F2-D1823E9585FD}" destId="{C352F553-2578-4749-B13C-EDBA7CC83DE3}" srcOrd="0" destOrd="0" parTransId="{44E52994-3008-4DCA-A03D-26E8E0A3757C}" sibTransId="{AE285D0F-CAF4-438D-909D-43021B9B3A71}"/>
    <dgm:cxn modelId="{9662B578-1125-4900-94BD-79D7775BAE01}" type="presOf" srcId="{7958D66C-C124-4FA7-B9F2-D1823E9585FD}" destId="{82EA93B7-6089-49F5-8581-C3ED40C90565}" srcOrd="0" destOrd="0" presId="urn:microsoft.com/office/officeart/2005/8/layout/pList2"/>
    <dgm:cxn modelId="{12A3DA8E-EC66-493F-9799-54296F5F22B5}" type="presOf" srcId="{C352F553-2578-4749-B13C-EDBA7CC83DE3}" destId="{5D8E08FD-0DFE-437E-ADDE-74419138E996}" srcOrd="0" destOrd="0" presId="urn:microsoft.com/office/officeart/2005/8/layout/pList2"/>
    <dgm:cxn modelId="{115ED3AF-E4F8-492A-BE96-06B02FEF33E1}" type="presParOf" srcId="{82EA93B7-6089-49F5-8581-C3ED40C90565}" destId="{93EE4ED0-7723-4DF0-AFDF-643EF07CEC19}" srcOrd="0" destOrd="0" presId="urn:microsoft.com/office/officeart/2005/8/layout/pList2"/>
    <dgm:cxn modelId="{EEB56D5C-F56D-4A54-81D9-02C406EE10FB}" type="presParOf" srcId="{82EA93B7-6089-49F5-8581-C3ED40C90565}" destId="{458AEFE4-4A46-4567-856E-2C01CDE6BDF3}" srcOrd="1" destOrd="0" presId="urn:microsoft.com/office/officeart/2005/8/layout/pList2"/>
    <dgm:cxn modelId="{99A83B5F-3E60-4993-AB59-3816EF382DB2}" type="presParOf" srcId="{458AEFE4-4A46-4567-856E-2C01CDE6BDF3}" destId="{D8E06D48-5B4F-4C5F-91BC-BC3A01A3E210}" srcOrd="0" destOrd="0" presId="urn:microsoft.com/office/officeart/2005/8/layout/pList2"/>
    <dgm:cxn modelId="{7CAA8B7A-D276-4C43-97CB-1E4099B52D81}" type="presParOf" srcId="{D8E06D48-5B4F-4C5F-91BC-BC3A01A3E210}" destId="{5D8E08FD-0DFE-437E-ADDE-74419138E996}" srcOrd="0" destOrd="0" presId="urn:microsoft.com/office/officeart/2005/8/layout/pList2"/>
    <dgm:cxn modelId="{8B779797-70AA-4DED-914A-DEDA8870DC0E}" type="presParOf" srcId="{D8E06D48-5B4F-4C5F-91BC-BC3A01A3E210}" destId="{836BF20F-6018-432B-94E6-595B37B73611}" srcOrd="1" destOrd="0" presId="urn:microsoft.com/office/officeart/2005/8/layout/pList2"/>
    <dgm:cxn modelId="{876E9954-358D-4397-96AE-3F5E9FC64FE2}" type="presParOf" srcId="{D8E06D48-5B4F-4C5F-91BC-BC3A01A3E210}" destId="{C7A9F2A0-2C10-4AA9-8C78-2C014DE97793}" srcOrd="2" destOrd="0" presId="urn:microsoft.com/office/officeart/2005/8/layout/p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7958D66C-C124-4FA7-B9F2-D1823E9585FD}" type="doc">
      <dgm:prSet loTypeId="urn:microsoft.com/office/officeart/2005/8/layout/pList2" loCatId="picture" qsTypeId="urn:microsoft.com/office/officeart/2005/8/quickstyle/3d1" qsCatId="3D" csTypeId="urn:microsoft.com/office/officeart/2005/8/colors/accent0_3" csCatId="mainScheme" phldr="1"/>
      <dgm:spPr/>
      <dgm:t>
        <a:bodyPr/>
        <a:lstStyle/>
        <a:p>
          <a:endParaRPr lang="ru-RU"/>
        </a:p>
      </dgm:t>
    </dgm:pt>
    <dgm:pt modelId="{C352F553-2578-4749-B13C-EDBA7CC83DE3}">
      <dgm:prSet/>
      <dgm:spPr/>
      <dgm:t>
        <a:bodyPr/>
        <a:lstStyle/>
        <a:p>
          <a:r>
            <a:rPr lang="ru-RU" dirty="0"/>
            <a:t>Внутренняя оценка качества выполнения аудиторского задания</a:t>
          </a:r>
        </a:p>
      </dgm:t>
    </dgm:pt>
    <dgm:pt modelId="{AE285D0F-CAF4-438D-909D-43021B9B3A71}" type="sibTrans" cxnId="{01C3ED4D-264E-4C1B-B9C0-07C17F2C9FD1}">
      <dgm:prSet/>
      <dgm:spPr/>
      <dgm:t>
        <a:bodyPr/>
        <a:lstStyle/>
        <a:p>
          <a:endParaRPr lang="ru-RU"/>
        </a:p>
      </dgm:t>
    </dgm:pt>
    <dgm:pt modelId="{44E52994-3008-4DCA-A03D-26E8E0A3757C}" type="parTrans" cxnId="{01C3ED4D-264E-4C1B-B9C0-07C17F2C9FD1}">
      <dgm:prSet/>
      <dgm:spPr/>
      <dgm:t>
        <a:bodyPr/>
        <a:lstStyle/>
        <a:p>
          <a:endParaRPr lang="ru-RU"/>
        </a:p>
      </dgm:t>
    </dgm:pt>
    <dgm:pt modelId="{82EA93B7-6089-49F5-8581-C3ED40C90565}" type="pres">
      <dgm:prSet presAssocID="{7958D66C-C124-4FA7-B9F2-D1823E9585FD}" presName="Name0" presStyleCnt="0">
        <dgm:presLayoutVars>
          <dgm:dir/>
          <dgm:resizeHandles val="exact"/>
        </dgm:presLayoutVars>
      </dgm:prSet>
      <dgm:spPr/>
    </dgm:pt>
    <dgm:pt modelId="{93EE4ED0-7723-4DF0-AFDF-643EF07CEC19}" type="pres">
      <dgm:prSet presAssocID="{7958D66C-C124-4FA7-B9F2-D1823E9585FD}" presName="bkgdShp" presStyleLbl="alignAccFollowNode1" presStyleIdx="0" presStyleCnt="1"/>
      <dgm:spPr/>
    </dgm:pt>
    <dgm:pt modelId="{458AEFE4-4A46-4567-856E-2C01CDE6BDF3}" type="pres">
      <dgm:prSet presAssocID="{7958D66C-C124-4FA7-B9F2-D1823E9585FD}" presName="linComp" presStyleCnt="0"/>
      <dgm:spPr/>
    </dgm:pt>
    <dgm:pt modelId="{D8E06D48-5B4F-4C5F-91BC-BC3A01A3E210}" type="pres">
      <dgm:prSet presAssocID="{C352F553-2578-4749-B13C-EDBA7CC83DE3}" presName="compNode" presStyleCnt="0"/>
      <dgm:spPr/>
    </dgm:pt>
    <dgm:pt modelId="{5D8E08FD-0DFE-437E-ADDE-74419138E996}" type="pres">
      <dgm:prSet presAssocID="{C352F553-2578-4749-B13C-EDBA7CC83DE3}" presName="node" presStyleLbl="node1" presStyleIdx="0" presStyleCnt="1">
        <dgm:presLayoutVars>
          <dgm:bulletEnabled val="1"/>
        </dgm:presLayoutVars>
      </dgm:prSet>
      <dgm:spPr/>
    </dgm:pt>
    <dgm:pt modelId="{836BF20F-6018-432B-94E6-595B37B73611}" type="pres">
      <dgm:prSet presAssocID="{C352F553-2578-4749-B13C-EDBA7CC83DE3}" presName="invisiNode" presStyleLbl="node1" presStyleIdx="0" presStyleCnt="1"/>
      <dgm:spPr/>
    </dgm:pt>
    <dgm:pt modelId="{C7A9F2A0-2C10-4AA9-8C78-2C014DE97793}" type="pres">
      <dgm:prSet presAssocID="{C352F553-2578-4749-B13C-EDBA7CC83DE3}" presName="imagNode"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4000" r="-14000"/>
          </a:stretch>
        </a:blipFill>
      </dgm:spPr>
    </dgm:pt>
  </dgm:ptLst>
  <dgm:cxnLst>
    <dgm:cxn modelId="{01C3ED4D-264E-4C1B-B9C0-07C17F2C9FD1}" srcId="{7958D66C-C124-4FA7-B9F2-D1823E9585FD}" destId="{C352F553-2578-4749-B13C-EDBA7CC83DE3}" srcOrd="0" destOrd="0" parTransId="{44E52994-3008-4DCA-A03D-26E8E0A3757C}" sibTransId="{AE285D0F-CAF4-438D-909D-43021B9B3A71}"/>
    <dgm:cxn modelId="{9662B578-1125-4900-94BD-79D7775BAE01}" type="presOf" srcId="{7958D66C-C124-4FA7-B9F2-D1823E9585FD}" destId="{82EA93B7-6089-49F5-8581-C3ED40C90565}" srcOrd="0" destOrd="0" presId="urn:microsoft.com/office/officeart/2005/8/layout/pList2"/>
    <dgm:cxn modelId="{12A3DA8E-EC66-493F-9799-54296F5F22B5}" type="presOf" srcId="{C352F553-2578-4749-B13C-EDBA7CC83DE3}" destId="{5D8E08FD-0DFE-437E-ADDE-74419138E996}" srcOrd="0" destOrd="0" presId="urn:microsoft.com/office/officeart/2005/8/layout/pList2"/>
    <dgm:cxn modelId="{115ED3AF-E4F8-492A-BE96-06B02FEF33E1}" type="presParOf" srcId="{82EA93B7-6089-49F5-8581-C3ED40C90565}" destId="{93EE4ED0-7723-4DF0-AFDF-643EF07CEC19}" srcOrd="0" destOrd="0" presId="urn:microsoft.com/office/officeart/2005/8/layout/pList2"/>
    <dgm:cxn modelId="{EEB56D5C-F56D-4A54-81D9-02C406EE10FB}" type="presParOf" srcId="{82EA93B7-6089-49F5-8581-C3ED40C90565}" destId="{458AEFE4-4A46-4567-856E-2C01CDE6BDF3}" srcOrd="1" destOrd="0" presId="urn:microsoft.com/office/officeart/2005/8/layout/pList2"/>
    <dgm:cxn modelId="{99A83B5F-3E60-4993-AB59-3816EF382DB2}" type="presParOf" srcId="{458AEFE4-4A46-4567-856E-2C01CDE6BDF3}" destId="{D8E06D48-5B4F-4C5F-91BC-BC3A01A3E210}" srcOrd="0" destOrd="0" presId="urn:microsoft.com/office/officeart/2005/8/layout/pList2"/>
    <dgm:cxn modelId="{7CAA8B7A-D276-4C43-97CB-1E4099B52D81}" type="presParOf" srcId="{D8E06D48-5B4F-4C5F-91BC-BC3A01A3E210}" destId="{5D8E08FD-0DFE-437E-ADDE-74419138E996}" srcOrd="0" destOrd="0" presId="urn:microsoft.com/office/officeart/2005/8/layout/pList2"/>
    <dgm:cxn modelId="{8B779797-70AA-4DED-914A-DEDA8870DC0E}" type="presParOf" srcId="{D8E06D48-5B4F-4C5F-91BC-BC3A01A3E210}" destId="{836BF20F-6018-432B-94E6-595B37B73611}" srcOrd="1" destOrd="0" presId="urn:microsoft.com/office/officeart/2005/8/layout/pList2"/>
    <dgm:cxn modelId="{876E9954-358D-4397-96AE-3F5E9FC64FE2}" type="presParOf" srcId="{D8E06D48-5B4F-4C5F-91BC-BC3A01A3E210}" destId="{C7A9F2A0-2C10-4AA9-8C78-2C014DE97793}" srcOrd="2" destOrd="0" presId="urn:microsoft.com/office/officeart/2005/8/layout/p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FD46B9A8-7CD0-42A1-B10A-BC75F11EC56E}" type="doc">
      <dgm:prSet loTypeId="urn:microsoft.com/office/officeart/2005/8/layout/process1" loCatId="process" qsTypeId="urn:microsoft.com/office/officeart/2005/8/quickstyle/simple5" qsCatId="simple" csTypeId="urn:microsoft.com/office/officeart/2005/8/colors/accent0_2" csCatId="mainScheme" phldr="1"/>
      <dgm:spPr/>
      <dgm:t>
        <a:bodyPr/>
        <a:lstStyle/>
        <a:p>
          <a:endParaRPr lang="ru-RU"/>
        </a:p>
      </dgm:t>
    </dgm:pt>
    <dgm:pt modelId="{46EE95B9-0EEA-4120-8D4A-B413E8F7B578}">
      <dgm:prSet/>
      <dgm:spPr/>
      <dgm:t>
        <a:bodyPr/>
        <a:lstStyle/>
        <a:p>
          <a:r>
            <a:rPr lang="ru-RU" dirty="0"/>
            <a:t>Характер, сроки и объем процедур внутренней оценки качества выполнения аудиторского задания</a:t>
          </a:r>
        </a:p>
      </dgm:t>
    </dgm:pt>
    <dgm:pt modelId="{F01FA935-0DA4-4024-9D53-BEA275FBC4AB}" type="parTrans" cxnId="{51C97855-05CC-48FF-ADA2-2C0160460BAD}">
      <dgm:prSet/>
      <dgm:spPr/>
      <dgm:t>
        <a:bodyPr/>
        <a:lstStyle/>
        <a:p>
          <a:endParaRPr lang="ru-RU"/>
        </a:p>
      </dgm:t>
    </dgm:pt>
    <dgm:pt modelId="{A03C9976-975C-4C12-B646-D6B5C45191B9}" type="sibTrans" cxnId="{51C97855-05CC-48FF-ADA2-2C0160460BAD}">
      <dgm:prSet/>
      <dgm:spPr/>
      <dgm:t>
        <a:bodyPr/>
        <a:lstStyle/>
        <a:p>
          <a:endParaRPr lang="ru-RU" dirty="0"/>
        </a:p>
      </dgm:t>
    </dgm:pt>
    <dgm:pt modelId="{38E32D5C-AB9A-4A9F-9CF1-3B5E56AC4C01}">
      <dgm:prSet/>
      <dgm:spPr/>
      <dgm:t>
        <a:bodyPr/>
        <a:lstStyle/>
        <a:p>
          <a:r>
            <a:rPr lang="ru-RU" dirty="0"/>
            <a:t>Процедуры внутренней оценки качества</a:t>
          </a:r>
        </a:p>
      </dgm:t>
    </dgm:pt>
    <dgm:pt modelId="{5C46AFE1-F7A3-4977-B32B-4D85D557B485}" type="parTrans" cxnId="{69F67B6E-1364-4D34-8D2E-B3B6DB2B30F7}">
      <dgm:prSet/>
      <dgm:spPr/>
      <dgm:t>
        <a:bodyPr/>
        <a:lstStyle/>
        <a:p>
          <a:endParaRPr lang="ru-RU"/>
        </a:p>
      </dgm:t>
    </dgm:pt>
    <dgm:pt modelId="{64D9914A-0DC1-4A13-9DB7-EF70D5FA9CF1}" type="sibTrans" cxnId="{69F67B6E-1364-4D34-8D2E-B3B6DB2B30F7}">
      <dgm:prSet/>
      <dgm:spPr/>
      <dgm:t>
        <a:bodyPr/>
        <a:lstStyle/>
        <a:p>
          <a:endParaRPr lang="ru-RU"/>
        </a:p>
      </dgm:t>
    </dgm:pt>
    <dgm:pt modelId="{714F6CC0-2359-46C0-A962-4DA9DCF31C8E}" type="pres">
      <dgm:prSet presAssocID="{FD46B9A8-7CD0-42A1-B10A-BC75F11EC56E}" presName="Name0" presStyleCnt="0">
        <dgm:presLayoutVars>
          <dgm:dir/>
          <dgm:resizeHandles val="exact"/>
        </dgm:presLayoutVars>
      </dgm:prSet>
      <dgm:spPr/>
    </dgm:pt>
    <dgm:pt modelId="{F21C7460-909C-4958-8001-8BC09BB02087}" type="pres">
      <dgm:prSet presAssocID="{46EE95B9-0EEA-4120-8D4A-B413E8F7B578}" presName="node" presStyleLbl="node1" presStyleIdx="0" presStyleCnt="2">
        <dgm:presLayoutVars>
          <dgm:bulletEnabled val="1"/>
        </dgm:presLayoutVars>
      </dgm:prSet>
      <dgm:spPr/>
    </dgm:pt>
    <dgm:pt modelId="{220C7793-3101-4357-B2F4-705A65C10BDD}" type="pres">
      <dgm:prSet presAssocID="{A03C9976-975C-4C12-B646-D6B5C45191B9}" presName="sibTrans" presStyleLbl="sibTrans2D1" presStyleIdx="0" presStyleCnt="1"/>
      <dgm:spPr/>
    </dgm:pt>
    <dgm:pt modelId="{7ADD5A2F-4F2C-47CE-9CA8-E18DF76AF415}" type="pres">
      <dgm:prSet presAssocID="{A03C9976-975C-4C12-B646-D6B5C45191B9}" presName="connectorText" presStyleLbl="sibTrans2D1" presStyleIdx="0" presStyleCnt="1"/>
      <dgm:spPr/>
    </dgm:pt>
    <dgm:pt modelId="{271C07A4-7E68-4143-B5A5-08C0CD6F0189}" type="pres">
      <dgm:prSet presAssocID="{38E32D5C-AB9A-4A9F-9CF1-3B5E56AC4C01}" presName="node" presStyleLbl="node1" presStyleIdx="1" presStyleCnt="2">
        <dgm:presLayoutVars>
          <dgm:bulletEnabled val="1"/>
        </dgm:presLayoutVars>
      </dgm:prSet>
      <dgm:spPr/>
    </dgm:pt>
  </dgm:ptLst>
  <dgm:cxnLst>
    <dgm:cxn modelId="{49519103-5415-4E45-8113-BF15C5355DBA}" type="presOf" srcId="{A03C9976-975C-4C12-B646-D6B5C45191B9}" destId="{220C7793-3101-4357-B2F4-705A65C10BDD}" srcOrd="0" destOrd="0" presId="urn:microsoft.com/office/officeart/2005/8/layout/process1"/>
    <dgm:cxn modelId="{69F67B6E-1364-4D34-8D2E-B3B6DB2B30F7}" srcId="{FD46B9A8-7CD0-42A1-B10A-BC75F11EC56E}" destId="{38E32D5C-AB9A-4A9F-9CF1-3B5E56AC4C01}" srcOrd="1" destOrd="0" parTransId="{5C46AFE1-F7A3-4977-B32B-4D85D557B485}" sibTransId="{64D9914A-0DC1-4A13-9DB7-EF70D5FA9CF1}"/>
    <dgm:cxn modelId="{51C97855-05CC-48FF-ADA2-2C0160460BAD}" srcId="{FD46B9A8-7CD0-42A1-B10A-BC75F11EC56E}" destId="{46EE95B9-0EEA-4120-8D4A-B413E8F7B578}" srcOrd="0" destOrd="0" parTransId="{F01FA935-0DA4-4024-9D53-BEA275FBC4AB}" sibTransId="{A03C9976-975C-4C12-B646-D6B5C45191B9}"/>
    <dgm:cxn modelId="{1B8A8592-B6B8-4D61-956E-E64269C4B458}" type="presOf" srcId="{46EE95B9-0EEA-4120-8D4A-B413E8F7B578}" destId="{F21C7460-909C-4958-8001-8BC09BB02087}" srcOrd="0" destOrd="0" presId="urn:microsoft.com/office/officeart/2005/8/layout/process1"/>
    <dgm:cxn modelId="{5C939EB5-670A-4AF2-BE75-70A6D7AD6F4C}" type="presOf" srcId="{A03C9976-975C-4C12-B646-D6B5C45191B9}" destId="{7ADD5A2F-4F2C-47CE-9CA8-E18DF76AF415}" srcOrd="1" destOrd="0" presId="urn:microsoft.com/office/officeart/2005/8/layout/process1"/>
    <dgm:cxn modelId="{F17A74BD-01B6-46DC-A819-8A56A8CC359B}" type="presOf" srcId="{FD46B9A8-7CD0-42A1-B10A-BC75F11EC56E}" destId="{714F6CC0-2359-46C0-A962-4DA9DCF31C8E}" srcOrd="0" destOrd="0" presId="urn:microsoft.com/office/officeart/2005/8/layout/process1"/>
    <dgm:cxn modelId="{07ADFFCE-D68F-482A-9EF2-DACFFC208ACD}" type="presOf" srcId="{38E32D5C-AB9A-4A9F-9CF1-3B5E56AC4C01}" destId="{271C07A4-7E68-4143-B5A5-08C0CD6F0189}" srcOrd="0" destOrd="0" presId="urn:microsoft.com/office/officeart/2005/8/layout/process1"/>
    <dgm:cxn modelId="{EE99504C-5470-4A86-BB44-63F17D79FC51}" type="presParOf" srcId="{714F6CC0-2359-46C0-A962-4DA9DCF31C8E}" destId="{F21C7460-909C-4958-8001-8BC09BB02087}" srcOrd="0" destOrd="0" presId="urn:microsoft.com/office/officeart/2005/8/layout/process1"/>
    <dgm:cxn modelId="{49A2176F-F7C6-456A-A891-E466067D4558}" type="presParOf" srcId="{714F6CC0-2359-46C0-A962-4DA9DCF31C8E}" destId="{220C7793-3101-4357-B2F4-705A65C10BDD}" srcOrd="1" destOrd="0" presId="urn:microsoft.com/office/officeart/2005/8/layout/process1"/>
    <dgm:cxn modelId="{848B02C5-EC30-4B3E-8FDE-1F2DECDB0175}" type="presParOf" srcId="{220C7793-3101-4357-B2F4-705A65C10BDD}" destId="{7ADD5A2F-4F2C-47CE-9CA8-E18DF76AF415}" srcOrd="0" destOrd="0" presId="urn:microsoft.com/office/officeart/2005/8/layout/process1"/>
    <dgm:cxn modelId="{BC2C3204-36B0-4D08-98EE-1DB5E18933A0}" type="presParOf" srcId="{714F6CC0-2359-46C0-A962-4DA9DCF31C8E}" destId="{271C07A4-7E68-4143-B5A5-08C0CD6F0189}" srcOrd="2" destOrd="0" presId="urn:microsoft.com/office/officeart/2005/8/layout/process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74.xml><?xml version="1.0" encoding="utf-8"?>
<dgm:dataModel xmlns:dgm="http://schemas.openxmlformats.org/drawingml/2006/diagram" xmlns:a="http://schemas.openxmlformats.org/drawingml/2006/main">
  <dgm:ptLst>
    <dgm:pt modelId="{934EA65C-35A0-43EE-B275-467AC9EAD031}" type="doc">
      <dgm:prSet loTypeId="urn:microsoft.com/office/officeart/2008/layout/LinedList" loCatId="list" qsTypeId="urn:microsoft.com/office/officeart/2005/8/quickstyle/simple1" qsCatId="simple" csTypeId="urn:microsoft.com/office/officeart/2005/8/colors/accent0_2" csCatId="mainScheme" phldr="1"/>
      <dgm:spPr/>
      <dgm:t>
        <a:bodyPr/>
        <a:lstStyle/>
        <a:p>
          <a:endParaRPr lang="ru-RU"/>
        </a:p>
      </dgm:t>
    </dgm:pt>
    <dgm:pt modelId="{32E040C0-9B29-45A9-8E8E-6AA434076028}">
      <dgm:prSet custT="1"/>
      <dgm:spPr/>
      <dgm:t>
        <a:bodyPr/>
        <a:lstStyle/>
        <a:p>
          <a:r>
            <a:rPr lang="ru-RU" sz="1200" dirty="0"/>
            <a:t>Процедуры принятия клиента и аудиторского задания, включая оценку независимости аудиторской организации, аудитора - индивидуального предпринимателя</a:t>
          </a:r>
        </a:p>
      </dgm:t>
    </dgm:pt>
    <dgm:pt modelId="{AE201D83-CF77-4096-983C-F5253BB993F9}" type="parTrans" cxnId="{7540788B-D6D8-4B70-97C1-3FED35AE14E2}">
      <dgm:prSet/>
      <dgm:spPr/>
      <dgm:t>
        <a:bodyPr/>
        <a:lstStyle/>
        <a:p>
          <a:endParaRPr lang="ru-RU" sz="1200"/>
        </a:p>
      </dgm:t>
    </dgm:pt>
    <dgm:pt modelId="{0A777C94-E711-46BA-8F6A-94EC3EBB7346}" type="sibTrans" cxnId="{7540788B-D6D8-4B70-97C1-3FED35AE14E2}">
      <dgm:prSet/>
      <dgm:spPr/>
      <dgm:t>
        <a:bodyPr/>
        <a:lstStyle/>
        <a:p>
          <a:endParaRPr lang="ru-RU" sz="1200"/>
        </a:p>
      </dgm:t>
    </dgm:pt>
    <dgm:pt modelId="{B4F47982-81F4-4D83-8AE6-94FA7A0746D4}">
      <dgm:prSet custT="1"/>
      <dgm:spPr/>
      <dgm:t>
        <a:bodyPr/>
        <a:lstStyle/>
        <a:p>
          <a:r>
            <a:rPr lang="ru-RU" sz="1200" dirty="0"/>
            <a:t>Планирование </a:t>
          </a:r>
        </a:p>
      </dgm:t>
    </dgm:pt>
    <dgm:pt modelId="{05CF6384-73E1-4A96-9B76-3890AAB201AF}" type="parTrans" cxnId="{23EA42CC-E56A-4177-984A-E231A0C3A3D7}">
      <dgm:prSet/>
      <dgm:spPr/>
      <dgm:t>
        <a:bodyPr/>
        <a:lstStyle/>
        <a:p>
          <a:endParaRPr lang="ru-RU" sz="1200"/>
        </a:p>
      </dgm:t>
    </dgm:pt>
    <dgm:pt modelId="{4C048C50-6543-4B98-A544-D4AFA569A3FA}" type="sibTrans" cxnId="{23EA42CC-E56A-4177-984A-E231A0C3A3D7}">
      <dgm:prSet/>
      <dgm:spPr/>
      <dgm:t>
        <a:bodyPr/>
        <a:lstStyle/>
        <a:p>
          <a:endParaRPr lang="ru-RU" sz="1200"/>
        </a:p>
      </dgm:t>
    </dgm:pt>
    <dgm:pt modelId="{2F15AA35-7438-4992-BD11-D5027777E0DB}">
      <dgm:prSet custT="1"/>
      <dgm:spPr/>
      <dgm:t>
        <a:bodyPr/>
        <a:lstStyle/>
        <a:p>
          <a:r>
            <a:rPr lang="ru-RU" sz="1200" dirty="0"/>
            <a:t>Значительные риски и меры, принятые в ответ на эти риски</a:t>
          </a:r>
        </a:p>
      </dgm:t>
    </dgm:pt>
    <dgm:pt modelId="{DCC97A40-54C5-46B5-9BB6-8D036B040BAF}" type="parTrans" cxnId="{899D1B2D-E185-471D-882C-C6206035067D}">
      <dgm:prSet/>
      <dgm:spPr/>
      <dgm:t>
        <a:bodyPr/>
        <a:lstStyle/>
        <a:p>
          <a:endParaRPr lang="ru-RU" sz="1200"/>
        </a:p>
      </dgm:t>
    </dgm:pt>
    <dgm:pt modelId="{E54199AE-906D-4769-A627-7982A7D5C7C4}" type="sibTrans" cxnId="{899D1B2D-E185-471D-882C-C6206035067D}">
      <dgm:prSet/>
      <dgm:spPr/>
      <dgm:t>
        <a:bodyPr/>
        <a:lstStyle/>
        <a:p>
          <a:endParaRPr lang="ru-RU" sz="1200"/>
        </a:p>
      </dgm:t>
    </dgm:pt>
    <dgm:pt modelId="{38AF436D-90BE-4121-A109-AD51673FC931}">
      <dgm:prSet custT="1"/>
      <dgm:spPr/>
      <dgm:t>
        <a:bodyPr/>
        <a:lstStyle/>
        <a:p>
          <a:r>
            <a:rPr lang="ru-RU" sz="1200" dirty="0"/>
            <a:t>Суждения</a:t>
          </a:r>
        </a:p>
      </dgm:t>
    </dgm:pt>
    <dgm:pt modelId="{5E47E9E3-1014-4EE5-82E8-A54A8AC4CE62}" type="parTrans" cxnId="{6E48AB81-5544-44FA-B421-DB9BCCB254AA}">
      <dgm:prSet/>
      <dgm:spPr/>
      <dgm:t>
        <a:bodyPr/>
        <a:lstStyle/>
        <a:p>
          <a:endParaRPr lang="ru-RU" sz="1200"/>
        </a:p>
      </dgm:t>
    </dgm:pt>
    <dgm:pt modelId="{E73680BE-17FD-4C2A-90B1-269D14EC44AC}" type="sibTrans" cxnId="{6E48AB81-5544-44FA-B421-DB9BCCB254AA}">
      <dgm:prSet/>
      <dgm:spPr/>
      <dgm:t>
        <a:bodyPr/>
        <a:lstStyle/>
        <a:p>
          <a:endParaRPr lang="ru-RU" sz="1200"/>
        </a:p>
      </dgm:t>
    </dgm:pt>
    <dgm:pt modelId="{D088C04B-AB2C-4AA7-9F12-D618616F4D77}">
      <dgm:prSet custT="1"/>
      <dgm:spPr/>
      <dgm:t>
        <a:bodyPr/>
        <a:lstStyle/>
        <a:p>
          <a:r>
            <a:rPr lang="ru-RU" sz="1200" dirty="0"/>
            <a:t>Достижение целей проведенных аудиторских процедур</a:t>
          </a:r>
        </a:p>
      </dgm:t>
    </dgm:pt>
    <dgm:pt modelId="{22FA6EF0-9FCE-4735-A00B-87698696FE10}" type="parTrans" cxnId="{AD4960A7-5AD1-4CCD-AA91-AB4B8750438F}">
      <dgm:prSet/>
      <dgm:spPr/>
      <dgm:t>
        <a:bodyPr/>
        <a:lstStyle/>
        <a:p>
          <a:endParaRPr lang="ru-RU" sz="1200"/>
        </a:p>
      </dgm:t>
    </dgm:pt>
    <dgm:pt modelId="{7212BA39-2B14-44F5-96F8-64B035399DB7}" type="sibTrans" cxnId="{AD4960A7-5AD1-4CCD-AA91-AB4B8750438F}">
      <dgm:prSet/>
      <dgm:spPr/>
      <dgm:t>
        <a:bodyPr/>
        <a:lstStyle/>
        <a:p>
          <a:endParaRPr lang="ru-RU" sz="1200"/>
        </a:p>
      </dgm:t>
    </dgm:pt>
    <dgm:pt modelId="{274FF5F9-1C7B-4EAD-8DEC-A5569A3356E1}">
      <dgm:prSet custT="1"/>
      <dgm:spPr/>
      <dgm:t>
        <a:bodyPr/>
        <a:lstStyle/>
        <a:p>
          <a:r>
            <a:rPr lang="ru-RU" sz="1200" dirty="0"/>
            <a:t>Достаточность полученных аудиторских доказательств для формирования вывода по результатам выполнения аудиторского задания</a:t>
          </a:r>
        </a:p>
      </dgm:t>
    </dgm:pt>
    <dgm:pt modelId="{518FCA32-C50A-47EB-8695-1952ED1D89F5}" type="parTrans" cxnId="{590D65F0-3149-49E0-AD4C-7F7ADCBD7EF8}">
      <dgm:prSet/>
      <dgm:spPr/>
      <dgm:t>
        <a:bodyPr/>
        <a:lstStyle/>
        <a:p>
          <a:endParaRPr lang="ru-RU" sz="1200"/>
        </a:p>
      </dgm:t>
    </dgm:pt>
    <dgm:pt modelId="{D6233F7D-F1EE-4F48-A20B-1C6859CB7677}" type="sibTrans" cxnId="{590D65F0-3149-49E0-AD4C-7F7ADCBD7EF8}">
      <dgm:prSet/>
      <dgm:spPr/>
      <dgm:t>
        <a:bodyPr/>
        <a:lstStyle/>
        <a:p>
          <a:endParaRPr lang="ru-RU" sz="1200"/>
        </a:p>
      </dgm:t>
    </dgm:pt>
    <dgm:pt modelId="{EE95E0E3-5B63-49BD-805A-234857378B0C}">
      <dgm:prSet custT="1"/>
      <dgm:spPr/>
      <dgm:t>
        <a:bodyPr/>
        <a:lstStyle/>
        <a:p>
          <a:r>
            <a:rPr lang="ru-RU" sz="1200" dirty="0"/>
            <a:t>Необходимость пересмотра характера, сроков и объема выполненной работы</a:t>
          </a:r>
        </a:p>
      </dgm:t>
    </dgm:pt>
    <dgm:pt modelId="{00E2793D-3C4C-4F48-9269-B66E412E5B6F}" type="parTrans" cxnId="{59989622-20DC-413F-BFF9-AD1515640D04}">
      <dgm:prSet/>
      <dgm:spPr/>
      <dgm:t>
        <a:bodyPr/>
        <a:lstStyle/>
        <a:p>
          <a:endParaRPr lang="ru-RU" sz="1200"/>
        </a:p>
      </dgm:t>
    </dgm:pt>
    <dgm:pt modelId="{840DA891-DFF9-4288-8F73-F104E912F0EB}" type="sibTrans" cxnId="{59989622-20DC-413F-BFF9-AD1515640D04}">
      <dgm:prSet/>
      <dgm:spPr/>
      <dgm:t>
        <a:bodyPr/>
        <a:lstStyle/>
        <a:p>
          <a:endParaRPr lang="ru-RU" sz="1200"/>
        </a:p>
      </dgm:t>
    </dgm:pt>
    <dgm:pt modelId="{170C1D47-2B60-4556-9DC6-1801F35D4DE9}">
      <dgm:prSet custT="1"/>
      <dgm:spPr/>
      <dgm:t>
        <a:bodyPr/>
        <a:lstStyle/>
        <a:p>
          <a:r>
            <a:rPr lang="ru-RU" sz="1200" dirty="0"/>
            <a:t>Получение в ходе аудита необходимых консультаций по вопросам, вызвавшим расхождения во мнениях, либо по сложным или спорным вопросам, а также выводов, сделанных по результатам этих консультаций</a:t>
          </a:r>
        </a:p>
      </dgm:t>
    </dgm:pt>
    <dgm:pt modelId="{B82E9773-8131-444F-86CF-D70D9A4A5548}" type="parTrans" cxnId="{9624B069-9B87-4433-AD1C-3064C44953FC}">
      <dgm:prSet/>
      <dgm:spPr/>
      <dgm:t>
        <a:bodyPr/>
        <a:lstStyle/>
        <a:p>
          <a:endParaRPr lang="ru-RU" sz="1200"/>
        </a:p>
      </dgm:t>
    </dgm:pt>
    <dgm:pt modelId="{7CD0BE53-6787-4E33-A9F8-BA08A1939DA8}" type="sibTrans" cxnId="{9624B069-9B87-4433-AD1C-3064C44953FC}">
      <dgm:prSet/>
      <dgm:spPr/>
      <dgm:t>
        <a:bodyPr/>
        <a:lstStyle/>
        <a:p>
          <a:endParaRPr lang="ru-RU" sz="1200"/>
        </a:p>
      </dgm:t>
    </dgm:pt>
    <dgm:pt modelId="{8374DB28-5811-4516-A1A2-1FA197B48746}">
      <dgm:prSet custT="1"/>
      <dgm:spPr/>
      <dgm:t>
        <a:bodyPr/>
        <a:lstStyle/>
        <a:p>
          <a:r>
            <a:rPr lang="ru-RU" sz="1200" dirty="0"/>
            <a:t>Достаточность документирования выполненной работы, включая оценку документирования значимых вопросов, учетных оценок, суждений и сделанных выводов</a:t>
          </a:r>
        </a:p>
      </dgm:t>
    </dgm:pt>
    <dgm:pt modelId="{96372FD5-BA02-4244-AB76-5C071FC591DD}" type="parTrans" cxnId="{A23CE871-DBCF-4739-9272-7EDB9D36904C}">
      <dgm:prSet/>
      <dgm:spPr/>
      <dgm:t>
        <a:bodyPr/>
        <a:lstStyle/>
        <a:p>
          <a:endParaRPr lang="ru-RU" sz="1200"/>
        </a:p>
      </dgm:t>
    </dgm:pt>
    <dgm:pt modelId="{BF22BAE2-3C4E-49C2-B451-10D403AF17F0}" type="sibTrans" cxnId="{A23CE871-DBCF-4739-9272-7EDB9D36904C}">
      <dgm:prSet/>
      <dgm:spPr/>
      <dgm:t>
        <a:bodyPr/>
        <a:lstStyle/>
        <a:p>
          <a:endParaRPr lang="ru-RU" sz="1200"/>
        </a:p>
      </dgm:t>
    </dgm:pt>
    <dgm:pt modelId="{341E8B81-9210-4603-8B1C-25E5C1572595}">
      <dgm:prSet custT="1"/>
      <dgm:spPr/>
      <dgm:t>
        <a:bodyPr/>
        <a:lstStyle/>
        <a:p>
          <a:r>
            <a:rPr lang="ru-RU" sz="1200" dirty="0"/>
            <a:t>Существенность выявленных </a:t>
          </a:r>
          <a:r>
            <a:rPr lang="ru-RU" sz="1200" dirty="0" err="1"/>
            <a:t>неустраненных</a:t>
          </a:r>
          <a:r>
            <a:rPr lang="ru-RU" sz="1200" dirty="0"/>
            <a:t> искажений</a:t>
          </a:r>
        </a:p>
      </dgm:t>
    </dgm:pt>
    <dgm:pt modelId="{7773D05E-DFBA-41BB-82BE-BD18A15BACB2}" type="parTrans" cxnId="{C1592710-9397-4805-8C6D-7F15140EC902}">
      <dgm:prSet/>
      <dgm:spPr/>
      <dgm:t>
        <a:bodyPr/>
        <a:lstStyle/>
        <a:p>
          <a:endParaRPr lang="ru-RU" sz="1200"/>
        </a:p>
      </dgm:t>
    </dgm:pt>
    <dgm:pt modelId="{A62E67BD-C8A3-40EC-8EEB-EDA5E266E543}" type="sibTrans" cxnId="{C1592710-9397-4805-8C6D-7F15140EC902}">
      <dgm:prSet/>
      <dgm:spPr/>
      <dgm:t>
        <a:bodyPr/>
        <a:lstStyle/>
        <a:p>
          <a:endParaRPr lang="ru-RU" sz="1200"/>
        </a:p>
      </dgm:t>
    </dgm:pt>
    <dgm:pt modelId="{9BD4B1E1-C8CD-45A0-8A02-ED3049EB8C8A}">
      <dgm:prSet custT="1"/>
      <dgm:spPr/>
      <dgm:t>
        <a:bodyPr/>
        <a:lstStyle/>
        <a:p>
          <a:r>
            <a:rPr lang="ru-RU" sz="1200" dirty="0"/>
            <a:t>Информация, которую следует сообщить руководству и лицам, наделенным руководящими полномочиями, клиента, регулирующим органам</a:t>
          </a:r>
        </a:p>
      </dgm:t>
    </dgm:pt>
    <dgm:pt modelId="{982C6808-2BEE-429F-AAB3-CF46582A0881}" type="parTrans" cxnId="{4F2680D5-C858-4BC6-88EB-47E3CFFB6573}">
      <dgm:prSet/>
      <dgm:spPr/>
      <dgm:t>
        <a:bodyPr/>
        <a:lstStyle/>
        <a:p>
          <a:endParaRPr lang="ru-RU" sz="1200"/>
        </a:p>
      </dgm:t>
    </dgm:pt>
    <dgm:pt modelId="{DBDCF6A5-AD0E-44BF-BCAC-EFB686BD2C30}" type="sibTrans" cxnId="{4F2680D5-C858-4BC6-88EB-47E3CFFB6573}">
      <dgm:prSet/>
      <dgm:spPr/>
      <dgm:t>
        <a:bodyPr/>
        <a:lstStyle/>
        <a:p>
          <a:endParaRPr lang="ru-RU" sz="1200"/>
        </a:p>
      </dgm:t>
    </dgm:pt>
    <dgm:pt modelId="{B52EBD24-39CB-47AC-87B2-32A82AA4E0CC}" type="pres">
      <dgm:prSet presAssocID="{934EA65C-35A0-43EE-B275-467AC9EAD031}" presName="vert0" presStyleCnt="0">
        <dgm:presLayoutVars>
          <dgm:dir/>
          <dgm:animOne val="branch"/>
          <dgm:animLvl val="lvl"/>
        </dgm:presLayoutVars>
      </dgm:prSet>
      <dgm:spPr/>
    </dgm:pt>
    <dgm:pt modelId="{B1FB35D3-B09E-4791-A46D-E1CBFFF1862D}" type="pres">
      <dgm:prSet presAssocID="{32E040C0-9B29-45A9-8E8E-6AA434076028}" presName="thickLine" presStyleLbl="alignNode1" presStyleIdx="0" presStyleCnt="11"/>
      <dgm:spPr/>
    </dgm:pt>
    <dgm:pt modelId="{7798CF97-94D0-4E0E-9954-DACD4F5B87BD}" type="pres">
      <dgm:prSet presAssocID="{32E040C0-9B29-45A9-8E8E-6AA434076028}" presName="horz1" presStyleCnt="0"/>
      <dgm:spPr/>
    </dgm:pt>
    <dgm:pt modelId="{2E27B986-948C-4415-9734-8AB50AC5FFF1}" type="pres">
      <dgm:prSet presAssocID="{32E040C0-9B29-45A9-8E8E-6AA434076028}" presName="tx1" presStyleLbl="revTx" presStyleIdx="0" presStyleCnt="11"/>
      <dgm:spPr/>
    </dgm:pt>
    <dgm:pt modelId="{D57C99D0-229A-4E83-B55E-731D19E2CB46}" type="pres">
      <dgm:prSet presAssocID="{32E040C0-9B29-45A9-8E8E-6AA434076028}" presName="vert1" presStyleCnt="0"/>
      <dgm:spPr/>
    </dgm:pt>
    <dgm:pt modelId="{7EBDF43E-9FC7-49D4-A58A-A44B027716C7}" type="pres">
      <dgm:prSet presAssocID="{B4F47982-81F4-4D83-8AE6-94FA7A0746D4}" presName="thickLine" presStyleLbl="alignNode1" presStyleIdx="1" presStyleCnt="11"/>
      <dgm:spPr/>
    </dgm:pt>
    <dgm:pt modelId="{BFDB4FE5-DFCB-492E-A69C-981CBF2E58B3}" type="pres">
      <dgm:prSet presAssocID="{B4F47982-81F4-4D83-8AE6-94FA7A0746D4}" presName="horz1" presStyleCnt="0"/>
      <dgm:spPr/>
    </dgm:pt>
    <dgm:pt modelId="{1331CCC7-ABED-4DEA-B510-6FF4D65DE55A}" type="pres">
      <dgm:prSet presAssocID="{B4F47982-81F4-4D83-8AE6-94FA7A0746D4}" presName="tx1" presStyleLbl="revTx" presStyleIdx="1" presStyleCnt="11"/>
      <dgm:spPr/>
    </dgm:pt>
    <dgm:pt modelId="{1EF57887-C1C5-4123-9CF3-1856D5F17ED6}" type="pres">
      <dgm:prSet presAssocID="{B4F47982-81F4-4D83-8AE6-94FA7A0746D4}" presName="vert1" presStyleCnt="0"/>
      <dgm:spPr/>
    </dgm:pt>
    <dgm:pt modelId="{A20F81D1-421D-4BE1-9A25-A7BDE30653C8}" type="pres">
      <dgm:prSet presAssocID="{2F15AA35-7438-4992-BD11-D5027777E0DB}" presName="thickLine" presStyleLbl="alignNode1" presStyleIdx="2" presStyleCnt="11"/>
      <dgm:spPr/>
    </dgm:pt>
    <dgm:pt modelId="{9FD7B3A0-E958-4D37-87CF-38844ED7F555}" type="pres">
      <dgm:prSet presAssocID="{2F15AA35-7438-4992-BD11-D5027777E0DB}" presName="horz1" presStyleCnt="0"/>
      <dgm:spPr/>
    </dgm:pt>
    <dgm:pt modelId="{C1667AAD-E88C-43D5-A980-8382591F2250}" type="pres">
      <dgm:prSet presAssocID="{2F15AA35-7438-4992-BD11-D5027777E0DB}" presName="tx1" presStyleLbl="revTx" presStyleIdx="2" presStyleCnt="11"/>
      <dgm:spPr/>
    </dgm:pt>
    <dgm:pt modelId="{1FF325DE-AB7C-414C-B7B1-7B8C65AB8B56}" type="pres">
      <dgm:prSet presAssocID="{2F15AA35-7438-4992-BD11-D5027777E0DB}" presName="vert1" presStyleCnt="0"/>
      <dgm:spPr/>
    </dgm:pt>
    <dgm:pt modelId="{40C03156-02B6-429B-9CFE-B2BC05AC0A3B}" type="pres">
      <dgm:prSet presAssocID="{38AF436D-90BE-4121-A109-AD51673FC931}" presName="thickLine" presStyleLbl="alignNode1" presStyleIdx="3" presStyleCnt="11"/>
      <dgm:spPr/>
    </dgm:pt>
    <dgm:pt modelId="{F48A3D01-5A69-4E0F-9749-5258177CCCA3}" type="pres">
      <dgm:prSet presAssocID="{38AF436D-90BE-4121-A109-AD51673FC931}" presName="horz1" presStyleCnt="0"/>
      <dgm:spPr/>
    </dgm:pt>
    <dgm:pt modelId="{C06E5CFA-4BC2-4DBB-AF37-55367CF58A6B}" type="pres">
      <dgm:prSet presAssocID="{38AF436D-90BE-4121-A109-AD51673FC931}" presName="tx1" presStyleLbl="revTx" presStyleIdx="3" presStyleCnt="11"/>
      <dgm:spPr/>
    </dgm:pt>
    <dgm:pt modelId="{74F1D0A6-B331-48D9-B306-452DC2368F4F}" type="pres">
      <dgm:prSet presAssocID="{38AF436D-90BE-4121-A109-AD51673FC931}" presName="vert1" presStyleCnt="0"/>
      <dgm:spPr/>
    </dgm:pt>
    <dgm:pt modelId="{43B43D98-ACDA-4A30-868E-E2BC3EF66A49}" type="pres">
      <dgm:prSet presAssocID="{D088C04B-AB2C-4AA7-9F12-D618616F4D77}" presName="thickLine" presStyleLbl="alignNode1" presStyleIdx="4" presStyleCnt="11"/>
      <dgm:spPr/>
    </dgm:pt>
    <dgm:pt modelId="{30FFF6BA-49B8-4242-804A-C0F23DABC34C}" type="pres">
      <dgm:prSet presAssocID="{D088C04B-AB2C-4AA7-9F12-D618616F4D77}" presName="horz1" presStyleCnt="0"/>
      <dgm:spPr/>
    </dgm:pt>
    <dgm:pt modelId="{0E197175-0382-4604-B269-AAE2C7C895D2}" type="pres">
      <dgm:prSet presAssocID="{D088C04B-AB2C-4AA7-9F12-D618616F4D77}" presName="tx1" presStyleLbl="revTx" presStyleIdx="4" presStyleCnt="11"/>
      <dgm:spPr/>
    </dgm:pt>
    <dgm:pt modelId="{07D2D5BC-8E5D-4CBB-B400-E0301FF45C8D}" type="pres">
      <dgm:prSet presAssocID="{D088C04B-AB2C-4AA7-9F12-D618616F4D77}" presName="vert1" presStyleCnt="0"/>
      <dgm:spPr/>
    </dgm:pt>
    <dgm:pt modelId="{E828FE54-0D61-4640-A358-4B00AC3F3B16}" type="pres">
      <dgm:prSet presAssocID="{274FF5F9-1C7B-4EAD-8DEC-A5569A3356E1}" presName="thickLine" presStyleLbl="alignNode1" presStyleIdx="5" presStyleCnt="11"/>
      <dgm:spPr/>
    </dgm:pt>
    <dgm:pt modelId="{0F22BB10-0D84-4433-8833-011D546E7F20}" type="pres">
      <dgm:prSet presAssocID="{274FF5F9-1C7B-4EAD-8DEC-A5569A3356E1}" presName="horz1" presStyleCnt="0"/>
      <dgm:spPr/>
    </dgm:pt>
    <dgm:pt modelId="{1C21133A-F4A7-469C-A9FE-09902A82422D}" type="pres">
      <dgm:prSet presAssocID="{274FF5F9-1C7B-4EAD-8DEC-A5569A3356E1}" presName="tx1" presStyleLbl="revTx" presStyleIdx="5" presStyleCnt="11"/>
      <dgm:spPr/>
    </dgm:pt>
    <dgm:pt modelId="{351D1226-45C6-4AD5-8B91-098D1F424427}" type="pres">
      <dgm:prSet presAssocID="{274FF5F9-1C7B-4EAD-8DEC-A5569A3356E1}" presName="vert1" presStyleCnt="0"/>
      <dgm:spPr/>
    </dgm:pt>
    <dgm:pt modelId="{F2425B3E-7065-4456-953E-BCA76BE82E0D}" type="pres">
      <dgm:prSet presAssocID="{EE95E0E3-5B63-49BD-805A-234857378B0C}" presName="thickLine" presStyleLbl="alignNode1" presStyleIdx="6" presStyleCnt="11"/>
      <dgm:spPr/>
    </dgm:pt>
    <dgm:pt modelId="{8F70DE84-FCB0-4B08-9F70-109DFF298D67}" type="pres">
      <dgm:prSet presAssocID="{EE95E0E3-5B63-49BD-805A-234857378B0C}" presName="horz1" presStyleCnt="0"/>
      <dgm:spPr/>
    </dgm:pt>
    <dgm:pt modelId="{B4A5F8F6-CC5F-4951-8E4E-1D6BABF76F03}" type="pres">
      <dgm:prSet presAssocID="{EE95E0E3-5B63-49BD-805A-234857378B0C}" presName="tx1" presStyleLbl="revTx" presStyleIdx="6" presStyleCnt="11"/>
      <dgm:spPr/>
    </dgm:pt>
    <dgm:pt modelId="{593936E2-C1D7-41C0-A076-520345A109AA}" type="pres">
      <dgm:prSet presAssocID="{EE95E0E3-5B63-49BD-805A-234857378B0C}" presName="vert1" presStyleCnt="0"/>
      <dgm:spPr/>
    </dgm:pt>
    <dgm:pt modelId="{1EFD887D-9736-47BB-BB38-671C54540550}" type="pres">
      <dgm:prSet presAssocID="{170C1D47-2B60-4556-9DC6-1801F35D4DE9}" presName="thickLine" presStyleLbl="alignNode1" presStyleIdx="7" presStyleCnt="11"/>
      <dgm:spPr/>
    </dgm:pt>
    <dgm:pt modelId="{D2513EA0-93BF-4140-845A-57E006C0E2CC}" type="pres">
      <dgm:prSet presAssocID="{170C1D47-2B60-4556-9DC6-1801F35D4DE9}" presName="horz1" presStyleCnt="0"/>
      <dgm:spPr/>
    </dgm:pt>
    <dgm:pt modelId="{0303C69F-4428-49E8-9DF5-8A6B51634702}" type="pres">
      <dgm:prSet presAssocID="{170C1D47-2B60-4556-9DC6-1801F35D4DE9}" presName="tx1" presStyleLbl="revTx" presStyleIdx="7" presStyleCnt="11"/>
      <dgm:spPr/>
    </dgm:pt>
    <dgm:pt modelId="{031B89A3-4A51-4A6F-9B53-6C1D45CC597D}" type="pres">
      <dgm:prSet presAssocID="{170C1D47-2B60-4556-9DC6-1801F35D4DE9}" presName="vert1" presStyleCnt="0"/>
      <dgm:spPr/>
    </dgm:pt>
    <dgm:pt modelId="{E343F5A6-887C-40EE-8ECA-693508C6E9C7}" type="pres">
      <dgm:prSet presAssocID="{8374DB28-5811-4516-A1A2-1FA197B48746}" presName="thickLine" presStyleLbl="alignNode1" presStyleIdx="8" presStyleCnt="11"/>
      <dgm:spPr/>
    </dgm:pt>
    <dgm:pt modelId="{466AD7CF-EADE-4FEB-8905-44900C24112D}" type="pres">
      <dgm:prSet presAssocID="{8374DB28-5811-4516-A1A2-1FA197B48746}" presName="horz1" presStyleCnt="0"/>
      <dgm:spPr/>
    </dgm:pt>
    <dgm:pt modelId="{1F5C6C61-008F-407F-A19E-18F67B417260}" type="pres">
      <dgm:prSet presAssocID="{8374DB28-5811-4516-A1A2-1FA197B48746}" presName="tx1" presStyleLbl="revTx" presStyleIdx="8" presStyleCnt="11"/>
      <dgm:spPr/>
    </dgm:pt>
    <dgm:pt modelId="{FD6F1871-9B92-41CD-A64A-651F919FDBBD}" type="pres">
      <dgm:prSet presAssocID="{8374DB28-5811-4516-A1A2-1FA197B48746}" presName="vert1" presStyleCnt="0"/>
      <dgm:spPr/>
    </dgm:pt>
    <dgm:pt modelId="{392E1405-D35F-4B7C-B2D2-88B5BA5580EE}" type="pres">
      <dgm:prSet presAssocID="{341E8B81-9210-4603-8B1C-25E5C1572595}" presName="thickLine" presStyleLbl="alignNode1" presStyleIdx="9" presStyleCnt="11"/>
      <dgm:spPr/>
    </dgm:pt>
    <dgm:pt modelId="{45FC2547-9A61-4CC7-A89E-C42784BF74E5}" type="pres">
      <dgm:prSet presAssocID="{341E8B81-9210-4603-8B1C-25E5C1572595}" presName="horz1" presStyleCnt="0"/>
      <dgm:spPr/>
    </dgm:pt>
    <dgm:pt modelId="{278AC136-7C62-464D-BF2D-429469524CBE}" type="pres">
      <dgm:prSet presAssocID="{341E8B81-9210-4603-8B1C-25E5C1572595}" presName="tx1" presStyleLbl="revTx" presStyleIdx="9" presStyleCnt="11"/>
      <dgm:spPr/>
    </dgm:pt>
    <dgm:pt modelId="{5F649682-8818-4717-A176-42F539692835}" type="pres">
      <dgm:prSet presAssocID="{341E8B81-9210-4603-8B1C-25E5C1572595}" presName="vert1" presStyleCnt="0"/>
      <dgm:spPr/>
    </dgm:pt>
    <dgm:pt modelId="{BD5E4AEA-67E3-4214-A289-AD3EE9F65DF4}" type="pres">
      <dgm:prSet presAssocID="{9BD4B1E1-C8CD-45A0-8A02-ED3049EB8C8A}" presName="thickLine" presStyleLbl="alignNode1" presStyleIdx="10" presStyleCnt="11"/>
      <dgm:spPr/>
    </dgm:pt>
    <dgm:pt modelId="{1B7E1CA4-3DAA-4378-841D-FD16DA96050F}" type="pres">
      <dgm:prSet presAssocID="{9BD4B1E1-C8CD-45A0-8A02-ED3049EB8C8A}" presName="horz1" presStyleCnt="0"/>
      <dgm:spPr/>
    </dgm:pt>
    <dgm:pt modelId="{B8F57528-FFE2-492D-93A3-54AE25120122}" type="pres">
      <dgm:prSet presAssocID="{9BD4B1E1-C8CD-45A0-8A02-ED3049EB8C8A}" presName="tx1" presStyleLbl="revTx" presStyleIdx="10" presStyleCnt="11"/>
      <dgm:spPr/>
    </dgm:pt>
    <dgm:pt modelId="{4E6929C0-C0D9-4541-ABB7-901BF691B20A}" type="pres">
      <dgm:prSet presAssocID="{9BD4B1E1-C8CD-45A0-8A02-ED3049EB8C8A}" presName="vert1" presStyleCnt="0"/>
      <dgm:spPr/>
    </dgm:pt>
  </dgm:ptLst>
  <dgm:cxnLst>
    <dgm:cxn modelId="{C1592710-9397-4805-8C6D-7F15140EC902}" srcId="{934EA65C-35A0-43EE-B275-467AC9EAD031}" destId="{341E8B81-9210-4603-8B1C-25E5C1572595}" srcOrd="9" destOrd="0" parTransId="{7773D05E-DFBA-41BB-82BE-BD18A15BACB2}" sibTransId="{A62E67BD-C8A3-40EC-8EEB-EDA5E266E543}"/>
    <dgm:cxn modelId="{59989622-20DC-413F-BFF9-AD1515640D04}" srcId="{934EA65C-35A0-43EE-B275-467AC9EAD031}" destId="{EE95E0E3-5B63-49BD-805A-234857378B0C}" srcOrd="6" destOrd="0" parTransId="{00E2793D-3C4C-4F48-9269-B66E412E5B6F}" sibTransId="{840DA891-DFF9-4288-8F73-F104E912F0EB}"/>
    <dgm:cxn modelId="{899D1B2D-E185-471D-882C-C6206035067D}" srcId="{934EA65C-35A0-43EE-B275-467AC9EAD031}" destId="{2F15AA35-7438-4992-BD11-D5027777E0DB}" srcOrd="2" destOrd="0" parTransId="{DCC97A40-54C5-46B5-9BB6-8D036B040BAF}" sibTransId="{E54199AE-906D-4769-A627-7982A7D5C7C4}"/>
    <dgm:cxn modelId="{1048A42F-AE52-425F-BE9F-9233264DAD38}" type="presOf" srcId="{934EA65C-35A0-43EE-B275-467AC9EAD031}" destId="{B52EBD24-39CB-47AC-87B2-32A82AA4E0CC}" srcOrd="0" destOrd="0" presId="urn:microsoft.com/office/officeart/2008/layout/LinedList"/>
    <dgm:cxn modelId="{F4D1123F-2EF1-4466-AFD4-6D58595112FE}" type="presOf" srcId="{38AF436D-90BE-4121-A109-AD51673FC931}" destId="{C06E5CFA-4BC2-4DBB-AF37-55367CF58A6B}" srcOrd="0" destOrd="0" presId="urn:microsoft.com/office/officeart/2008/layout/LinedList"/>
    <dgm:cxn modelId="{A21B7B46-73A4-4085-AD48-09B6B843C5C8}" type="presOf" srcId="{274FF5F9-1C7B-4EAD-8DEC-A5569A3356E1}" destId="{1C21133A-F4A7-469C-A9FE-09902A82422D}" srcOrd="0" destOrd="0" presId="urn:microsoft.com/office/officeart/2008/layout/LinedList"/>
    <dgm:cxn modelId="{9624B069-9B87-4433-AD1C-3064C44953FC}" srcId="{934EA65C-35A0-43EE-B275-467AC9EAD031}" destId="{170C1D47-2B60-4556-9DC6-1801F35D4DE9}" srcOrd="7" destOrd="0" parTransId="{B82E9773-8131-444F-86CF-D70D9A4A5548}" sibTransId="{7CD0BE53-6787-4E33-A9F8-BA08A1939DA8}"/>
    <dgm:cxn modelId="{D487F54C-6B0D-45D0-A980-3528E79827D4}" type="presOf" srcId="{341E8B81-9210-4603-8B1C-25E5C1572595}" destId="{278AC136-7C62-464D-BF2D-429469524CBE}" srcOrd="0" destOrd="0" presId="urn:microsoft.com/office/officeart/2008/layout/LinedList"/>
    <dgm:cxn modelId="{0AA42B4D-05C5-4D0C-AA53-5B58ACF54413}" type="presOf" srcId="{D088C04B-AB2C-4AA7-9F12-D618616F4D77}" destId="{0E197175-0382-4604-B269-AAE2C7C895D2}" srcOrd="0" destOrd="0" presId="urn:microsoft.com/office/officeart/2008/layout/LinedList"/>
    <dgm:cxn modelId="{A23CE871-DBCF-4739-9272-7EDB9D36904C}" srcId="{934EA65C-35A0-43EE-B275-467AC9EAD031}" destId="{8374DB28-5811-4516-A1A2-1FA197B48746}" srcOrd="8" destOrd="0" parTransId="{96372FD5-BA02-4244-AB76-5C071FC591DD}" sibTransId="{BF22BAE2-3C4E-49C2-B451-10D403AF17F0}"/>
    <dgm:cxn modelId="{8BB02354-EAD3-4B9D-9BB1-4A9F63D00023}" type="presOf" srcId="{8374DB28-5811-4516-A1A2-1FA197B48746}" destId="{1F5C6C61-008F-407F-A19E-18F67B417260}" srcOrd="0" destOrd="0" presId="urn:microsoft.com/office/officeart/2008/layout/LinedList"/>
    <dgm:cxn modelId="{000ED076-4141-42B8-BBB3-8A23B7E89CD8}" type="presOf" srcId="{2F15AA35-7438-4992-BD11-D5027777E0DB}" destId="{C1667AAD-E88C-43D5-A980-8382591F2250}" srcOrd="0" destOrd="0" presId="urn:microsoft.com/office/officeart/2008/layout/LinedList"/>
    <dgm:cxn modelId="{2BCF0B77-87AE-46B0-9157-E8E5AA4D0248}" type="presOf" srcId="{32E040C0-9B29-45A9-8E8E-6AA434076028}" destId="{2E27B986-948C-4415-9734-8AB50AC5FFF1}" srcOrd="0" destOrd="0" presId="urn:microsoft.com/office/officeart/2008/layout/LinedList"/>
    <dgm:cxn modelId="{6E48AB81-5544-44FA-B421-DB9BCCB254AA}" srcId="{934EA65C-35A0-43EE-B275-467AC9EAD031}" destId="{38AF436D-90BE-4121-A109-AD51673FC931}" srcOrd="3" destOrd="0" parTransId="{5E47E9E3-1014-4EE5-82E8-A54A8AC4CE62}" sibTransId="{E73680BE-17FD-4C2A-90B1-269D14EC44AC}"/>
    <dgm:cxn modelId="{7540788B-D6D8-4B70-97C1-3FED35AE14E2}" srcId="{934EA65C-35A0-43EE-B275-467AC9EAD031}" destId="{32E040C0-9B29-45A9-8E8E-6AA434076028}" srcOrd="0" destOrd="0" parTransId="{AE201D83-CF77-4096-983C-F5253BB993F9}" sibTransId="{0A777C94-E711-46BA-8F6A-94EC3EBB7346}"/>
    <dgm:cxn modelId="{876C0393-DFA5-4D23-9CEA-BAD569B195A5}" type="presOf" srcId="{EE95E0E3-5B63-49BD-805A-234857378B0C}" destId="{B4A5F8F6-CC5F-4951-8E4E-1D6BABF76F03}" srcOrd="0" destOrd="0" presId="urn:microsoft.com/office/officeart/2008/layout/LinedList"/>
    <dgm:cxn modelId="{EB72FEA6-D7DB-49D4-B40A-B00805AB879E}" type="presOf" srcId="{9BD4B1E1-C8CD-45A0-8A02-ED3049EB8C8A}" destId="{B8F57528-FFE2-492D-93A3-54AE25120122}" srcOrd="0" destOrd="0" presId="urn:microsoft.com/office/officeart/2008/layout/LinedList"/>
    <dgm:cxn modelId="{AD4960A7-5AD1-4CCD-AA91-AB4B8750438F}" srcId="{934EA65C-35A0-43EE-B275-467AC9EAD031}" destId="{D088C04B-AB2C-4AA7-9F12-D618616F4D77}" srcOrd="4" destOrd="0" parTransId="{22FA6EF0-9FCE-4735-A00B-87698696FE10}" sibTransId="{7212BA39-2B14-44F5-96F8-64B035399DB7}"/>
    <dgm:cxn modelId="{23EA42CC-E56A-4177-984A-E231A0C3A3D7}" srcId="{934EA65C-35A0-43EE-B275-467AC9EAD031}" destId="{B4F47982-81F4-4D83-8AE6-94FA7A0746D4}" srcOrd="1" destOrd="0" parTransId="{05CF6384-73E1-4A96-9B76-3890AAB201AF}" sibTransId="{4C048C50-6543-4B98-A544-D4AFA569A3FA}"/>
    <dgm:cxn modelId="{4F2680D5-C858-4BC6-88EB-47E3CFFB6573}" srcId="{934EA65C-35A0-43EE-B275-467AC9EAD031}" destId="{9BD4B1E1-C8CD-45A0-8A02-ED3049EB8C8A}" srcOrd="10" destOrd="0" parTransId="{982C6808-2BEE-429F-AAB3-CF46582A0881}" sibTransId="{DBDCF6A5-AD0E-44BF-BCAC-EFB686BD2C30}"/>
    <dgm:cxn modelId="{63768CE0-7CF8-4334-A2DA-A76B27097FEF}" type="presOf" srcId="{170C1D47-2B60-4556-9DC6-1801F35D4DE9}" destId="{0303C69F-4428-49E8-9DF5-8A6B51634702}" srcOrd="0" destOrd="0" presId="urn:microsoft.com/office/officeart/2008/layout/LinedList"/>
    <dgm:cxn modelId="{AD8969E8-5497-40D8-B652-8285DBAC7604}" type="presOf" srcId="{B4F47982-81F4-4D83-8AE6-94FA7A0746D4}" destId="{1331CCC7-ABED-4DEA-B510-6FF4D65DE55A}" srcOrd="0" destOrd="0" presId="urn:microsoft.com/office/officeart/2008/layout/LinedList"/>
    <dgm:cxn modelId="{590D65F0-3149-49E0-AD4C-7F7ADCBD7EF8}" srcId="{934EA65C-35A0-43EE-B275-467AC9EAD031}" destId="{274FF5F9-1C7B-4EAD-8DEC-A5569A3356E1}" srcOrd="5" destOrd="0" parTransId="{518FCA32-C50A-47EB-8695-1952ED1D89F5}" sibTransId="{D6233F7D-F1EE-4F48-A20B-1C6859CB7677}"/>
    <dgm:cxn modelId="{565A2C06-FA94-48F3-B107-324145C801EA}" type="presParOf" srcId="{B52EBD24-39CB-47AC-87B2-32A82AA4E0CC}" destId="{B1FB35D3-B09E-4791-A46D-E1CBFFF1862D}" srcOrd="0" destOrd="0" presId="urn:microsoft.com/office/officeart/2008/layout/LinedList"/>
    <dgm:cxn modelId="{39C3CA38-8117-42A2-ACDC-6135AD09D807}" type="presParOf" srcId="{B52EBD24-39CB-47AC-87B2-32A82AA4E0CC}" destId="{7798CF97-94D0-4E0E-9954-DACD4F5B87BD}" srcOrd="1" destOrd="0" presId="urn:microsoft.com/office/officeart/2008/layout/LinedList"/>
    <dgm:cxn modelId="{40966077-9C29-4AE6-A45B-AA63F0455300}" type="presParOf" srcId="{7798CF97-94D0-4E0E-9954-DACD4F5B87BD}" destId="{2E27B986-948C-4415-9734-8AB50AC5FFF1}" srcOrd="0" destOrd="0" presId="urn:microsoft.com/office/officeart/2008/layout/LinedList"/>
    <dgm:cxn modelId="{476C34D1-F132-486E-9D87-1F516E160883}" type="presParOf" srcId="{7798CF97-94D0-4E0E-9954-DACD4F5B87BD}" destId="{D57C99D0-229A-4E83-B55E-731D19E2CB46}" srcOrd="1" destOrd="0" presId="urn:microsoft.com/office/officeart/2008/layout/LinedList"/>
    <dgm:cxn modelId="{2426FC60-AC97-480E-B3C8-189EDE6687A4}" type="presParOf" srcId="{B52EBD24-39CB-47AC-87B2-32A82AA4E0CC}" destId="{7EBDF43E-9FC7-49D4-A58A-A44B027716C7}" srcOrd="2" destOrd="0" presId="urn:microsoft.com/office/officeart/2008/layout/LinedList"/>
    <dgm:cxn modelId="{CA93B4EE-553E-43CC-8B89-9F2C259D9BE3}" type="presParOf" srcId="{B52EBD24-39CB-47AC-87B2-32A82AA4E0CC}" destId="{BFDB4FE5-DFCB-492E-A69C-981CBF2E58B3}" srcOrd="3" destOrd="0" presId="urn:microsoft.com/office/officeart/2008/layout/LinedList"/>
    <dgm:cxn modelId="{723E50ED-DB17-4433-B2DB-E4E1DAFE0CC9}" type="presParOf" srcId="{BFDB4FE5-DFCB-492E-A69C-981CBF2E58B3}" destId="{1331CCC7-ABED-4DEA-B510-6FF4D65DE55A}" srcOrd="0" destOrd="0" presId="urn:microsoft.com/office/officeart/2008/layout/LinedList"/>
    <dgm:cxn modelId="{B6E38A75-FF66-4521-9F6F-0A669E9229C3}" type="presParOf" srcId="{BFDB4FE5-DFCB-492E-A69C-981CBF2E58B3}" destId="{1EF57887-C1C5-4123-9CF3-1856D5F17ED6}" srcOrd="1" destOrd="0" presId="urn:microsoft.com/office/officeart/2008/layout/LinedList"/>
    <dgm:cxn modelId="{E8552711-29E5-46FD-ADB4-89E90D7F3DD4}" type="presParOf" srcId="{B52EBD24-39CB-47AC-87B2-32A82AA4E0CC}" destId="{A20F81D1-421D-4BE1-9A25-A7BDE30653C8}" srcOrd="4" destOrd="0" presId="urn:microsoft.com/office/officeart/2008/layout/LinedList"/>
    <dgm:cxn modelId="{D8C54A7B-FC2E-4ED0-A5D0-487FD6B83ED9}" type="presParOf" srcId="{B52EBD24-39CB-47AC-87B2-32A82AA4E0CC}" destId="{9FD7B3A0-E958-4D37-87CF-38844ED7F555}" srcOrd="5" destOrd="0" presId="urn:microsoft.com/office/officeart/2008/layout/LinedList"/>
    <dgm:cxn modelId="{D90B7B65-78DB-480C-B0B0-9DEBAA0339D7}" type="presParOf" srcId="{9FD7B3A0-E958-4D37-87CF-38844ED7F555}" destId="{C1667AAD-E88C-43D5-A980-8382591F2250}" srcOrd="0" destOrd="0" presId="urn:microsoft.com/office/officeart/2008/layout/LinedList"/>
    <dgm:cxn modelId="{FFC672AB-394A-4596-B0D2-6276FCD72705}" type="presParOf" srcId="{9FD7B3A0-E958-4D37-87CF-38844ED7F555}" destId="{1FF325DE-AB7C-414C-B7B1-7B8C65AB8B56}" srcOrd="1" destOrd="0" presId="urn:microsoft.com/office/officeart/2008/layout/LinedList"/>
    <dgm:cxn modelId="{511E0777-0AEA-4B02-9C01-3E837F053D95}" type="presParOf" srcId="{B52EBD24-39CB-47AC-87B2-32A82AA4E0CC}" destId="{40C03156-02B6-429B-9CFE-B2BC05AC0A3B}" srcOrd="6" destOrd="0" presId="urn:microsoft.com/office/officeart/2008/layout/LinedList"/>
    <dgm:cxn modelId="{0E5060EB-7A0B-498E-B7FF-CBC85162ACDE}" type="presParOf" srcId="{B52EBD24-39CB-47AC-87B2-32A82AA4E0CC}" destId="{F48A3D01-5A69-4E0F-9749-5258177CCCA3}" srcOrd="7" destOrd="0" presId="urn:microsoft.com/office/officeart/2008/layout/LinedList"/>
    <dgm:cxn modelId="{D296F104-957D-43DC-A473-314F2CD00664}" type="presParOf" srcId="{F48A3D01-5A69-4E0F-9749-5258177CCCA3}" destId="{C06E5CFA-4BC2-4DBB-AF37-55367CF58A6B}" srcOrd="0" destOrd="0" presId="urn:microsoft.com/office/officeart/2008/layout/LinedList"/>
    <dgm:cxn modelId="{4294DB34-130E-49E2-B4DE-EA7D433772F0}" type="presParOf" srcId="{F48A3D01-5A69-4E0F-9749-5258177CCCA3}" destId="{74F1D0A6-B331-48D9-B306-452DC2368F4F}" srcOrd="1" destOrd="0" presId="urn:microsoft.com/office/officeart/2008/layout/LinedList"/>
    <dgm:cxn modelId="{155DD714-CE8A-476B-AB49-D900C6B5149C}" type="presParOf" srcId="{B52EBD24-39CB-47AC-87B2-32A82AA4E0CC}" destId="{43B43D98-ACDA-4A30-868E-E2BC3EF66A49}" srcOrd="8" destOrd="0" presId="urn:microsoft.com/office/officeart/2008/layout/LinedList"/>
    <dgm:cxn modelId="{FBF11414-B64C-4C19-BEB8-FDD265ECA535}" type="presParOf" srcId="{B52EBD24-39CB-47AC-87B2-32A82AA4E0CC}" destId="{30FFF6BA-49B8-4242-804A-C0F23DABC34C}" srcOrd="9" destOrd="0" presId="urn:microsoft.com/office/officeart/2008/layout/LinedList"/>
    <dgm:cxn modelId="{41741026-DE8D-4E2E-99C5-DBA050BE9822}" type="presParOf" srcId="{30FFF6BA-49B8-4242-804A-C0F23DABC34C}" destId="{0E197175-0382-4604-B269-AAE2C7C895D2}" srcOrd="0" destOrd="0" presId="urn:microsoft.com/office/officeart/2008/layout/LinedList"/>
    <dgm:cxn modelId="{28D27943-9F01-404C-BEEF-DDD5D3DFA567}" type="presParOf" srcId="{30FFF6BA-49B8-4242-804A-C0F23DABC34C}" destId="{07D2D5BC-8E5D-4CBB-B400-E0301FF45C8D}" srcOrd="1" destOrd="0" presId="urn:microsoft.com/office/officeart/2008/layout/LinedList"/>
    <dgm:cxn modelId="{7D6678F7-E42C-4718-BD9B-419CBC85AD9E}" type="presParOf" srcId="{B52EBD24-39CB-47AC-87B2-32A82AA4E0CC}" destId="{E828FE54-0D61-4640-A358-4B00AC3F3B16}" srcOrd="10" destOrd="0" presId="urn:microsoft.com/office/officeart/2008/layout/LinedList"/>
    <dgm:cxn modelId="{58927110-3A1D-4252-8C02-EF49E0777E36}" type="presParOf" srcId="{B52EBD24-39CB-47AC-87B2-32A82AA4E0CC}" destId="{0F22BB10-0D84-4433-8833-011D546E7F20}" srcOrd="11" destOrd="0" presId="urn:microsoft.com/office/officeart/2008/layout/LinedList"/>
    <dgm:cxn modelId="{B44D4734-8045-44FE-A67B-D19A2529D876}" type="presParOf" srcId="{0F22BB10-0D84-4433-8833-011D546E7F20}" destId="{1C21133A-F4A7-469C-A9FE-09902A82422D}" srcOrd="0" destOrd="0" presId="urn:microsoft.com/office/officeart/2008/layout/LinedList"/>
    <dgm:cxn modelId="{BCAF28AC-D293-4490-8CE3-38F429D16E8C}" type="presParOf" srcId="{0F22BB10-0D84-4433-8833-011D546E7F20}" destId="{351D1226-45C6-4AD5-8B91-098D1F424427}" srcOrd="1" destOrd="0" presId="urn:microsoft.com/office/officeart/2008/layout/LinedList"/>
    <dgm:cxn modelId="{2A6932CC-817C-4F08-8F63-6FD917F0B595}" type="presParOf" srcId="{B52EBD24-39CB-47AC-87B2-32A82AA4E0CC}" destId="{F2425B3E-7065-4456-953E-BCA76BE82E0D}" srcOrd="12" destOrd="0" presId="urn:microsoft.com/office/officeart/2008/layout/LinedList"/>
    <dgm:cxn modelId="{F0EB9CD7-529A-40D4-8237-00CA6BC7A000}" type="presParOf" srcId="{B52EBD24-39CB-47AC-87B2-32A82AA4E0CC}" destId="{8F70DE84-FCB0-4B08-9F70-109DFF298D67}" srcOrd="13" destOrd="0" presId="urn:microsoft.com/office/officeart/2008/layout/LinedList"/>
    <dgm:cxn modelId="{3E9180F1-47D9-4267-B634-56A203CA03A4}" type="presParOf" srcId="{8F70DE84-FCB0-4B08-9F70-109DFF298D67}" destId="{B4A5F8F6-CC5F-4951-8E4E-1D6BABF76F03}" srcOrd="0" destOrd="0" presId="urn:microsoft.com/office/officeart/2008/layout/LinedList"/>
    <dgm:cxn modelId="{9343FDCD-BF33-4F5D-99AE-D1EDAD17AFE7}" type="presParOf" srcId="{8F70DE84-FCB0-4B08-9F70-109DFF298D67}" destId="{593936E2-C1D7-41C0-A076-520345A109AA}" srcOrd="1" destOrd="0" presId="urn:microsoft.com/office/officeart/2008/layout/LinedList"/>
    <dgm:cxn modelId="{C71384A0-7D2C-4DC3-B7D5-5479E569E79B}" type="presParOf" srcId="{B52EBD24-39CB-47AC-87B2-32A82AA4E0CC}" destId="{1EFD887D-9736-47BB-BB38-671C54540550}" srcOrd="14" destOrd="0" presId="urn:microsoft.com/office/officeart/2008/layout/LinedList"/>
    <dgm:cxn modelId="{D2967519-D4A8-485F-AF8E-249FB9102DDE}" type="presParOf" srcId="{B52EBD24-39CB-47AC-87B2-32A82AA4E0CC}" destId="{D2513EA0-93BF-4140-845A-57E006C0E2CC}" srcOrd="15" destOrd="0" presId="urn:microsoft.com/office/officeart/2008/layout/LinedList"/>
    <dgm:cxn modelId="{5723C54A-A665-45BA-91B5-95C1EFF9F0FA}" type="presParOf" srcId="{D2513EA0-93BF-4140-845A-57E006C0E2CC}" destId="{0303C69F-4428-49E8-9DF5-8A6B51634702}" srcOrd="0" destOrd="0" presId="urn:microsoft.com/office/officeart/2008/layout/LinedList"/>
    <dgm:cxn modelId="{6B66AD99-422E-4C9C-8685-99457B9339A4}" type="presParOf" srcId="{D2513EA0-93BF-4140-845A-57E006C0E2CC}" destId="{031B89A3-4A51-4A6F-9B53-6C1D45CC597D}" srcOrd="1" destOrd="0" presId="urn:microsoft.com/office/officeart/2008/layout/LinedList"/>
    <dgm:cxn modelId="{1BB2C631-BEF7-46F8-BC57-8C718DDD2A63}" type="presParOf" srcId="{B52EBD24-39CB-47AC-87B2-32A82AA4E0CC}" destId="{E343F5A6-887C-40EE-8ECA-693508C6E9C7}" srcOrd="16" destOrd="0" presId="urn:microsoft.com/office/officeart/2008/layout/LinedList"/>
    <dgm:cxn modelId="{CA5BA8FA-0665-4AD0-82CC-E9826111648D}" type="presParOf" srcId="{B52EBD24-39CB-47AC-87B2-32A82AA4E0CC}" destId="{466AD7CF-EADE-4FEB-8905-44900C24112D}" srcOrd="17" destOrd="0" presId="urn:microsoft.com/office/officeart/2008/layout/LinedList"/>
    <dgm:cxn modelId="{D1316386-F625-4646-91FB-0308270CD4B4}" type="presParOf" srcId="{466AD7CF-EADE-4FEB-8905-44900C24112D}" destId="{1F5C6C61-008F-407F-A19E-18F67B417260}" srcOrd="0" destOrd="0" presId="urn:microsoft.com/office/officeart/2008/layout/LinedList"/>
    <dgm:cxn modelId="{A791FB55-A4B1-4266-8DF1-627A449B1638}" type="presParOf" srcId="{466AD7CF-EADE-4FEB-8905-44900C24112D}" destId="{FD6F1871-9B92-41CD-A64A-651F919FDBBD}" srcOrd="1" destOrd="0" presId="urn:microsoft.com/office/officeart/2008/layout/LinedList"/>
    <dgm:cxn modelId="{D8BEB68A-B6A0-4EEB-8206-B49E90B70611}" type="presParOf" srcId="{B52EBD24-39CB-47AC-87B2-32A82AA4E0CC}" destId="{392E1405-D35F-4B7C-B2D2-88B5BA5580EE}" srcOrd="18" destOrd="0" presId="urn:microsoft.com/office/officeart/2008/layout/LinedList"/>
    <dgm:cxn modelId="{C4F73BB8-0E1C-4E84-8732-7B19257BC11F}" type="presParOf" srcId="{B52EBD24-39CB-47AC-87B2-32A82AA4E0CC}" destId="{45FC2547-9A61-4CC7-A89E-C42784BF74E5}" srcOrd="19" destOrd="0" presId="urn:microsoft.com/office/officeart/2008/layout/LinedList"/>
    <dgm:cxn modelId="{F6C97991-A3D8-4A74-AC41-21603E0CF3BE}" type="presParOf" srcId="{45FC2547-9A61-4CC7-A89E-C42784BF74E5}" destId="{278AC136-7C62-464D-BF2D-429469524CBE}" srcOrd="0" destOrd="0" presId="urn:microsoft.com/office/officeart/2008/layout/LinedList"/>
    <dgm:cxn modelId="{70C363FA-0E06-47FD-A386-35A0F26E4CBA}" type="presParOf" srcId="{45FC2547-9A61-4CC7-A89E-C42784BF74E5}" destId="{5F649682-8818-4717-A176-42F539692835}" srcOrd="1" destOrd="0" presId="urn:microsoft.com/office/officeart/2008/layout/LinedList"/>
    <dgm:cxn modelId="{D24D32A1-7172-413A-B5C6-F217E62276DB}" type="presParOf" srcId="{B52EBD24-39CB-47AC-87B2-32A82AA4E0CC}" destId="{BD5E4AEA-67E3-4214-A289-AD3EE9F65DF4}" srcOrd="20" destOrd="0" presId="urn:microsoft.com/office/officeart/2008/layout/LinedList"/>
    <dgm:cxn modelId="{F1E812C4-1FF5-4222-AF7E-5682CA61D729}" type="presParOf" srcId="{B52EBD24-39CB-47AC-87B2-32A82AA4E0CC}" destId="{1B7E1CA4-3DAA-4378-841D-FD16DA96050F}" srcOrd="21" destOrd="0" presId="urn:microsoft.com/office/officeart/2008/layout/LinedList"/>
    <dgm:cxn modelId="{3A9882A4-61BF-46ED-8C3E-FC6EC7FD40C4}" type="presParOf" srcId="{1B7E1CA4-3DAA-4378-841D-FD16DA96050F}" destId="{B8F57528-FFE2-492D-93A3-54AE25120122}" srcOrd="0" destOrd="0" presId="urn:microsoft.com/office/officeart/2008/layout/LinedList"/>
    <dgm:cxn modelId="{008BE84D-2931-4462-B632-1CAEC415A74A}" type="presParOf" srcId="{1B7E1CA4-3DAA-4378-841D-FD16DA96050F}" destId="{4E6929C0-C0D9-4541-ABB7-901BF691B20A}" srcOrd="1" destOrd="0" presId="urn:microsoft.com/office/officeart/2008/layout/LinedList"/>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75.xml><?xml version="1.0" encoding="utf-8"?>
<dgm:dataModel xmlns:dgm="http://schemas.openxmlformats.org/drawingml/2006/diagram" xmlns:a="http://schemas.openxmlformats.org/drawingml/2006/main">
  <dgm:ptLst>
    <dgm:pt modelId="{7958D66C-C124-4FA7-B9F2-D1823E9585FD}" type="doc">
      <dgm:prSet loTypeId="urn:microsoft.com/office/officeart/2005/8/layout/pList2" loCatId="picture" qsTypeId="urn:microsoft.com/office/officeart/2005/8/quickstyle/3d1" qsCatId="3D" csTypeId="urn:microsoft.com/office/officeart/2005/8/colors/accent0_3" csCatId="mainScheme" phldr="1"/>
      <dgm:spPr/>
      <dgm:t>
        <a:bodyPr/>
        <a:lstStyle/>
        <a:p>
          <a:endParaRPr lang="ru-RU"/>
        </a:p>
      </dgm:t>
    </dgm:pt>
    <dgm:pt modelId="{C352F553-2578-4749-B13C-EDBA7CC83DE3}">
      <dgm:prSet/>
      <dgm:spPr/>
      <dgm:t>
        <a:bodyPr/>
        <a:lstStyle/>
        <a:p>
          <a:r>
            <a:rPr lang="ru-RU" dirty="0"/>
            <a:t>Внутренняя оценка качества выполнения аудиторского задания</a:t>
          </a:r>
        </a:p>
      </dgm:t>
    </dgm:pt>
    <dgm:pt modelId="{AE285D0F-CAF4-438D-909D-43021B9B3A71}" type="sibTrans" cxnId="{01C3ED4D-264E-4C1B-B9C0-07C17F2C9FD1}">
      <dgm:prSet/>
      <dgm:spPr/>
      <dgm:t>
        <a:bodyPr/>
        <a:lstStyle/>
        <a:p>
          <a:endParaRPr lang="ru-RU"/>
        </a:p>
      </dgm:t>
    </dgm:pt>
    <dgm:pt modelId="{44E52994-3008-4DCA-A03D-26E8E0A3757C}" type="parTrans" cxnId="{01C3ED4D-264E-4C1B-B9C0-07C17F2C9FD1}">
      <dgm:prSet/>
      <dgm:spPr/>
      <dgm:t>
        <a:bodyPr/>
        <a:lstStyle/>
        <a:p>
          <a:endParaRPr lang="ru-RU"/>
        </a:p>
      </dgm:t>
    </dgm:pt>
    <dgm:pt modelId="{82EA93B7-6089-49F5-8581-C3ED40C90565}" type="pres">
      <dgm:prSet presAssocID="{7958D66C-C124-4FA7-B9F2-D1823E9585FD}" presName="Name0" presStyleCnt="0">
        <dgm:presLayoutVars>
          <dgm:dir/>
          <dgm:resizeHandles val="exact"/>
        </dgm:presLayoutVars>
      </dgm:prSet>
      <dgm:spPr/>
    </dgm:pt>
    <dgm:pt modelId="{93EE4ED0-7723-4DF0-AFDF-643EF07CEC19}" type="pres">
      <dgm:prSet presAssocID="{7958D66C-C124-4FA7-B9F2-D1823E9585FD}" presName="bkgdShp" presStyleLbl="alignAccFollowNode1" presStyleIdx="0" presStyleCnt="1"/>
      <dgm:spPr/>
    </dgm:pt>
    <dgm:pt modelId="{458AEFE4-4A46-4567-856E-2C01CDE6BDF3}" type="pres">
      <dgm:prSet presAssocID="{7958D66C-C124-4FA7-B9F2-D1823E9585FD}" presName="linComp" presStyleCnt="0"/>
      <dgm:spPr/>
    </dgm:pt>
    <dgm:pt modelId="{D8E06D48-5B4F-4C5F-91BC-BC3A01A3E210}" type="pres">
      <dgm:prSet presAssocID="{C352F553-2578-4749-B13C-EDBA7CC83DE3}" presName="compNode" presStyleCnt="0"/>
      <dgm:spPr/>
    </dgm:pt>
    <dgm:pt modelId="{5D8E08FD-0DFE-437E-ADDE-74419138E996}" type="pres">
      <dgm:prSet presAssocID="{C352F553-2578-4749-B13C-EDBA7CC83DE3}" presName="node" presStyleLbl="node1" presStyleIdx="0" presStyleCnt="1">
        <dgm:presLayoutVars>
          <dgm:bulletEnabled val="1"/>
        </dgm:presLayoutVars>
      </dgm:prSet>
      <dgm:spPr/>
    </dgm:pt>
    <dgm:pt modelId="{836BF20F-6018-432B-94E6-595B37B73611}" type="pres">
      <dgm:prSet presAssocID="{C352F553-2578-4749-B13C-EDBA7CC83DE3}" presName="invisiNode" presStyleLbl="node1" presStyleIdx="0" presStyleCnt="1"/>
      <dgm:spPr/>
    </dgm:pt>
    <dgm:pt modelId="{C7A9F2A0-2C10-4AA9-8C78-2C014DE97793}" type="pres">
      <dgm:prSet presAssocID="{C352F553-2578-4749-B13C-EDBA7CC83DE3}" presName="imagNode"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4000" r="-14000"/>
          </a:stretch>
        </a:blipFill>
      </dgm:spPr>
    </dgm:pt>
  </dgm:ptLst>
  <dgm:cxnLst>
    <dgm:cxn modelId="{01C3ED4D-264E-4C1B-B9C0-07C17F2C9FD1}" srcId="{7958D66C-C124-4FA7-B9F2-D1823E9585FD}" destId="{C352F553-2578-4749-B13C-EDBA7CC83DE3}" srcOrd="0" destOrd="0" parTransId="{44E52994-3008-4DCA-A03D-26E8E0A3757C}" sibTransId="{AE285D0F-CAF4-438D-909D-43021B9B3A71}"/>
    <dgm:cxn modelId="{9662B578-1125-4900-94BD-79D7775BAE01}" type="presOf" srcId="{7958D66C-C124-4FA7-B9F2-D1823E9585FD}" destId="{82EA93B7-6089-49F5-8581-C3ED40C90565}" srcOrd="0" destOrd="0" presId="urn:microsoft.com/office/officeart/2005/8/layout/pList2"/>
    <dgm:cxn modelId="{12A3DA8E-EC66-493F-9799-54296F5F22B5}" type="presOf" srcId="{C352F553-2578-4749-B13C-EDBA7CC83DE3}" destId="{5D8E08FD-0DFE-437E-ADDE-74419138E996}" srcOrd="0" destOrd="0" presId="urn:microsoft.com/office/officeart/2005/8/layout/pList2"/>
    <dgm:cxn modelId="{115ED3AF-E4F8-492A-BE96-06B02FEF33E1}" type="presParOf" srcId="{82EA93B7-6089-49F5-8581-C3ED40C90565}" destId="{93EE4ED0-7723-4DF0-AFDF-643EF07CEC19}" srcOrd="0" destOrd="0" presId="urn:microsoft.com/office/officeart/2005/8/layout/pList2"/>
    <dgm:cxn modelId="{EEB56D5C-F56D-4A54-81D9-02C406EE10FB}" type="presParOf" srcId="{82EA93B7-6089-49F5-8581-C3ED40C90565}" destId="{458AEFE4-4A46-4567-856E-2C01CDE6BDF3}" srcOrd="1" destOrd="0" presId="urn:microsoft.com/office/officeart/2005/8/layout/pList2"/>
    <dgm:cxn modelId="{99A83B5F-3E60-4993-AB59-3816EF382DB2}" type="presParOf" srcId="{458AEFE4-4A46-4567-856E-2C01CDE6BDF3}" destId="{D8E06D48-5B4F-4C5F-91BC-BC3A01A3E210}" srcOrd="0" destOrd="0" presId="urn:microsoft.com/office/officeart/2005/8/layout/pList2"/>
    <dgm:cxn modelId="{7CAA8B7A-D276-4C43-97CB-1E4099B52D81}" type="presParOf" srcId="{D8E06D48-5B4F-4C5F-91BC-BC3A01A3E210}" destId="{5D8E08FD-0DFE-437E-ADDE-74419138E996}" srcOrd="0" destOrd="0" presId="urn:microsoft.com/office/officeart/2005/8/layout/pList2"/>
    <dgm:cxn modelId="{8B779797-70AA-4DED-914A-DEDA8870DC0E}" type="presParOf" srcId="{D8E06D48-5B4F-4C5F-91BC-BC3A01A3E210}" destId="{836BF20F-6018-432B-94E6-595B37B73611}" srcOrd="1" destOrd="0" presId="urn:microsoft.com/office/officeart/2005/8/layout/pList2"/>
    <dgm:cxn modelId="{876E9954-358D-4397-96AE-3F5E9FC64FE2}" type="presParOf" srcId="{D8E06D48-5B4F-4C5F-91BC-BC3A01A3E210}" destId="{C7A9F2A0-2C10-4AA9-8C78-2C014DE97793}" srcOrd="2" destOrd="0" presId="urn:microsoft.com/office/officeart/2005/8/layout/p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6.xml><?xml version="1.0" encoding="utf-8"?>
<dgm:dataModel xmlns:dgm="http://schemas.openxmlformats.org/drawingml/2006/diagram" xmlns:a="http://schemas.openxmlformats.org/drawingml/2006/main">
  <dgm:ptLst>
    <dgm:pt modelId="{25E7BAFF-1F64-4BFD-AFB0-B5680E26E160}" type="doc">
      <dgm:prSet loTypeId="urn:microsoft.com/office/officeart/2005/8/layout/vList2" loCatId="list" qsTypeId="urn:microsoft.com/office/officeart/2005/8/quickstyle/simple5" qsCatId="simple" csTypeId="urn:microsoft.com/office/officeart/2005/8/colors/accent0_2" csCatId="mainScheme" phldr="1"/>
      <dgm:spPr/>
      <dgm:t>
        <a:bodyPr/>
        <a:lstStyle/>
        <a:p>
          <a:endParaRPr lang="ru-RU"/>
        </a:p>
      </dgm:t>
    </dgm:pt>
    <dgm:pt modelId="{8C8AE350-E9D2-4171-A148-D49F90D46F64}">
      <dgm:prSet/>
      <dgm:spPr/>
      <dgm:t>
        <a:bodyPr/>
        <a:lstStyle/>
        <a:p>
          <a:r>
            <a:rPr lang="ru-RU" dirty="0"/>
            <a:t>Руководитель задания должен установить, что назначено лицо, осуществляющее внутреннюю оценку качества выполнения аудиторского задания</a:t>
          </a:r>
        </a:p>
      </dgm:t>
    </dgm:pt>
    <dgm:pt modelId="{581A9FF1-701E-4035-B4B5-502FF61927E1}" type="parTrans" cxnId="{603A6816-9579-44A9-9F10-8A35389C9A35}">
      <dgm:prSet/>
      <dgm:spPr/>
      <dgm:t>
        <a:bodyPr/>
        <a:lstStyle/>
        <a:p>
          <a:endParaRPr lang="ru-RU"/>
        </a:p>
      </dgm:t>
    </dgm:pt>
    <dgm:pt modelId="{A03F610B-51F5-4C1B-A232-981CFEB0A2BD}" type="sibTrans" cxnId="{603A6816-9579-44A9-9F10-8A35389C9A35}">
      <dgm:prSet/>
      <dgm:spPr/>
      <dgm:t>
        <a:bodyPr/>
        <a:lstStyle/>
        <a:p>
          <a:endParaRPr lang="ru-RU"/>
        </a:p>
      </dgm:t>
    </dgm:pt>
    <dgm:pt modelId="{F12B61FA-AF8E-4899-9C8E-D8C5B116D22B}">
      <dgm:prSet/>
      <dgm:spPr/>
      <dgm:t>
        <a:bodyPr/>
        <a:lstStyle/>
        <a:p>
          <a:r>
            <a:rPr lang="ru-RU" dirty="0"/>
            <a:t>Руководитель задания должен обсуждать с лицом, осуществляющим внутреннюю оценку качества выполнения аудиторского задания, важные вопросы, возникающие в ходе выполнения аудиторского задания, включая те, которые выявляются в ходе проведения внутренней оценки качества выполнения аудиторского задания</a:t>
          </a:r>
        </a:p>
      </dgm:t>
    </dgm:pt>
    <dgm:pt modelId="{6BC8BF72-228D-4F51-ABA2-66D160B5DDEB}" type="parTrans" cxnId="{DC2C3980-CC3B-4B02-B894-669CA69D8599}">
      <dgm:prSet/>
      <dgm:spPr/>
      <dgm:t>
        <a:bodyPr/>
        <a:lstStyle/>
        <a:p>
          <a:endParaRPr lang="ru-RU"/>
        </a:p>
      </dgm:t>
    </dgm:pt>
    <dgm:pt modelId="{FCDAF025-01CA-4304-8A4F-617691B49A78}" type="sibTrans" cxnId="{DC2C3980-CC3B-4B02-B894-669CA69D8599}">
      <dgm:prSet/>
      <dgm:spPr/>
      <dgm:t>
        <a:bodyPr/>
        <a:lstStyle/>
        <a:p>
          <a:endParaRPr lang="ru-RU"/>
        </a:p>
      </dgm:t>
    </dgm:pt>
    <dgm:pt modelId="{9514023B-4B97-4EB1-B8F6-93B6E3366966}">
      <dgm:prSet/>
      <dgm:spPr/>
      <dgm:t>
        <a:bodyPr/>
        <a:lstStyle/>
        <a:p>
          <a:r>
            <a:rPr lang="ru-RU" dirty="0"/>
            <a:t>Руководитель задания должен не подписывать и не представлять клиенту аудиторское заключение или иной итоговый документ, подготовленный по результатам выполнения аудиторского задания, до завершения внутренней оценки качества выполнения аудиторского задания</a:t>
          </a:r>
        </a:p>
      </dgm:t>
    </dgm:pt>
    <dgm:pt modelId="{AB6A4729-F964-4327-8AC6-AA8D4630F3C0}" type="parTrans" cxnId="{63D27E0B-FF37-40E6-9629-D17779234012}">
      <dgm:prSet/>
      <dgm:spPr/>
      <dgm:t>
        <a:bodyPr/>
        <a:lstStyle/>
        <a:p>
          <a:endParaRPr lang="ru-RU"/>
        </a:p>
      </dgm:t>
    </dgm:pt>
    <dgm:pt modelId="{0CC807F5-ED93-4A4E-AF33-42E3831527EF}" type="sibTrans" cxnId="{63D27E0B-FF37-40E6-9629-D17779234012}">
      <dgm:prSet/>
      <dgm:spPr/>
      <dgm:t>
        <a:bodyPr/>
        <a:lstStyle/>
        <a:p>
          <a:endParaRPr lang="ru-RU"/>
        </a:p>
      </dgm:t>
    </dgm:pt>
    <dgm:pt modelId="{E0E681AB-618D-4344-BF47-46B20AA12F8B}" type="pres">
      <dgm:prSet presAssocID="{25E7BAFF-1F64-4BFD-AFB0-B5680E26E160}" presName="linear" presStyleCnt="0">
        <dgm:presLayoutVars>
          <dgm:animLvl val="lvl"/>
          <dgm:resizeHandles val="exact"/>
        </dgm:presLayoutVars>
      </dgm:prSet>
      <dgm:spPr/>
    </dgm:pt>
    <dgm:pt modelId="{92E79D8C-919E-4558-8264-8D5FD33B32EA}" type="pres">
      <dgm:prSet presAssocID="{8C8AE350-E9D2-4171-A148-D49F90D46F64}" presName="parentText" presStyleLbl="node1" presStyleIdx="0" presStyleCnt="3" custLinFactNeighborY="0">
        <dgm:presLayoutVars>
          <dgm:chMax val="0"/>
          <dgm:bulletEnabled val="1"/>
        </dgm:presLayoutVars>
      </dgm:prSet>
      <dgm:spPr/>
    </dgm:pt>
    <dgm:pt modelId="{F8421F76-8FD4-40C0-9234-BFAFF4E71E04}" type="pres">
      <dgm:prSet presAssocID="{A03F610B-51F5-4C1B-A232-981CFEB0A2BD}" presName="spacer" presStyleCnt="0"/>
      <dgm:spPr/>
    </dgm:pt>
    <dgm:pt modelId="{28EBBEC1-979F-4D59-97C1-8BBDE89B991F}" type="pres">
      <dgm:prSet presAssocID="{F12B61FA-AF8E-4899-9C8E-D8C5B116D22B}" presName="parentText" presStyleLbl="node1" presStyleIdx="1" presStyleCnt="3">
        <dgm:presLayoutVars>
          <dgm:chMax val="0"/>
          <dgm:bulletEnabled val="1"/>
        </dgm:presLayoutVars>
      </dgm:prSet>
      <dgm:spPr/>
    </dgm:pt>
    <dgm:pt modelId="{8F9B2F02-26FE-4B47-9829-483C8536B7B9}" type="pres">
      <dgm:prSet presAssocID="{FCDAF025-01CA-4304-8A4F-617691B49A78}" presName="spacer" presStyleCnt="0"/>
      <dgm:spPr/>
    </dgm:pt>
    <dgm:pt modelId="{E8329E25-E182-4F42-832A-A5F1A6B50FBF}" type="pres">
      <dgm:prSet presAssocID="{9514023B-4B97-4EB1-B8F6-93B6E3366966}" presName="parentText" presStyleLbl="node1" presStyleIdx="2" presStyleCnt="3">
        <dgm:presLayoutVars>
          <dgm:chMax val="0"/>
          <dgm:bulletEnabled val="1"/>
        </dgm:presLayoutVars>
      </dgm:prSet>
      <dgm:spPr/>
    </dgm:pt>
  </dgm:ptLst>
  <dgm:cxnLst>
    <dgm:cxn modelId="{63D27E0B-FF37-40E6-9629-D17779234012}" srcId="{25E7BAFF-1F64-4BFD-AFB0-B5680E26E160}" destId="{9514023B-4B97-4EB1-B8F6-93B6E3366966}" srcOrd="2" destOrd="0" parTransId="{AB6A4729-F964-4327-8AC6-AA8D4630F3C0}" sibTransId="{0CC807F5-ED93-4A4E-AF33-42E3831527EF}"/>
    <dgm:cxn modelId="{603A6816-9579-44A9-9F10-8A35389C9A35}" srcId="{25E7BAFF-1F64-4BFD-AFB0-B5680E26E160}" destId="{8C8AE350-E9D2-4171-A148-D49F90D46F64}" srcOrd="0" destOrd="0" parTransId="{581A9FF1-701E-4035-B4B5-502FF61927E1}" sibTransId="{A03F610B-51F5-4C1B-A232-981CFEB0A2BD}"/>
    <dgm:cxn modelId="{E4C3FE55-2513-493C-8F2E-109BDFB3391D}" type="presOf" srcId="{F12B61FA-AF8E-4899-9C8E-D8C5B116D22B}" destId="{28EBBEC1-979F-4D59-97C1-8BBDE89B991F}" srcOrd="0" destOrd="0" presId="urn:microsoft.com/office/officeart/2005/8/layout/vList2"/>
    <dgm:cxn modelId="{8EFCA078-EE60-4907-AD42-D2E91D9F0594}" type="presOf" srcId="{9514023B-4B97-4EB1-B8F6-93B6E3366966}" destId="{E8329E25-E182-4F42-832A-A5F1A6B50FBF}" srcOrd="0" destOrd="0" presId="urn:microsoft.com/office/officeart/2005/8/layout/vList2"/>
    <dgm:cxn modelId="{DC2C3980-CC3B-4B02-B894-669CA69D8599}" srcId="{25E7BAFF-1F64-4BFD-AFB0-B5680E26E160}" destId="{F12B61FA-AF8E-4899-9C8E-D8C5B116D22B}" srcOrd="1" destOrd="0" parTransId="{6BC8BF72-228D-4F51-ABA2-66D160B5DDEB}" sibTransId="{FCDAF025-01CA-4304-8A4F-617691B49A78}"/>
    <dgm:cxn modelId="{30810186-35ED-4125-876F-F8127F1F7676}" type="presOf" srcId="{8C8AE350-E9D2-4171-A148-D49F90D46F64}" destId="{92E79D8C-919E-4558-8264-8D5FD33B32EA}" srcOrd="0" destOrd="0" presId="urn:microsoft.com/office/officeart/2005/8/layout/vList2"/>
    <dgm:cxn modelId="{9EBBEAF9-0A84-4E45-BCC5-BA1D0C2BD1D4}" type="presOf" srcId="{25E7BAFF-1F64-4BFD-AFB0-B5680E26E160}" destId="{E0E681AB-618D-4344-BF47-46B20AA12F8B}" srcOrd="0" destOrd="0" presId="urn:microsoft.com/office/officeart/2005/8/layout/vList2"/>
    <dgm:cxn modelId="{CA5DC828-EC92-4524-BE81-1E9940493116}" type="presParOf" srcId="{E0E681AB-618D-4344-BF47-46B20AA12F8B}" destId="{92E79D8C-919E-4558-8264-8D5FD33B32EA}" srcOrd="0" destOrd="0" presId="urn:microsoft.com/office/officeart/2005/8/layout/vList2"/>
    <dgm:cxn modelId="{01A576CE-87D4-4B64-808A-274CB0E0D518}" type="presParOf" srcId="{E0E681AB-618D-4344-BF47-46B20AA12F8B}" destId="{F8421F76-8FD4-40C0-9234-BFAFF4E71E04}" srcOrd="1" destOrd="0" presId="urn:microsoft.com/office/officeart/2005/8/layout/vList2"/>
    <dgm:cxn modelId="{B4C7C413-E218-4430-A6A4-331B3E8856B1}" type="presParOf" srcId="{E0E681AB-618D-4344-BF47-46B20AA12F8B}" destId="{28EBBEC1-979F-4D59-97C1-8BBDE89B991F}" srcOrd="2" destOrd="0" presId="urn:microsoft.com/office/officeart/2005/8/layout/vList2"/>
    <dgm:cxn modelId="{BE856A98-3A30-4F9A-94D6-559BE49DE326}" type="presParOf" srcId="{E0E681AB-618D-4344-BF47-46B20AA12F8B}" destId="{8F9B2F02-26FE-4B47-9829-483C8536B7B9}" srcOrd="3" destOrd="0" presId="urn:microsoft.com/office/officeart/2005/8/layout/vList2"/>
    <dgm:cxn modelId="{B4581169-1356-4B2B-9A00-EAEAF0805218}" type="presParOf" srcId="{E0E681AB-618D-4344-BF47-46B20AA12F8B}" destId="{E8329E25-E182-4F42-832A-A5F1A6B50FBF}" srcOrd="4" destOrd="0" presId="urn:microsoft.com/office/officeart/2005/8/layout/vList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77.xml><?xml version="1.0" encoding="utf-8"?>
<dgm:dataModel xmlns:dgm="http://schemas.openxmlformats.org/drawingml/2006/diagram" xmlns:a="http://schemas.openxmlformats.org/drawingml/2006/main">
  <dgm:ptLst>
    <dgm:pt modelId="{7958D66C-C124-4FA7-B9F2-D1823E9585FD}" type="doc">
      <dgm:prSet loTypeId="urn:microsoft.com/office/officeart/2005/8/layout/pList2" loCatId="picture" qsTypeId="urn:microsoft.com/office/officeart/2005/8/quickstyle/3d1" qsCatId="3D" csTypeId="urn:microsoft.com/office/officeart/2005/8/colors/accent0_3" csCatId="mainScheme" phldr="1"/>
      <dgm:spPr/>
      <dgm:t>
        <a:bodyPr/>
        <a:lstStyle/>
        <a:p>
          <a:endParaRPr lang="ru-RU"/>
        </a:p>
      </dgm:t>
    </dgm:pt>
    <dgm:pt modelId="{C352F553-2578-4749-B13C-EDBA7CC83DE3}">
      <dgm:prSet/>
      <dgm:spPr/>
      <dgm:t>
        <a:bodyPr/>
        <a:lstStyle/>
        <a:p>
          <a:r>
            <a:rPr lang="ru-RU" dirty="0"/>
            <a:t>Внутренняя оценка качества выполнения аудиторского задания</a:t>
          </a:r>
        </a:p>
      </dgm:t>
    </dgm:pt>
    <dgm:pt modelId="{AE285D0F-CAF4-438D-909D-43021B9B3A71}" type="sibTrans" cxnId="{01C3ED4D-264E-4C1B-B9C0-07C17F2C9FD1}">
      <dgm:prSet/>
      <dgm:spPr/>
      <dgm:t>
        <a:bodyPr/>
        <a:lstStyle/>
        <a:p>
          <a:endParaRPr lang="ru-RU"/>
        </a:p>
      </dgm:t>
    </dgm:pt>
    <dgm:pt modelId="{44E52994-3008-4DCA-A03D-26E8E0A3757C}" type="parTrans" cxnId="{01C3ED4D-264E-4C1B-B9C0-07C17F2C9FD1}">
      <dgm:prSet/>
      <dgm:spPr/>
      <dgm:t>
        <a:bodyPr/>
        <a:lstStyle/>
        <a:p>
          <a:endParaRPr lang="ru-RU"/>
        </a:p>
      </dgm:t>
    </dgm:pt>
    <dgm:pt modelId="{82EA93B7-6089-49F5-8581-C3ED40C90565}" type="pres">
      <dgm:prSet presAssocID="{7958D66C-C124-4FA7-B9F2-D1823E9585FD}" presName="Name0" presStyleCnt="0">
        <dgm:presLayoutVars>
          <dgm:dir/>
          <dgm:resizeHandles val="exact"/>
        </dgm:presLayoutVars>
      </dgm:prSet>
      <dgm:spPr/>
    </dgm:pt>
    <dgm:pt modelId="{93EE4ED0-7723-4DF0-AFDF-643EF07CEC19}" type="pres">
      <dgm:prSet presAssocID="{7958D66C-C124-4FA7-B9F2-D1823E9585FD}" presName="bkgdShp" presStyleLbl="alignAccFollowNode1" presStyleIdx="0" presStyleCnt="1"/>
      <dgm:spPr/>
    </dgm:pt>
    <dgm:pt modelId="{458AEFE4-4A46-4567-856E-2C01CDE6BDF3}" type="pres">
      <dgm:prSet presAssocID="{7958D66C-C124-4FA7-B9F2-D1823E9585FD}" presName="linComp" presStyleCnt="0"/>
      <dgm:spPr/>
    </dgm:pt>
    <dgm:pt modelId="{D8E06D48-5B4F-4C5F-91BC-BC3A01A3E210}" type="pres">
      <dgm:prSet presAssocID="{C352F553-2578-4749-B13C-EDBA7CC83DE3}" presName="compNode" presStyleCnt="0"/>
      <dgm:spPr/>
    </dgm:pt>
    <dgm:pt modelId="{5D8E08FD-0DFE-437E-ADDE-74419138E996}" type="pres">
      <dgm:prSet presAssocID="{C352F553-2578-4749-B13C-EDBA7CC83DE3}" presName="node" presStyleLbl="node1" presStyleIdx="0" presStyleCnt="1">
        <dgm:presLayoutVars>
          <dgm:bulletEnabled val="1"/>
        </dgm:presLayoutVars>
      </dgm:prSet>
      <dgm:spPr/>
    </dgm:pt>
    <dgm:pt modelId="{836BF20F-6018-432B-94E6-595B37B73611}" type="pres">
      <dgm:prSet presAssocID="{C352F553-2578-4749-B13C-EDBA7CC83DE3}" presName="invisiNode" presStyleLbl="node1" presStyleIdx="0" presStyleCnt="1"/>
      <dgm:spPr/>
    </dgm:pt>
    <dgm:pt modelId="{C7A9F2A0-2C10-4AA9-8C78-2C014DE97793}" type="pres">
      <dgm:prSet presAssocID="{C352F553-2578-4749-B13C-EDBA7CC83DE3}" presName="imagNode"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4000" r="-14000"/>
          </a:stretch>
        </a:blipFill>
      </dgm:spPr>
    </dgm:pt>
  </dgm:ptLst>
  <dgm:cxnLst>
    <dgm:cxn modelId="{01C3ED4D-264E-4C1B-B9C0-07C17F2C9FD1}" srcId="{7958D66C-C124-4FA7-B9F2-D1823E9585FD}" destId="{C352F553-2578-4749-B13C-EDBA7CC83DE3}" srcOrd="0" destOrd="0" parTransId="{44E52994-3008-4DCA-A03D-26E8E0A3757C}" sibTransId="{AE285D0F-CAF4-438D-909D-43021B9B3A71}"/>
    <dgm:cxn modelId="{9662B578-1125-4900-94BD-79D7775BAE01}" type="presOf" srcId="{7958D66C-C124-4FA7-B9F2-D1823E9585FD}" destId="{82EA93B7-6089-49F5-8581-C3ED40C90565}" srcOrd="0" destOrd="0" presId="urn:microsoft.com/office/officeart/2005/8/layout/pList2"/>
    <dgm:cxn modelId="{12A3DA8E-EC66-493F-9799-54296F5F22B5}" type="presOf" srcId="{C352F553-2578-4749-B13C-EDBA7CC83DE3}" destId="{5D8E08FD-0DFE-437E-ADDE-74419138E996}" srcOrd="0" destOrd="0" presId="urn:microsoft.com/office/officeart/2005/8/layout/pList2"/>
    <dgm:cxn modelId="{115ED3AF-E4F8-492A-BE96-06B02FEF33E1}" type="presParOf" srcId="{82EA93B7-6089-49F5-8581-C3ED40C90565}" destId="{93EE4ED0-7723-4DF0-AFDF-643EF07CEC19}" srcOrd="0" destOrd="0" presId="urn:microsoft.com/office/officeart/2005/8/layout/pList2"/>
    <dgm:cxn modelId="{EEB56D5C-F56D-4A54-81D9-02C406EE10FB}" type="presParOf" srcId="{82EA93B7-6089-49F5-8581-C3ED40C90565}" destId="{458AEFE4-4A46-4567-856E-2C01CDE6BDF3}" srcOrd="1" destOrd="0" presId="urn:microsoft.com/office/officeart/2005/8/layout/pList2"/>
    <dgm:cxn modelId="{99A83B5F-3E60-4993-AB59-3816EF382DB2}" type="presParOf" srcId="{458AEFE4-4A46-4567-856E-2C01CDE6BDF3}" destId="{D8E06D48-5B4F-4C5F-91BC-BC3A01A3E210}" srcOrd="0" destOrd="0" presId="urn:microsoft.com/office/officeart/2005/8/layout/pList2"/>
    <dgm:cxn modelId="{7CAA8B7A-D276-4C43-97CB-1E4099B52D81}" type="presParOf" srcId="{D8E06D48-5B4F-4C5F-91BC-BC3A01A3E210}" destId="{5D8E08FD-0DFE-437E-ADDE-74419138E996}" srcOrd="0" destOrd="0" presId="urn:microsoft.com/office/officeart/2005/8/layout/pList2"/>
    <dgm:cxn modelId="{8B779797-70AA-4DED-914A-DEDA8870DC0E}" type="presParOf" srcId="{D8E06D48-5B4F-4C5F-91BC-BC3A01A3E210}" destId="{836BF20F-6018-432B-94E6-595B37B73611}" srcOrd="1" destOrd="0" presId="urn:microsoft.com/office/officeart/2005/8/layout/pList2"/>
    <dgm:cxn modelId="{876E9954-358D-4397-96AE-3F5E9FC64FE2}" type="presParOf" srcId="{D8E06D48-5B4F-4C5F-91BC-BC3A01A3E210}" destId="{C7A9F2A0-2C10-4AA9-8C78-2C014DE97793}" srcOrd="2" destOrd="0" presId="urn:microsoft.com/office/officeart/2005/8/layout/p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8.xml><?xml version="1.0" encoding="utf-8"?>
<dgm:dataModel xmlns:dgm="http://schemas.openxmlformats.org/drawingml/2006/diagram" xmlns:a="http://schemas.openxmlformats.org/drawingml/2006/main">
  <dgm:ptLst>
    <dgm:pt modelId="{A0133375-F1B6-4B39-8CD8-F24A1A4CC83A}" type="doc">
      <dgm:prSet loTypeId="urn:microsoft.com/office/officeart/2005/8/layout/hProcess9" loCatId="process" qsTypeId="urn:microsoft.com/office/officeart/2005/8/quickstyle/simple5" qsCatId="simple" csTypeId="urn:microsoft.com/office/officeart/2005/8/colors/accent0_2" csCatId="mainScheme" phldr="1"/>
      <dgm:spPr/>
      <dgm:t>
        <a:bodyPr/>
        <a:lstStyle/>
        <a:p>
          <a:endParaRPr lang="ru-RU"/>
        </a:p>
      </dgm:t>
    </dgm:pt>
    <dgm:pt modelId="{B1059BD0-7D0A-4DF2-B386-9BAFB0858216}">
      <dgm:prSet/>
      <dgm:spPr/>
      <dgm:t>
        <a:bodyPr/>
        <a:lstStyle/>
        <a:p>
          <a:r>
            <a:rPr lang="ru-RU" dirty="0"/>
            <a:t>Выполнены все процедуры по внутренней оценке качества выполнения аудиторского задания</a:t>
          </a:r>
        </a:p>
      </dgm:t>
    </dgm:pt>
    <dgm:pt modelId="{E6CFB198-56F3-4D57-A038-82517A137E99}" type="parTrans" cxnId="{DD519145-A8EF-41DD-8D0D-C4676A217E11}">
      <dgm:prSet/>
      <dgm:spPr/>
      <dgm:t>
        <a:bodyPr/>
        <a:lstStyle/>
        <a:p>
          <a:endParaRPr lang="ru-RU"/>
        </a:p>
      </dgm:t>
    </dgm:pt>
    <dgm:pt modelId="{32AECA62-EA5E-460D-BDE7-470F54910B91}" type="sibTrans" cxnId="{DD519145-A8EF-41DD-8D0D-C4676A217E11}">
      <dgm:prSet/>
      <dgm:spPr/>
      <dgm:t>
        <a:bodyPr/>
        <a:lstStyle/>
        <a:p>
          <a:endParaRPr lang="ru-RU"/>
        </a:p>
      </dgm:t>
    </dgm:pt>
    <dgm:pt modelId="{E552DAFB-97F0-48FB-9959-FA31B8D381CD}">
      <dgm:prSet/>
      <dgm:spPr/>
      <dgm:t>
        <a:bodyPr/>
        <a:lstStyle/>
        <a:p>
          <a:r>
            <a:rPr lang="ru-RU" dirty="0"/>
            <a:t>Отсутствуют неразрешенные вопросы, которые говорят о том, что выводы, решения, сформулированное аудиторское мнение в аудиторском заключении и (или) подготовленные иные итоговые документы по результатам выполнения аудиторских заданий не являются необоснованными</a:t>
          </a:r>
        </a:p>
      </dgm:t>
    </dgm:pt>
    <dgm:pt modelId="{BB351CB4-6BEA-4556-9D8C-DFEFDDA77CD8}" type="parTrans" cxnId="{C0BDB041-96A9-48F8-BAEF-E7A2991724C3}">
      <dgm:prSet/>
      <dgm:spPr/>
      <dgm:t>
        <a:bodyPr/>
        <a:lstStyle/>
        <a:p>
          <a:endParaRPr lang="ru-RU"/>
        </a:p>
      </dgm:t>
    </dgm:pt>
    <dgm:pt modelId="{31788D73-CF71-4905-9586-C882B9F94176}" type="sibTrans" cxnId="{C0BDB041-96A9-48F8-BAEF-E7A2991724C3}">
      <dgm:prSet/>
      <dgm:spPr/>
      <dgm:t>
        <a:bodyPr/>
        <a:lstStyle/>
        <a:p>
          <a:endParaRPr lang="ru-RU"/>
        </a:p>
      </dgm:t>
    </dgm:pt>
    <dgm:pt modelId="{51F59ABC-9DD6-456F-96BB-9490D8A18344}">
      <dgm:prSet/>
      <dgm:spPr/>
      <dgm:t>
        <a:bodyPr/>
        <a:lstStyle/>
        <a:p>
          <a:r>
            <a:rPr lang="ru-RU" dirty="0"/>
            <a:t>Процедуры внутренней оценки качества выполнения задания завершены до даты подписания аудиторского заключения и (или) иных итоговых документов</a:t>
          </a:r>
        </a:p>
      </dgm:t>
    </dgm:pt>
    <dgm:pt modelId="{63005E82-C3B2-4C30-A2B1-FBE6D03B87C6}" type="parTrans" cxnId="{9BDF8737-6925-414F-A08F-B394F600E834}">
      <dgm:prSet/>
      <dgm:spPr/>
      <dgm:t>
        <a:bodyPr/>
        <a:lstStyle/>
        <a:p>
          <a:endParaRPr lang="ru-RU"/>
        </a:p>
      </dgm:t>
    </dgm:pt>
    <dgm:pt modelId="{047F2BB6-5AC0-4A45-9AF8-A01CBF326C53}" type="sibTrans" cxnId="{9BDF8737-6925-414F-A08F-B394F600E834}">
      <dgm:prSet/>
      <dgm:spPr/>
      <dgm:t>
        <a:bodyPr/>
        <a:lstStyle/>
        <a:p>
          <a:endParaRPr lang="ru-RU"/>
        </a:p>
      </dgm:t>
    </dgm:pt>
    <dgm:pt modelId="{88DDCC67-DEE6-4F7D-BF25-F46FE980019F}" type="pres">
      <dgm:prSet presAssocID="{A0133375-F1B6-4B39-8CD8-F24A1A4CC83A}" presName="CompostProcess" presStyleCnt="0">
        <dgm:presLayoutVars>
          <dgm:dir val="rev"/>
          <dgm:resizeHandles val="exact"/>
        </dgm:presLayoutVars>
      </dgm:prSet>
      <dgm:spPr/>
    </dgm:pt>
    <dgm:pt modelId="{AFFD3382-E0C3-4A3E-9708-38AE18C0EED0}" type="pres">
      <dgm:prSet presAssocID="{A0133375-F1B6-4B39-8CD8-F24A1A4CC83A}" presName="arrow" presStyleLbl="bgShp" presStyleIdx="0" presStyleCnt="1"/>
      <dgm:spPr/>
    </dgm:pt>
    <dgm:pt modelId="{1F1FB063-23FF-4C07-8B31-46727342B39F}" type="pres">
      <dgm:prSet presAssocID="{A0133375-F1B6-4B39-8CD8-F24A1A4CC83A}" presName="linearProcess" presStyleCnt="0"/>
      <dgm:spPr/>
    </dgm:pt>
    <dgm:pt modelId="{51CE6B3B-5DFB-4772-AEFC-D577DA1B69A7}" type="pres">
      <dgm:prSet presAssocID="{E552DAFB-97F0-48FB-9959-FA31B8D381CD}" presName="textNode" presStyleLbl="node1" presStyleIdx="0" presStyleCnt="3" custLinFactNeighborX="63415">
        <dgm:presLayoutVars>
          <dgm:bulletEnabled val="1"/>
        </dgm:presLayoutVars>
      </dgm:prSet>
      <dgm:spPr/>
    </dgm:pt>
    <dgm:pt modelId="{4D18A0A4-C67F-4A82-BBB5-C634400D7DCF}" type="pres">
      <dgm:prSet presAssocID="{31788D73-CF71-4905-9586-C882B9F94176}" presName="sibTrans" presStyleCnt="0"/>
      <dgm:spPr/>
    </dgm:pt>
    <dgm:pt modelId="{3B03DF6C-0FDB-433F-8D42-6C0A7A6FA54E}" type="pres">
      <dgm:prSet presAssocID="{51F59ABC-9DD6-456F-96BB-9490D8A18344}" presName="textNode" presStyleLbl="node1" presStyleIdx="1" presStyleCnt="3" custLinFactX="276" custLinFactNeighborX="100000">
        <dgm:presLayoutVars>
          <dgm:bulletEnabled val="1"/>
        </dgm:presLayoutVars>
      </dgm:prSet>
      <dgm:spPr/>
    </dgm:pt>
    <dgm:pt modelId="{DAB05DF2-BD78-4572-9CDF-1109C67580FB}" type="pres">
      <dgm:prSet presAssocID="{047F2BB6-5AC0-4A45-9AF8-A01CBF326C53}" presName="sibTrans" presStyleCnt="0"/>
      <dgm:spPr/>
    </dgm:pt>
    <dgm:pt modelId="{30F9840A-4414-4CB1-BE9F-FACAA706C0CD}" type="pres">
      <dgm:prSet presAssocID="{B1059BD0-7D0A-4DF2-B386-9BAFB0858216}" presName="textNode" presStyleLbl="node1" presStyleIdx="2" presStyleCnt="3" custLinFactX="2682" custLinFactNeighborX="100000">
        <dgm:presLayoutVars>
          <dgm:bulletEnabled val="1"/>
        </dgm:presLayoutVars>
      </dgm:prSet>
      <dgm:spPr/>
    </dgm:pt>
  </dgm:ptLst>
  <dgm:cxnLst>
    <dgm:cxn modelId="{9BDF8737-6925-414F-A08F-B394F600E834}" srcId="{A0133375-F1B6-4B39-8CD8-F24A1A4CC83A}" destId="{51F59ABC-9DD6-456F-96BB-9490D8A18344}" srcOrd="1" destOrd="0" parTransId="{63005E82-C3B2-4C30-A2B1-FBE6D03B87C6}" sibTransId="{047F2BB6-5AC0-4A45-9AF8-A01CBF326C53}"/>
    <dgm:cxn modelId="{D98CEC5B-0E66-4D40-9483-C43A519BD7CB}" type="presOf" srcId="{B1059BD0-7D0A-4DF2-B386-9BAFB0858216}" destId="{30F9840A-4414-4CB1-BE9F-FACAA706C0CD}" srcOrd="0" destOrd="0" presId="urn:microsoft.com/office/officeart/2005/8/layout/hProcess9"/>
    <dgm:cxn modelId="{C0BDB041-96A9-48F8-BAEF-E7A2991724C3}" srcId="{A0133375-F1B6-4B39-8CD8-F24A1A4CC83A}" destId="{E552DAFB-97F0-48FB-9959-FA31B8D381CD}" srcOrd="0" destOrd="0" parTransId="{BB351CB4-6BEA-4556-9D8C-DFEFDDA77CD8}" sibTransId="{31788D73-CF71-4905-9586-C882B9F94176}"/>
    <dgm:cxn modelId="{DD519145-A8EF-41DD-8D0D-C4676A217E11}" srcId="{A0133375-F1B6-4B39-8CD8-F24A1A4CC83A}" destId="{B1059BD0-7D0A-4DF2-B386-9BAFB0858216}" srcOrd="2" destOrd="0" parTransId="{E6CFB198-56F3-4D57-A038-82517A137E99}" sibTransId="{32AECA62-EA5E-460D-BDE7-470F54910B91}"/>
    <dgm:cxn modelId="{092F7453-6219-4BFA-8B93-2C6FED33BD88}" type="presOf" srcId="{51F59ABC-9DD6-456F-96BB-9490D8A18344}" destId="{3B03DF6C-0FDB-433F-8D42-6C0A7A6FA54E}" srcOrd="0" destOrd="0" presId="urn:microsoft.com/office/officeart/2005/8/layout/hProcess9"/>
    <dgm:cxn modelId="{8D015E88-6C12-458A-869F-FFB73C8B0195}" type="presOf" srcId="{A0133375-F1B6-4B39-8CD8-F24A1A4CC83A}" destId="{88DDCC67-DEE6-4F7D-BF25-F46FE980019F}" srcOrd="0" destOrd="0" presId="urn:microsoft.com/office/officeart/2005/8/layout/hProcess9"/>
    <dgm:cxn modelId="{AE686A96-A86F-45FB-9B29-FD369C7BCC3A}" type="presOf" srcId="{E552DAFB-97F0-48FB-9959-FA31B8D381CD}" destId="{51CE6B3B-5DFB-4772-AEFC-D577DA1B69A7}" srcOrd="0" destOrd="0" presId="urn:microsoft.com/office/officeart/2005/8/layout/hProcess9"/>
    <dgm:cxn modelId="{0F908094-4A35-406D-811C-8E22593CB26B}" type="presParOf" srcId="{88DDCC67-DEE6-4F7D-BF25-F46FE980019F}" destId="{AFFD3382-E0C3-4A3E-9708-38AE18C0EED0}" srcOrd="0" destOrd="0" presId="urn:microsoft.com/office/officeart/2005/8/layout/hProcess9"/>
    <dgm:cxn modelId="{3A227979-2CC8-4D8E-8C64-1BE6E97966D6}" type="presParOf" srcId="{88DDCC67-DEE6-4F7D-BF25-F46FE980019F}" destId="{1F1FB063-23FF-4C07-8B31-46727342B39F}" srcOrd="1" destOrd="0" presId="urn:microsoft.com/office/officeart/2005/8/layout/hProcess9"/>
    <dgm:cxn modelId="{CC169B76-C955-4D9C-A223-57813374748A}" type="presParOf" srcId="{1F1FB063-23FF-4C07-8B31-46727342B39F}" destId="{51CE6B3B-5DFB-4772-AEFC-D577DA1B69A7}" srcOrd="0" destOrd="0" presId="urn:microsoft.com/office/officeart/2005/8/layout/hProcess9"/>
    <dgm:cxn modelId="{2EA09096-14FA-4386-8BE8-CBCB0DE3A510}" type="presParOf" srcId="{1F1FB063-23FF-4C07-8B31-46727342B39F}" destId="{4D18A0A4-C67F-4A82-BBB5-C634400D7DCF}" srcOrd="1" destOrd="0" presId="urn:microsoft.com/office/officeart/2005/8/layout/hProcess9"/>
    <dgm:cxn modelId="{119ACDE6-DFA8-4F8E-8C13-7A0C4B07930D}" type="presParOf" srcId="{1F1FB063-23FF-4C07-8B31-46727342B39F}" destId="{3B03DF6C-0FDB-433F-8D42-6C0A7A6FA54E}" srcOrd="2" destOrd="0" presId="urn:microsoft.com/office/officeart/2005/8/layout/hProcess9"/>
    <dgm:cxn modelId="{6F925040-5FF8-4130-AD95-2AD929806B8F}" type="presParOf" srcId="{1F1FB063-23FF-4C07-8B31-46727342B39F}" destId="{DAB05DF2-BD78-4572-9CDF-1109C67580FB}" srcOrd="3" destOrd="0" presId="urn:microsoft.com/office/officeart/2005/8/layout/hProcess9"/>
    <dgm:cxn modelId="{920B05A9-0C92-43A7-AFB9-A90A74CB349E}" type="presParOf" srcId="{1F1FB063-23FF-4C07-8B31-46727342B39F}" destId="{30F9840A-4414-4CB1-BE9F-FACAA706C0CD}" srcOrd="4" destOrd="0" presId="urn:microsoft.com/office/officeart/2005/8/layout/hProcess9"/>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79.xml><?xml version="1.0" encoding="utf-8"?>
<dgm:dataModel xmlns:dgm="http://schemas.openxmlformats.org/drawingml/2006/diagram" xmlns:a="http://schemas.openxmlformats.org/drawingml/2006/main">
  <dgm:ptLst>
    <dgm:pt modelId="{7958D66C-C124-4FA7-B9F2-D1823E9585FD}" type="doc">
      <dgm:prSet loTypeId="urn:microsoft.com/office/officeart/2005/8/layout/pList2" loCatId="picture" qsTypeId="urn:microsoft.com/office/officeart/2005/8/quickstyle/3d1" qsCatId="3D" csTypeId="urn:microsoft.com/office/officeart/2005/8/colors/accent0_3" csCatId="mainScheme" phldr="1"/>
      <dgm:spPr/>
      <dgm:t>
        <a:bodyPr/>
        <a:lstStyle/>
        <a:p>
          <a:endParaRPr lang="ru-RU"/>
        </a:p>
      </dgm:t>
    </dgm:pt>
    <dgm:pt modelId="{4175474C-02C8-4EEA-9C5E-AAE0622820A6}">
      <dgm:prSet/>
      <dgm:spPr/>
      <dgm:t>
        <a:bodyPr/>
        <a:lstStyle/>
        <a:p>
          <a:r>
            <a:rPr lang="ru-RU" dirty="0"/>
            <a:t>Документирование выполнения аудиторского задания</a:t>
          </a:r>
        </a:p>
      </dgm:t>
    </dgm:pt>
    <dgm:pt modelId="{FEFA80DF-0B63-4091-8735-B5DD9021CF27}" type="sibTrans" cxnId="{4E967859-39C0-42DB-928E-8D9BDC56B0AC}">
      <dgm:prSet/>
      <dgm:spPr/>
      <dgm:t>
        <a:bodyPr/>
        <a:lstStyle/>
        <a:p>
          <a:endParaRPr lang="ru-RU"/>
        </a:p>
      </dgm:t>
    </dgm:pt>
    <dgm:pt modelId="{BA43BADC-92A7-4F4D-B28A-72E0EDBC5DA3}" type="parTrans" cxnId="{4E967859-39C0-42DB-928E-8D9BDC56B0AC}">
      <dgm:prSet/>
      <dgm:spPr/>
      <dgm:t>
        <a:bodyPr/>
        <a:lstStyle/>
        <a:p>
          <a:endParaRPr lang="ru-RU"/>
        </a:p>
      </dgm:t>
    </dgm:pt>
    <dgm:pt modelId="{82EA93B7-6089-49F5-8581-C3ED40C90565}" type="pres">
      <dgm:prSet presAssocID="{7958D66C-C124-4FA7-B9F2-D1823E9585FD}" presName="Name0" presStyleCnt="0">
        <dgm:presLayoutVars>
          <dgm:dir/>
          <dgm:resizeHandles val="exact"/>
        </dgm:presLayoutVars>
      </dgm:prSet>
      <dgm:spPr/>
    </dgm:pt>
    <dgm:pt modelId="{93EE4ED0-7723-4DF0-AFDF-643EF07CEC19}" type="pres">
      <dgm:prSet presAssocID="{7958D66C-C124-4FA7-B9F2-D1823E9585FD}" presName="bkgdShp" presStyleLbl="alignAccFollowNode1" presStyleIdx="0" presStyleCnt="1"/>
      <dgm:spPr/>
    </dgm:pt>
    <dgm:pt modelId="{458AEFE4-4A46-4567-856E-2C01CDE6BDF3}" type="pres">
      <dgm:prSet presAssocID="{7958D66C-C124-4FA7-B9F2-D1823E9585FD}" presName="linComp" presStyleCnt="0"/>
      <dgm:spPr/>
    </dgm:pt>
    <dgm:pt modelId="{4F79A67E-25FB-477E-8928-86D012509378}" type="pres">
      <dgm:prSet presAssocID="{4175474C-02C8-4EEA-9C5E-AAE0622820A6}" presName="compNode" presStyleCnt="0"/>
      <dgm:spPr/>
    </dgm:pt>
    <dgm:pt modelId="{800F34AA-0CA9-4BBA-941B-8E0AF32DB799}" type="pres">
      <dgm:prSet presAssocID="{4175474C-02C8-4EEA-9C5E-AAE0622820A6}" presName="node" presStyleLbl="node1" presStyleIdx="0" presStyleCnt="1">
        <dgm:presLayoutVars>
          <dgm:bulletEnabled val="1"/>
        </dgm:presLayoutVars>
      </dgm:prSet>
      <dgm:spPr/>
    </dgm:pt>
    <dgm:pt modelId="{3FA4FB29-EC50-4ECF-80C9-EFD81A3F5DBF}" type="pres">
      <dgm:prSet presAssocID="{4175474C-02C8-4EEA-9C5E-AAE0622820A6}" presName="invisiNode" presStyleLbl="node1" presStyleIdx="0" presStyleCnt="1"/>
      <dgm:spPr/>
    </dgm:pt>
    <dgm:pt modelId="{E1C958F9-0C65-417E-86A3-C1E5B16B0D59}" type="pres">
      <dgm:prSet presAssocID="{4175474C-02C8-4EEA-9C5E-AAE0622820A6}" presName="imagNode"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5000" r="-5000"/>
          </a:stretch>
        </a:blipFill>
      </dgm:spPr>
    </dgm:pt>
  </dgm:ptLst>
  <dgm:cxnLst>
    <dgm:cxn modelId="{9662B578-1125-4900-94BD-79D7775BAE01}" type="presOf" srcId="{7958D66C-C124-4FA7-B9F2-D1823E9585FD}" destId="{82EA93B7-6089-49F5-8581-C3ED40C90565}" srcOrd="0" destOrd="0" presId="urn:microsoft.com/office/officeart/2005/8/layout/pList2"/>
    <dgm:cxn modelId="{4E967859-39C0-42DB-928E-8D9BDC56B0AC}" srcId="{7958D66C-C124-4FA7-B9F2-D1823E9585FD}" destId="{4175474C-02C8-4EEA-9C5E-AAE0622820A6}" srcOrd="0" destOrd="0" parTransId="{BA43BADC-92A7-4F4D-B28A-72E0EDBC5DA3}" sibTransId="{FEFA80DF-0B63-4091-8735-B5DD9021CF27}"/>
    <dgm:cxn modelId="{B08C3A7A-7111-4031-83C3-AB4E27812186}" type="presOf" srcId="{4175474C-02C8-4EEA-9C5E-AAE0622820A6}" destId="{800F34AA-0CA9-4BBA-941B-8E0AF32DB799}" srcOrd="0" destOrd="0" presId="urn:microsoft.com/office/officeart/2005/8/layout/pList2"/>
    <dgm:cxn modelId="{115ED3AF-E4F8-492A-BE96-06B02FEF33E1}" type="presParOf" srcId="{82EA93B7-6089-49F5-8581-C3ED40C90565}" destId="{93EE4ED0-7723-4DF0-AFDF-643EF07CEC19}" srcOrd="0" destOrd="0" presId="urn:microsoft.com/office/officeart/2005/8/layout/pList2"/>
    <dgm:cxn modelId="{EEB56D5C-F56D-4A54-81D9-02C406EE10FB}" type="presParOf" srcId="{82EA93B7-6089-49F5-8581-C3ED40C90565}" destId="{458AEFE4-4A46-4567-856E-2C01CDE6BDF3}" srcOrd="1" destOrd="0" presId="urn:microsoft.com/office/officeart/2005/8/layout/pList2"/>
    <dgm:cxn modelId="{CC4FE852-8EF5-4952-8AB7-06046B9BCC05}" type="presParOf" srcId="{458AEFE4-4A46-4567-856E-2C01CDE6BDF3}" destId="{4F79A67E-25FB-477E-8928-86D012509378}" srcOrd="0" destOrd="0" presId="urn:microsoft.com/office/officeart/2005/8/layout/pList2"/>
    <dgm:cxn modelId="{D37828F0-D533-44B6-B3AA-E78273427510}" type="presParOf" srcId="{4F79A67E-25FB-477E-8928-86D012509378}" destId="{800F34AA-0CA9-4BBA-941B-8E0AF32DB799}" srcOrd="0" destOrd="0" presId="urn:microsoft.com/office/officeart/2005/8/layout/pList2"/>
    <dgm:cxn modelId="{A4105591-295A-47DA-BF2C-2B5897D2F7CC}" type="presParOf" srcId="{4F79A67E-25FB-477E-8928-86D012509378}" destId="{3FA4FB29-EC50-4ECF-80C9-EFD81A3F5DBF}" srcOrd="1" destOrd="0" presId="urn:microsoft.com/office/officeart/2005/8/layout/pList2"/>
    <dgm:cxn modelId="{5C99A260-A005-4078-A7E2-94542E720D18}" type="presParOf" srcId="{4F79A67E-25FB-477E-8928-86D012509378}" destId="{E1C958F9-0C65-417E-86A3-C1E5B16B0D59}" srcOrd="2" destOrd="0" presId="urn:microsoft.com/office/officeart/2005/8/layout/p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1C52B61-DF28-4948-A016-948B8324F962}" type="doc">
      <dgm:prSet loTypeId="urn:microsoft.com/office/officeart/2005/8/layout/target3" loCatId="relationship" qsTypeId="urn:microsoft.com/office/officeart/2005/8/quickstyle/simple1" qsCatId="simple" csTypeId="urn:microsoft.com/office/officeart/2005/8/colors/colorful4" csCatId="colorful" phldr="1"/>
      <dgm:spPr/>
      <dgm:t>
        <a:bodyPr/>
        <a:lstStyle/>
        <a:p>
          <a:endParaRPr lang="ru-RU"/>
        </a:p>
      </dgm:t>
    </dgm:pt>
    <dgm:pt modelId="{6D7F1C81-03DF-49D1-A23C-41437146B893}">
      <dgm:prSet custT="1"/>
      <dgm:spPr/>
      <dgm:t>
        <a:bodyPr/>
        <a:lstStyle/>
        <a:p>
          <a:r>
            <a:rPr lang="ru-RU" sz="1600" dirty="0"/>
            <a:t>включения </a:t>
          </a:r>
          <a:r>
            <a:rPr lang="ru-RU" sz="1600" dirty="0">
              <a:solidFill>
                <a:srgbClr val="00B050"/>
              </a:solidFill>
            </a:rPr>
            <a:t>обязанности</a:t>
          </a:r>
          <a:r>
            <a:rPr lang="ru-RU" sz="1600" dirty="0"/>
            <a:t> соблюдения работниками принципов системы оценки качества в их </a:t>
          </a:r>
          <a:r>
            <a:rPr lang="ru-RU" sz="1600" dirty="0">
              <a:solidFill>
                <a:srgbClr val="00B050"/>
              </a:solidFill>
            </a:rPr>
            <a:t>должностные инструкции</a:t>
          </a:r>
          <a:r>
            <a:rPr lang="ru-RU" sz="1600" dirty="0"/>
            <a:t>;</a:t>
          </a:r>
        </a:p>
      </dgm:t>
    </dgm:pt>
    <dgm:pt modelId="{0495049A-CE51-4203-A22C-70259A1461AB}" type="parTrans" cxnId="{32C708AA-4337-4F70-8F72-699273F2AB80}">
      <dgm:prSet/>
      <dgm:spPr/>
      <dgm:t>
        <a:bodyPr/>
        <a:lstStyle/>
        <a:p>
          <a:endParaRPr lang="ru-RU"/>
        </a:p>
      </dgm:t>
    </dgm:pt>
    <dgm:pt modelId="{EC0698B3-34D5-44E1-96AE-CA41FB7719BC}" type="sibTrans" cxnId="{32C708AA-4337-4F70-8F72-699273F2AB80}">
      <dgm:prSet/>
      <dgm:spPr/>
      <dgm:t>
        <a:bodyPr/>
        <a:lstStyle/>
        <a:p>
          <a:endParaRPr lang="ru-RU"/>
        </a:p>
      </dgm:t>
    </dgm:pt>
    <dgm:pt modelId="{4315C3CF-B3F9-42ED-8E11-5C6C026CE571}">
      <dgm:prSet custT="1"/>
      <dgm:spPr/>
      <dgm:t>
        <a:bodyPr/>
        <a:lstStyle/>
        <a:p>
          <a:r>
            <a:rPr lang="ru-RU" sz="1600" dirty="0"/>
            <a:t>обеспечения беспрепятственного </a:t>
          </a:r>
          <a:r>
            <a:rPr lang="ru-RU" sz="1600" dirty="0">
              <a:solidFill>
                <a:srgbClr val="00B050"/>
              </a:solidFill>
            </a:rPr>
            <a:t>доступа к документам</a:t>
          </a:r>
          <a:r>
            <a:rPr lang="ru-RU" sz="1600" dirty="0"/>
            <a:t>, устанавливающим принципы и процедуры системы оценки качества; </a:t>
          </a:r>
        </a:p>
      </dgm:t>
    </dgm:pt>
    <dgm:pt modelId="{8EBDC038-4121-4573-A9AE-CAA67FE0CF85}" type="parTrans" cxnId="{C002C54A-5D17-4467-ACF0-0A05448AD368}">
      <dgm:prSet/>
      <dgm:spPr/>
      <dgm:t>
        <a:bodyPr/>
        <a:lstStyle/>
        <a:p>
          <a:endParaRPr lang="ru-RU"/>
        </a:p>
      </dgm:t>
    </dgm:pt>
    <dgm:pt modelId="{F0AE9441-E357-41CD-A311-01F9C963F447}" type="sibTrans" cxnId="{C002C54A-5D17-4467-ACF0-0A05448AD368}">
      <dgm:prSet/>
      <dgm:spPr/>
      <dgm:t>
        <a:bodyPr/>
        <a:lstStyle/>
        <a:p>
          <a:endParaRPr lang="ru-RU"/>
        </a:p>
      </dgm:t>
    </dgm:pt>
    <dgm:pt modelId="{403CF565-9AAE-472F-925C-664F1272FD3D}">
      <dgm:prSet custT="1"/>
      <dgm:spPr/>
      <dgm:t>
        <a:bodyPr/>
        <a:lstStyle/>
        <a:p>
          <a:r>
            <a:rPr lang="ru-RU" sz="1600" dirty="0"/>
            <a:t>проведения регулярных </a:t>
          </a:r>
          <a:r>
            <a:rPr lang="ru-RU" sz="1600" dirty="0">
              <a:solidFill>
                <a:srgbClr val="00B050"/>
              </a:solidFill>
            </a:rPr>
            <a:t>обучающих мероприятий и тестирования знаний </a:t>
          </a:r>
          <a:r>
            <a:rPr lang="ru-RU" sz="1600" dirty="0"/>
            <a:t>системы оценки качества;</a:t>
          </a:r>
        </a:p>
      </dgm:t>
    </dgm:pt>
    <dgm:pt modelId="{B2ACC922-EDD0-4A79-9622-162D5A4D9A75}" type="parTrans" cxnId="{B156444C-E987-4129-9442-38F5D6496456}">
      <dgm:prSet/>
      <dgm:spPr/>
      <dgm:t>
        <a:bodyPr/>
        <a:lstStyle/>
        <a:p>
          <a:endParaRPr lang="ru-RU"/>
        </a:p>
      </dgm:t>
    </dgm:pt>
    <dgm:pt modelId="{DFA2FA0C-EEE3-4707-844F-C3B0B204709C}" type="sibTrans" cxnId="{B156444C-E987-4129-9442-38F5D6496456}">
      <dgm:prSet/>
      <dgm:spPr/>
      <dgm:t>
        <a:bodyPr/>
        <a:lstStyle/>
        <a:p>
          <a:endParaRPr lang="ru-RU"/>
        </a:p>
      </dgm:t>
    </dgm:pt>
    <dgm:pt modelId="{26EDEE8C-48C6-4551-8E12-D946AA819809}">
      <dgm:prSet custT="1"/>
      <dgm:spPr/>
      <dgm:t>
        <a:bodyPr/>
        <a:lstStyle/>
        <a:p>
          <a:r>
            <a:rPr lang="ru-RU" sz="1600" dirty="0"/>
            <a:t>обеспечения </a:t>
          </a:r>
          <a:r>
            <a:rPr lang="ru-RU" sz="1600" dirty="0">
              <a:solidFill>
                <a:srgbClr val="008000"/>
              </a:solidFill>
            </a:rPr>
            <a:t>д</a:t>
          </a:r>
          <a:r>
            <a:rPr lang="ru-RU" sz="1600" dirty="0">
              <a:solidFill>
                <a:srgbClr val="00B050"/>
              </a:solidFill>
            </a:rPr>
            <a:t>оступности консультаций </a:t>
          </a:r>
          <a:r>
            <a:rPr lang="ru-RU" sz="1600" dirty="0"/>
            <a:t>по вопросам, связанным с оценкой качества аудиторского задания;</a:t>
          </a:r>
        </a:p>
      </dgm:t>
    </dgm:pt>
    <dgm:pt modelId="{6687903A-46DE-4733-93BC-725F8B6362B7}" type="parTrans" cxnId="{AE205755-6271-4233-9EE6-F02EDD1A4F61}">
      <dgm:prSet/>
      <dgm:spPr/>
      <dgm:t>
        <a:bodyPr/>
        <a:lstStyle/>
        <a:p>
          <a:endParaRPr lang="ru-RU"/>
        </a:p>
      </dgm:t>
    </dgm:pt>
    <dgm:pt modelId="{F095DF84-0AF5-4373-970D-272DFE207BF7}" type="sibTrans" cxnId="{AE205755-6271-4233-9EE6-F02EDD1A4F61}">
      <dgm:prSet/>
      <dgm:spPr/>
      <dgm:t>
        <a:bodyPr/>
        <a:lstStyle/>
        <a:p>
          <a:endParaRPr lang="ru-RU"/>
        </a:p>
      </dgm:t>
    </dgm:pt>
    <dgm:pt modelId="{43627B29-0160-4CD6-9C94-E78A0B5C2A69}">
      <dgm:prSet custT="1"/>
      <dgm:spPr/>
      <dgm:t>
        <a:bodyPr/>
        <a:lstStyle/>
        <a:p>
          <a:r>
            <a:rPr lang="ru-RU" sz="1600" dirty="0">
              <a:solidFill>
                <a:srgbClr val="00B050"/>
              </a:solidFill>
            </a:rPr>
            <a:t>иными способами</a:t>
          </a:r>
          <a:r>
            <a:rPr lang="ru-RU" sz="1600" dirty="0"/>
            <a:t>, принятыми в аудиторской организации, аудитором–индивидуальным предпринимателем.</a:t>
          </a:r>
        </a:p>
      </dgm:t>
    </dgm:pt>
    <dgm:pt modelId="{1BF9464F-8B09-4AC8-8FF5-5F6726202E7E}" type="parTrans" cxnId="{9F6E5AC8-155C-423F-81AD-246E0BBA86F3}">
      <dgm:prSet/>
      <dgm:spPr/>
      <dgm:t>
        <a:bodyPr/>
        <a:lstStyle/>
        <a:p>
          <a:endParaRPr lang="ru-RU"/>
        </a:p>
      </dgm:t>
    </dgm:pt>
    <dgm:pt modelId="{D4674C1F-9F8B-44D9-A531-9ED4BFA7C161}" type="sibTrans" cxnId="{9F6E5AC8-155C-423F-81AD-246E0BBA86F3}">
      <dgm:prSet/>
      <dgm:spPr/>
      <dgm:t>
        <a:bodyPr/>
        <a:lstStyle/>
        <a:p>
          <a:endParaRPr lang="ru-RU"/>
        </a:p>
      </dgm:t>
    </dgm:pt>
    <dgm:pt modelId="{0A87B4DF-5F3B-4F56-ACD4-47D5696A2916}" type="pres">
      <dgm:prSet presAssocID="{B1C52B61-DF28-4948-A016-948B8324F962}" presName="Name0" presStyleCnt="0">
        <dgm:presLayoutVars>
          <dgm:chMax val="7"/>
          <dgm:dir/>
          <dgm:animLvl val="lvl"/>
          <dgm:resizeHandles val="exact"/>
        </dgm:presLayoutVars>
      </dgm:prSet>
      <dgm:spPr/>
    </dgm:pt>
    <dgm:pt modelId="{981E1EE1-D1ED-498B-8024-7ADC4517855F}" type="pres">
      <dgm:prSet presAssocID="{6D7F1C81-03DF-49D1-A23C-41437146B893}" presName="circle1" presStyleLbl="node1" presStyleIdx="0" presStyleCnt="5"/>
      <dgm:spPr/>
    </dgm:pt>
    <dgm:pt modelId="{6ED4DCCC-954B-4165-B357-CF2467765770}" type="pres">
      <dgm:prSet presAssocID="{6D7F1C81-03DF-49D1-A23C-41437146B893}" presName="space" presStyleCnt="0"/>
      <dgm:spPr/>
    </dgm:pt>
    <dgm:pt modelId="{98679988-2E22-4704-B2D7-9C60DE32E239}" type="pres">
      <dgm:prSet presAssocID="{6D7F1C81-03DF-49D1-A23C-41437146B893}" presName="rect1" presStyleLbl="alignAcc1" presStyleIdx="0" presStyleCnt="5"/>
      <dgm:spPr/>
    </dgm:pt>
    <dgm:pt modelId="{EAEE5FC6-1DFA-4E5E-B254-BBA389AE3E5B}" type="pres">
      <dgm:prSet presAssocID="{4315C3CF-B3F9-42ED-8E11-5C6C026CE571}" presName="vertSpace2" presStyleLbl="node1" presStyleIdx="0" presStyleCnt="5"/>
      <dgm:spPr/>
    </dgm:pt>
    <dgm:pt modelId="{C8123D43-777E-474B-8432-683FD8DC1ACC}" type="pres">
      <dgm:prSet presAssocID="{4315C3CF-B3F9-42ED-8E11-5C6C026CE571}" presName="circle2" presStyleLbl="node1" presStyleIdx="1" presStyleCnt="5"/>
      <dgm:spPr/>
    </dgm:pt>
    <dgm:pt modelId="{9BFA10CB-664F-4801-BB03-DA054DF0D093}" type="pres">
      <dgm:prSet presAssocID="{4315C3CF-B3F9-42ED-8E11-5C6C026CE571}" presName="rect2" presStyleLbl="alignAcc1" presStyleIdx="1" presStyleCnt="5"/>
      <dgm:spPr/>
    </dgm:pt>
    <dgm:pt modelId="{CB9D07BB-0B90-4C7A-AB31-644FB52E2C0A}" type="pres">
      <dgm:prSet presAssocID="{403CF565-9AAE-472F-925C-664F1272FD3D}" presName="vertSpace3" presStyleLbl="node1" presStyleIdx="1" presStyleCnt="5"/>
      <dgm:spPr/>
    </dgm:pt>
    <dgm:pt modelId="{6FC62D3F-6EE5-45BA-8C84-1B9DC58CEC3C}" type="pres">
      <dgm:prSet presAssocID="{403CF565-9AAE-472F-925C-664F1272FD3D}" presName="circle3" presStyleLbl="node1" presStyleIdx="2" presStyleCnt="5"/>
      <dgm:spPr/>
    </dgm:pt>
    <dgm:pt modelId="{37EBE9EA-CEB9-424E-9E89-E328E6B509CB}" type="pres">
      <dgm:prSet presAssocID="{403CF565-9AAE-472F-925C-664F1272FD3D}" presName="rect3" presStyleLbl="alignAcc1" presStyleIdx="2" presStyleCnt="5"/>
      <dgm:spPr/>
    </dgm:pt>
    <dgm:pt modelId="{8E064285-4430-4525-B183-C858676A7BA8}" type="pres">
      <dgm:prSet presAssocID="{26EDEE8C-48C6-4551-8E12-D946AA819809}" presName="vertSpace4" presStyleLbl="node1" presStyleIdx="2" presStyleCnt="5"/>
      <dgm:spPr/>
    </dgm:pt>
    <dgm:pt modelId="{82FC9FFA-44F2-4C95-99F1-A0AC15241146}" type="pres">
      <dgm:prSet presAssocID="{26EDEE8C-48C6-4551-8E12-D946AA819809}" presName="circle4" presStyleLbl="node1" presStyleIdx="3" presStyleCnt="5"/>
      <dgm:spPr/>
    </dgm:pt>
    <dgm:pt modelId="{C7CDA3B1-AC0D-4391-8173-F7A793CAD4C1}" type="pres">
      <dgm:prSet presAssocID="{26EDEE8C-48C6-4551-8E12-D946AA819809}" presName="rect4" presStyleLbl="alignAcc1" presStyleIdx="3" presStyleCnt="5"/>
      <dgm:spPr/>
    </dgm:pt>
    <dgm:pt modelId="{04B442B0-7E9D-41EC-A200-577DE2D87845}" type="pres">
      <dgm:prSet presAssocID="{43627B29-0160-4CD6-9C94-E78A0B5C2A69}" presName="vertSpace5" presStyleLbl="node1" presStyleIdx="3" presStyleCnt="5"/>
      <dgm:spPr/>
    </dgm:pt>
    <dgm:pt modelId="{E1E95026-F572-41A2-8DE7-07E86A3210C5}" type="pres">
      <dgm:prSet presAssocID="{43627B29-0160-4CD6-9C94-E78A0B5C2A69}" presName="circle5" presStyleLbl="node1" presStyleIdx="4" presStyleCnt="5"/>
      <dgm:spPr/>
    </dgm:pt>
    <dgm:pt modelId="{97E9AE66-5829-4B3C-B38B-E5421C8984E3}" type="pres">
      <dgm:prSet presAssocID="{43627B29-0160-4CD6-9C94-E78A0B5C2A69}" presName="rect5" presStyleLbl="alignAcc1" presStyleIdx="4" presStyleCnt="5"/>
      <dgm:spPr/>
    </dgm:pt>
    <dgm:pt modelId="{BA2C6480-51CD-4A33-88B0-ECB50B43A283}" type="pres">
      <dgm:prSet presAssocID="{6D7F1C81-03DF-49D1-A23C-41437146B893}" presName="rect1ParTxNoCh" presStyleLbl="alignAcc1" presStyleIdx="4" presStyleCnt="5">
        <dgm:presLayoutVars>
          <dgm:chMax val="1"/>
          <dgm:bulletEnabled val="1"/>
        </dgm:presLayoutVars>
      </dgm:prSet>
      <dgm:spPr/>
    </dgm:pt>
    <dgm:pt modelId="{5092E9E0-62D7-4FE6-980B-F28031CC1FD3}" type="pres">
      <dgm:prSet presAssocID="{4315C3CF-B3F9-42ED-8E11-5C6C026CE571}" presName="rect2ParTxNoCh" presStyleLbl="alignAcc1" presStyleIdx="4" presStyleCnt="5">
        <dgm:presLayoutVars>
          <dgm:chMax val="1"/>
          <dgm:bulletEnabled val="1"/>
        </dgm:presLayoutVars>
      </dgm:prSet>
      <dgm:spPr/>
    </dgm:pt>
    <dgm:pt modelId="{8D418FFE-EC5A-406E-BFAE-99DFDD0892DD}" type="pres">
      <dgm:prSet presAssocID="{403CF565-9AAE-472F-925C-664F1272FD3D}" presName="rect3ParTxNoCh" presStyleLbl="alignAcc1" presStyleIdx="4" presStyleCnt="5">
        <dgm:presLayoutVars>
          <dgm:chMax val="1"/>
          <dgm:bulletEnabled val="1"/>
        </dgm:presLayoutVars>
      </dgm:prSet>
      <dgm:spPr/>
    </dgm:pt>
    <dgm:pt modelId="{05CA6EB4-1350-4096-AE75-AA3C017EC5B1}" type="pres">
      <dgm:prSet presAssocID="{26EDEE8C-48C6-4551-8E12-D946AA819809}" presName="rect4ParTxNoCh" presStyleLbl="alignAcc1" presStyleIdx="4" presStyleCnt="5">
        <dgm:presLayoutVars>
          <dgm:chMax val="1"/>
          <dgm:bulletEnabled val="1"/>
        </dgm:presLayoutVars>
      </dgm:prSet>
      <dgm:spPr/>
    </dgm:pt>
    <dgm:pt modelId="{356518C3-27C5-49D0-BA1E-7A09AA72FB68}" type="pres">
      <dgm:prSet presAssocID="{43627B29-0160-4CD6-9C94-E78A0B5C2A69}" presName="rect5ParTxNoCh" presStyleLbl="alignAcc1" presStyleIdx="4" presStyleCnt="5">
        <dgm:presLayoutVars>
          <dgm:chMax val="1"/>
          <dgm:bulletEnabled val="1"/>
        </dgm:presLayoutVars>
      </dgm:prSet>
      <dgm:spPr/>
    </dgm:pt>
  </dgm:ptLst>
  <dgm:cxnLst>
    <dgm:cxn modelId="{7C74A508-1366-4C58-8E9F-EDA62E5BA70B}" type="presOf" srcId="{4315C3CF-B3F9-42ED-8E11-5C6C026CE571}" destId="{5092E9E0-62D7-4FE6-980B-F28031CC1FD3}" srcOrd="1" destOrd="0" presId="urn:microsoft.com/office/officeart/2005/8/layout/target3"/>
    <dgm:cxn modelId="{2CF08C10-9FA0-44D3-ABF6-DEECF9B73416}" type="presOf" srcId="{6D7F1C81-03DF-49D1-A23C-41437146B893}" destId="{98679988-2E22-4704-B2D7-9C60DE32E239}" srcOrd="0" destOrd="0" presId="urn:microsoft.com/office/officeart/2005/8/layout/target3"/>
    <dgm:cxn modelId="{57D19828-A8D5-4D0B-AC49-039A4D6A54AE}" type="presOf" srcId="{4315C3CF-B3F9-42ED-8E11-5C6C026CE571}" destId="{9BFA10CB-664F-4801-BB03-DA054DF0D093}" srcOrd="0" destOrd="0" presId="urn:microsoft.com/office/officeart/2005/8/layout/target3"/>
    <dgm:cxn modelId="{3EC3BD34-D457-4416-A3B7-CCE587FC4F37}" type="presOf" srcId="{26EDEE8C-48C6-4551-8E12-D946AA819809}" destId="{05CA6EB4-1350-4096-AE75-AA3C017EC5B1}" srcOrd="1" destOrd="0" presId="urn:microsoft.com/office/officeart/2005/8/layout/target3"/>
    <dgm:cxn modelId="{C002C54A-5D17-4467-ACF0-0A05448AD368}" srcId="{B1C52B61-DF28-4948-A016-948B8324F962}" destId="{4315C3CF-B3F9-42ED-8E11-5C6C026CE571}" srcOrd="1" destOrd="0" parTransId="{8EBDC038-4121-4573-A9AE-CAA67FE0CF85}" sibTransId="{F0AE9441-E357-41CD-A311-01F9C963F447}"/>
    <dgm:cxn modelId="{D23CCA4B-7194-4015-B4D0-59017A05B62C}" type="presOf" srcId="{43627B29-0160-4CD6-9C94-E78A0B5C2A69}" destId="{97E9AE66-5829-4B3C-B38B-E5421C8984E3}" srcOrd="0" destOrd="0" presId="urn:microsoft.com/office/officeart/2005/8/layout/target3"/>
    <dgm:cxn modelId="{B156444C-E987-4129-9442-38F5D6496456}" srcId="{B1C52B61-DF28-4948-A016-948B8324F962}" destId="{403CF565-9AAE-472F-925C-664F1272FD3D}" srcOrd="2" destOrd="0" parTransId="{B2ACC922-EDD0-4A79-9622-162D5A4D9A75}" sibTransId="{DFA2FA0C-EEE3-4707-844F-C3B0B204709C}"/>
    <dgm:cxn modelId="{AE205755-6271-4233-9EE6-F02EDD1A4F61}" srcId="{B1C52B61-DF28-4948-A016-948B8324F962}" destId="{26EDEE8C-48C6-4551-8E12-D946AA819809}" srcOrd="3" destOrd="0" parTransId="{6687903A-46DE-4733-93BC-725F8B6362B7}" sibTransId="{F095DF84-0AF5-4373-970D-272DFE207BF7}"/>
    <dgm:cxn modelId="{D1AFA659-3373-420E-AD00-09AF134D0A47}" type="presOf" srcId="{43627B29-0160-4CD6-9C94-E78A0B5C2A69}" destId="{356518C3-27C5-49D0-BA1E-7A09AA72FB68}" srcOrd="1" destOrd="0" presId="urn:microsoft.com/office/officeart/2005/8/layout/target3"/>
    <dgm:cxn modelId="{80469894-67A4-418E-8FB5-90BF74ABD1C2}" type="presOf" srcId="{6D7F1C81-03DF-49D1-A23C-41437146B893}" destId="{BA2C6480-51CD-4A33-88B0-ECB50B43A283}" srcOrd="1" destOrd="0" presId="urn:microsoft.com/office/officeart/2005/8/layout/target3"/>
    <dgm:cxn modelId="{32C708AA-4337-4F70-8F72-699273F2AB80}" srcId="{B1C52B61-DF28-4948-A016-948B8324F962}" destId="{6D7F1C81-03DF-49D1-A23C-41437146B893}" srcOrd="0" destOrd="0" parTransId="{0495049A-CE51-4203-A22C-70259A1461AB}" sibTransId="{EC0698B3-34D5-44E1-96AE-CA41FB7719BC}"/>
    <dgm:cxn modelId="{2246AFAA-56D7-4491-80D1-25CFA6CB8080}" type="presOf" srcId="{26EDEE8C-48C6-4551-8E12-D946AA819809}" destId="{C7CDA3B1-AC0D-4391-8173-F7A793CAD4C1}" srcOrd="0" destOrd="0" presId="urn:microsoft.com/office/officeart/2005/8/layout/target3"/>
    <dgm:cxn modelId="{9F6E5AC8-155C-423F-81AD-246E0BBA86F3}" srcId="{B1C52B61-DF28-4948-A016-948B8324F962}" destId="{43627B29-0160-4CD6-9C94-E78A0B5C2A69}" srcOrd="4" destOrd="0" parTransId="{1BF9464F-8B09-4AC8-8FF5-5F6726202E7E}" sibTransId="{D4674C1F-9F8B-44D9-A531-9ED4BFA7C161}"/>
    <dgm:cxn modelId="{5848E7DC-A939-40C8-BE5B-22478441E86C}" type="presOf" srcId="{B1C52B61-DF28-4948-A016-948B8324F962}" destId="{0A87B4DF-5F3B-4F56-ACD4-47D5696A2916}" srcOrd="0" destOrd="0" presId="urn:microsoft.com/office/officeart/2005/8/layout/target3"/>
    <dgm:cxn modelId="{3C4642DF-4E22-485B-985F-E09C095886A4}" type="presOf" srcId="{403CF565-9AAE-472F-925C-664F1272FD3D}" destId="{8D418FFE-EC5A-406E-BFAE-99DFDD0892DD}" srcOrd="1" destOrd="0" presId="urn:microsoft.com/office/officeart/2005/8/layout/target3"/>
    <dgm:cxn modelId="{BB70D2E3-BD8D-421F-A802-9C7C7E5D49B3}" type="presOf" srcId="{403CF565-9AAE-472F-925C-664F1272FD3D}" destId="{37EBE9EA-CEB9-424E-9E89-E328E6B509CB}" srcOrd="0" destOrd="0" presId="urn:microsoft.com/office/officeart/2005/8/layout/target3"/>
    <dgm:cxn modelId="{901A053D-47F7-4E7B-8663-E6FCA84F452D}" type="presParOf" srcId="{0A87B4DF-5F3B-4F56-ACD4-47D5696A2916}" destId="{981E1EE1-D1ED-498B-8024-7ADC4517855F}" srcOrd="0" destOrd="0" presId="urn:microsoft.com/office/officeart/2005/8/layout/target3"/>
    <dgm:cxn modelId="{D2031903-528B-4217-83EE-A008045BCF50}" type="presParOf" srcId="{0A87B4DF-5F3B-4F56-ACD4-47D5696A2916}" destId="{6ED4DCCC-954B-4165-B357-CF2467765770}" srcOrd="1" destOrd="0" presId="urn:microsoft.com/office/officeart/2005/8/layout/target3"/>
    <dgm:cxn modelId="{6866119A-B209-4F00-B720-48562D3E2014}" type="presParOf" srcId="{0A87B4DF-5F3B-4F56-ACD4-47D5696A2916}" destId="{98679988-2E22-4704-B2D7-9C60DE32E239}" srcOrd="2" destOrd="0" presId="urn:microsoft.com/office/officeart/2005/8/layout/target3"/>
    <dgm:cxn modelId="{ABF513DD-13F8-4FA2-B30A-F137DC97EA9F}" type="presParOf" srcId="{0A87B4DF-5F3B-4F56-ACD4-47D5696A2916}" destId="{EAEE5FC6-1DFA-4E5E-B254-BBA389AE3E5B}" srcOrd="3" destOrd="0" presId="urn:microsoft.com/office/officeart/2005/8/layout/target3"/>
    <dgm:cxn modelId="{930A139E-344B-4475-BBDA-39BC042EE496}" type="presParOf" srcId="{0A87B4DF-5F3B-4F56-ACD4-47D5696A2916}" destId="{C8123D43-777E-474B-8432-683FD8DC1ACC}" srcOrd="4" destOrd="0" presId="urn:microsoft.com/office/officeart/2005/8/layout/target3"/>
    <dgm:cxn modelId="{8040C4D3-C637-4B27-9C74-8DBFD05BA035}" type="presParOf" srcId="{0A87B4DF-5F3B-4F56-ACD4-47D5696A2916}" destId="{9BFA10CB-664F-4801-BB03-DA054DF0D093}" srcOrd="5" destOrd="0" presId="urn:microsoft.com/office/officeart/2005/8/layout/target3"/>
    <dgm:cxn modelId="{1E83EE06-5714-413C-8C82-BB8AF83B36DD}" type="presParOf" srcId="{0A87B4DF-5F3B-4F56-ACD4-47D5696A2916}" destId="{CB9D07BB-0B90-4C7A-AB31-644FB52E2C0A}" srcOrd="6" destOrd="0" presId="urn:microsoft.com/office/officeart/2005/8/layout/target3"/>
    <dgm:cxn modelId="{405E3F2C-FB46-4FFE-A9C7-ACBA07AEF624}" type="presParOf" srcId="{0A87B4DF-5F3B-4F56-ACD4-47D5696A2916}" destId="{6FC62D3F-6EE5-45BA-8C84-1B9DC58CEC3C}" srcOrd="7" destOrd="0" presId="urn:microsoft.com/office/officeart/2005/8/layout/target3"/>
    <dgm:cxn modelId="{17839A37-48DC-4285-80D6-E81FAC09353E}" type="presParOf" srcId="{0A87B4DF-5F3B-4F56-ACD4-47D5696A2916}" destId="{37EBE9EA-CEB9-424E-9E89-E328E6B509CB}" srcOrd="8" destOrd="0" presId="urn:microsoft.com/office/officeart/2005/8/layout/target3"/>
    <dgm:cxn modelId="{5408D06C-364F-4FB4-A191-F790D468D777}" type="presParOf" srcId="{0A87B4DF-5F3B-4F56-ACD4-47D5696A2916}" destId="{8E064285-4430-4525-B183-C858676A7BA8}" srcOrd="9" destOrd="0" presId="urn:microsoft.com/office/officeart/2005/8/layout/target3"/>
    <dgm:cxn modelId="{068119B7-10EF-4C15-AD70-F40F3295A4A6}" type="presParOf" srcId="{0A87B4DF-5F3B-4F56-ACD4-47D5696A2916}" destId="{82FC9FFA-44F2-4C95-99F1-A0AC15241146}" srcOrd="10" destOrd="0" presId="urn:microsoft.com/office/officeart/2005/8/layout/target3"/>
    <dgm:cxn modelId="{0FA88F88-D79C-4B9D-8596-FE983925C60E}" type="presParOf" srcId="{0A87B4DF-5F3B-4F56-ACD4-47D5696A2916}" destId="{C7CDA3B1-AC0D-4391-8173-F7A793CAD4C1}" srcOrd="11" destOrd="0" presId="urn:microsoft.com/office/officeart/2005/8/layout/target3"/>
    <dgm:cxn modelId="{FA15B589-9E2A-41D6-A2C0-AFBC2B981A57}" type="presParOf" srcId="{0A87B4DF-5F3B-4F56-ACD4-47D5696A2916}" destId="{04B442B0-7E9D-41EC-A200-577DE2D87845}" srcOrd="12" destOrd="0" presId="urn:microsoft.com/office/officeart/2005/8/layout/target3"/>
    <dgm:cxn modelId="{A7227738-3ACC-4BF3-93A4-D5F6634C49BD}" type="presParOf" srcId="{0A87B4DF-5F3B-4F56-ACD4-47D5696A2916}" destId="{E1E95026-F572-41A2-8DE7-07E86A3210C5}" srcOrd="13" destOrd="0" presId="urn:microsoft.com/office/officeart/2005/8/layout/target3"/>
    <dgm:cxn modelId="{03283362-82F5-45C0-A8F9-3849E994279E}" type="presParOf" srcId="{0A87B4DF-5F3B-4F56-ACD4-47D5696A2916}" destId="{97E9AE66-5829-4B3C-B38B-E5421C8984E3}" srcOrd="14" destOrd="0" presId="urn:microsoft.com/office/officeart/2005/8/layout/target3"/>
    <dgm:cxn modelId="{AAC362F6-9E7B-4CE6-A6EA-90C3EFA15BF8}" type="presParOf" srcId="{0A87B4DF-5F3B-4F56-ACD4-47D5696A2916}" destId="{BA2C6480-51CD-4A33-88B0-ECB50B43A283}" srcOrd="15" destOrd="0" presId="urn:microsoft.com/office/officeart/2005/8/layout/target3"/>
    <dgm:cxn modelId="{F858046B-DC9A-4F0F-B089-2BFE0B224213}" type="presParOf" srcId="{0A87B4DF-5F3B-4F56-ACD4-47D5696A2916}" destId="{5092E9E0-62D7-4FE6-980B-F28031CC1FD3}" srcOrd="16" destOrd="0" presId="urn:microsoft.com/office/officeart/2005/8/layout/target3"/>
    <dgm:cxn modelId="{7AF38D44-0C96-43CD-AF2D-30160F346EC5}" type="presParOf" srcId="{0A87B4DF-5F3B-4F56-ACD4-47D5696A2916}" destId="{8D418FFE-EC5A-406E-BFAE-99DFDD0892DD}" srcOrd="17" destOrd="0" presId="urn:microsoft.com/office/officeart/2005/8/layout/target3"/>
    <dgm:cxn modelId="{6F3572D7-1D2B-447D-A299-2D981061CA34}" type="presParOf" srcId="{0A87B4DF-5F3B-4F56-ACD4-47D5696A2916}" destId="{05CA6EB4-1350-4096-AE75-AA3C017EC5B1}" srcOrd="18" destOrd="0" presId="urn:microsoft.com/office/officeart/2005/8/layout/target3"/>
    <dgm:cxn modelId="{C34936D9-27A2-453D-9C18-512DECB1E1A1}" type="presParOf" srcId="{0A87B4DF-5F3B-4F56-ACD4-47D5696A2916}" destId="{356518C3-27C5-49D0-BA1E-7A09AA72FB68}" srcOrd="19"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0.xml><?xml version="1.0" encoding="utf-8"?>
<dgm:dataModel xmlns:dgm="http://schemas.openxmlformats.org/drawingml/2006/diagram" xmlns:a="http://schemas.openxmlformats.org/drawingml/2006/main">
  <dgm:ptLst>
    <dgm:pt modelId="{78825D4C-7823-44F0-96B9-DD841C4FAD3C}" type="doc">
      <dgm:prSet loTypeId="urn:microsoft.com/office/officeart/2005/8/layout/hierarchy4" loCatId="list" qsTypeId="urn:microsoft.com/office/officeart/2005/8/quickstyle/simple5" qsCatId="simple" csTypeId="urn:microsoft.com/office/officeart/2005/8/colors/accent0_2" csCatId="mainScheme"/>
      <dgm:spPr/>
      <dgm:t>
        <a:bodyPr/>
        <a:lstStyle/>
        <a:p>
          <a:endParaRPr lang="ru-RU"/>
        </a:p>
      </dgm:t>
    </dgm:pt>
    <dgm:pt modelId="{64C0A715-0027-48A9-8B9D-A85CD868268C}">
      <dgm:prSet/>
      <dgm:spPr/>
      <dgm:t>
        <a:bodyPr/>
        <a:lstStyle/>
        <a:p>
          <a:r>
            <a:rPr lang="ru-RU" dirty="0"/>
            <a:t>Обеспечено </a:t>
          </a:r>
          <a:r>
            <a:rPr lang="ru-RU" b="1" dirty="0"/>
            <a:t>своевременное завершение окончательного формирования </a:t>
          </a:r>
          <a:r>
            <a:rPr lang="ru-RU" dirty="0"/>
            <a:t>аудиторского файла по аудиторскому заданию после подготовки аудиторского заключения и (или) иных итоговых документов, подготовленных по результатам выполнения аудиторского задания, в соответствии с требованиями НПАД «Документирование аудита»</a:t>
          </a:r>
        </a:p>
      </dgm:t>
    </dgm:pt>
    <dgm:pt modelId="{D495C5C0-09BA-43AC-ADE1-59739E5CE963}" type="parTrans" cxnId="{2581FA01-82B4-46C2-8752-59BE0F6015F2}">
      <dgm:prSet/>
      <dgm:spPr/>
      <dgm:t>
        <a:bodyPr/>
        <a:lstStyle/>
        <a:p>
          <a:endParaRPr lang="ru-RU"/>
        </a:p>
      </dgm:t>
    </dgm:pt>
    <dgm:pt modelId="{F526883D-A39F-438A-A633-7AB5DE7ADF0A}" type="sibTrans" cxnId="{2581FA01-82B4-46C2-8752-59BE0F6015F2}">
      <dgm:prSet/>
      <dgm:spPr/>
      <dgm:t>
        <a:bodyPr/>
        <a:lstStyle/>
        <a:p>
          <a:endParaRPr lang="ru-RU"/>
        </a:p>
      </dgm:t>
    </dgm:pt>
    <dgm:pt modelId="{C1459AFB-547C-4A16-98BC-CDD93FEA4681}">
      <dgm:prSet/>
      <dgm:spPr/>
      <dgm:t>
        <a:bodyPr/>
        <a:lstStyle/>
        <a:p>
          <a:r>
            <a:rPr lang="ru-RU" dirty="0"/>
            <a:t>Определен </a:t>
          </a:r>
          <a:r>
            <a:rPr lang="ru-RU" b="1" dirty="0"/>
            <a:t>порядок дополнения аудиторской документации новыми документами </a:t>
          </a:r>
          <a:r>
            <a:rPr lang="ru-RU" dirty="0"/>
            <a:t>после завершения формирования аудиторского файла, в случае возникновения такой необходимости, с учетом требований НПАД «Документирование аудита»</a:t>
          </a:r>
        </a:p>
      </dgm:t>
    </dgm:pt>
    <dgm:pt modelId="{3A168683-08BA-4B2B-948D-78344713F736}" type="parTrans" cxnId="{ED5BDE23-68CE-4461-977E-ED5ED068D29B}">
      <dgm:prSet/>
      <dgm:spPr/>
      <dgm:t>
        <a:bodyPr/>
        <a:lstStyle/>
        <a:p>
          <a:endParaRPr lang="ru-RU"/>
        </a:p>
      </dgm:t>
    </dgm:pt>
    <dgm:pt modelId="{604B8EB2-A984-4160-85C7-08B81F4FE0F1}" type="sibTrans" cxnId="{ED5BDE23-68CE-4461-977E-ED5ED068D29B}">
      <dgm:prSet/>
      <dgm:spPr/>
      <dgm:t>
        <a:bodyPr/>
        <a:lstStyle/>
        <a:p>
          <a:endParaRPr lang="ru-RU"/>
        </a:p>
      </dgm:t>
    </dgm:pt>
    <dgm:pt modelId="{1BF26B6B-8AAE-411D-B239-457850EA0183}">
      <dgm:prSet/>
      <dgm:spPr/>
      <dgm:t>
        <a:bodyPr/>
        <a:lstStyle/>
        <a:p>
          <a:r>
            <a:rPr lang="ru-RU" dirty="0"/>
            <a:t>Определен </a:t>
          </a:r>
          <a:r>
            <a:rPr lang="ru-RU" b="1" dirty="0"/>
            <a:t>порядок изменения содержащихся в ней документов </a:t>
          </a:r>
          <a:r>
            <a:rPr lang="ru-RU" dirty="0"/>
            <a:t>после завершения формирования аудиторского файла, в случае возникновения такой необходимости, с учетом требований НПАД «Документирование аудита»</a:t>
          </a:r>
        </a:p>
      </dgm:t>
    </dgm:pt>
    <dgm:pt modelId="{FDEC8EE6-B09F-4BE1-96DE-6464F7B10822}" type="parTrans" cxnId="{C52B5C41-17F6-42AF-8319-3B75B6E4A74F}">
      <dgm:prSet/>
      <dgm:spPr/>
      <dgm:t>
        <a:bodyPr/>
        <a:lstStyle/>
        <a:p>
          <a:endParaRPr lang="ru-RU"/>
        </a:p>
      </dgm:t>
    </dgm:pt>
    <dgm:pt modelId="{23EA802A-FECA-465A-BC34-F68E85E80B6C}" type="sibTrans" cxnId="{C52B5C41-17F6-42AF-8319-3B75B6E4A74F}">
      <dgm:prSet/>
      <dgm:spPr/>
      <dgm:t>
        <a:bodyPr/>
        <a:lstStyle/>
        <a:p>
          <a:endParaRPr lang="ru-RU"/>
        </a:p>
      </dgm:t>
    </dgm:pt>
    <dgm:pt modelId="{7D62C3E5-9C04-4966-AFC4-48C269AD3295}">
      <dgm:prSet/>
      <dgm:spPr/>
      <dgm:t>
        <a:bodyPr/>
        <a:lstStyle/>
        <a:p>
          <a:r>
            <a:rPr lang="ru-RU" dirty="0"/>
            <a:t>Определен </a:t>
          </a:r>
          <a:r>
            <a:rPr lang="ru-RU" b="1" dirty="0"/>
            <a:t>порядок обеспечения конфиденциальности, сохранности, целостности, доступности и возможности </a:t>
          </a:r>
          <a:r>
            <a:rPr lang="ru-RU" dirty="0"/>
            <a:t>извлечения аудиторской документации по аудиторскому заданию</a:t>
          </a:r>
        </a:p>
      </dgm:t>
    </dgm:pt>
    <dgm:pt modelId="{139C568A-D4B3-4641-9597-7880586C8C17}" type="parTrans" cxnId="{F14A0E18-8E96-4E2D-AE1B-5ED820011B46}">
      <dgm:prSet/>
      <dgm:spPr/>
      <dgm:t>
        <a:bodyPr/>
        <a:lstStyle/>
        <a:p>
          <a:endParaRPr lang="ru-RU"/>
        </a:p>
      </dgm:t>
    </dgm:pt>
    <dgm:pt modelId="{0F64CC03-F12E-4A6D-BEC9-86761B4BAF20}" type="sibTrans" cxnId="{F14A0E18-8E96-4E2D-AE1B-5ED820011B46}">
      <dgm:prSet/>
      <dgm:spPr/>
      <dgm:t>
        <a:bodyPr/>
        <a:lstStyle/>
        <a:p>
          <a:endParaRPr lang="ru-RU"/>
        </a:p>
      </dgm:t>
    </dgm:pt>
    <dgm:pt modelId="{0E5284DA-A6DD-4C36-8E77-F60E4E7D04A5}">
      <dgm:prSet/>
      <dgm:spPr/>
      <dgm:t>
        <a:bodyPr/>
        <a:lstStyle/>
        <a:p>
          <a:r>
            <a:rPr lang="ru-RU" dirty="0"/>
            <a:t>Предусмотрено </a:t>
          </a:r>
          <a:r>
            <a:rPr lang="ru-RU" b="1" dirty="0"/>
            <a:t>хранение аудиторской документации </a:t>
          </a:r>
          <a:r>
            <a:rPr lang="ru-RU" dirty="0"/>
            <a:t>в течение определенного аудиторской организацией, аудитором - индивидуальным предпринимателем или требованиями законодательства срока, но не менее срока, обеспечивающего проведение внешней полной (комплексной) оценки качества работы, осуществляемой Аудиторской палатой.</a:t>
          </a:r>
        </a:p>
      </dgm:t>
    </dgm:pt>
    <dgm:pt modelId="{BE17F89E-9D7A-4B11-823D-E812153557E3}" type="parTrans" cxnId="{4F7B4378-2A5B-461F-92F1-98053887F22F}">
      <dgm:prSet/>
      <dgm:spPr/>
      <dgm:t>
        <a:bodyPr/>
        <a:lstStyle/>
        <a:p>
          <a:endParaRPr lang="ru-RU"/>
        </a:p>
      </dgm:t>
    </dgm:pt>
    <dgm:pt modelId="{EB6D5EF1-EAD6-4ACE-AC2A-ABA4234941A7}" type="sibTrans" cxnId="{4F7B4378-2A5B-461F-92F1-98053887F22F}">
      <dgm:prSet/>
      <dgm:spPr/>
      <dgm:t>
        <a:bodyPr/>
        <a:lstStyle/>
        <a:p>
          <a:endParaRPr lang="ru-RU"/>
        </a:p>
      </dgm:t>
    </dgm:pt>
    <dgm:pt modelId="{186DF593-696C-4F9F-A3C8-0704F705A530}" type="pres">
      <dgm:prSet presAssocID="{78825D4C-7823-44F0-96B9-DD841C4FAD3C}" presName="Name0" presStyleCnt="0">
        <dgm:presLayoutVars>
          <dgm:chPref val="1"/>
          <dgm:dir/>
          <dgm:animOne val="branch"/>
          <dgm:animLvl val="lvl"/>
          <dgm:resizeHandles/>
        </dgm:presLayoutVars>
      </dgm:prSet>
      <dgm:spPr/>
    </dgm:pt>
    <dgm:pt modelId="{099B7BFA-8AC3-4337-B155-B1F3A8AB3009}" type="pres">
      <dgm:prSet presAssocID="{64C0A715-0027-48A9-8B9D-A85CD868268C}" presName="vertOne" presStyleCnt="0"/>
      <dgm:spPr/>
    </dgm:pt>
    <dgm:pt modelId="{232882EE-A521-483D-97A4-1460DB3A670E}" type="pres">
      <dgm:prSet presAssocID="{64C0A715-0027-48A9-8B9D-A85CD868268C}" presName="txOne" presStyleLbl="node0" presStyleIdx="0" presStyleCnt="5">
        <dgm:presLayoutVars>
          <dgm:chPref val="3"/>
        </dgm:presLayoutVars>
      </dgm:prSet>
      <dgm:spPr/>
    </dgm:pt>
    <dgm:pt modelId="{8C086D37-B710-4999-B257-7A5FAFFC1EBC}" type="pres">
      <dgm:prSet presAssocID="{64C0A715-0027-48A9-8B9D-A85CD868268C}" presName="horzOne" presStyleCnt="0"/>
      <dgm:spPr/>
    </dgm:pt>
    <dgm:pt modelId="{CCFDA484-DA84-4E5F-90C8-493F94FD7E0C}" type="pres">
      <dgm:prSet presAssocID="{F526883D-A39F-438A-A633-7AB5DE7ADF0A}" presName="sibSpaceOne" presStyleCnt="0"/>
      <dgm:spPr/>
    </dgm:pt>
    <dgm:pt modelId="{2F3F62AB-2783-4C12-9286-0BE6F4513AC7}" type="pres">
      <dgm:prSet presAssocID="{C1459AFB-547C-4A16-98BC-CDD93FEA4681}" presName="vertOne" presStyleCnt="0"/>
      <dgm:spPr/>
    </dgm:pt>
    <dgm:pt modelId="{31BC79C7-41A4-4AD6-9700-B929740FF0A3}" type="pres">
      <dgm:prSet presAssocID="{C1459AFB-547C-4A16-98BC-CDD93FEA4681}" presName="txOne" presStyleLbl="node0" presStyleIdx="1" presStyleCnt="5">
        <dgm:presLayoutVars>
          <dgm:chPref val="3"/>
        </dgm:presLayoutVars>
      </dgm:prSet>
      <dgm:spPr/>
    </dgm:pt>
    <dgm:pt modelId="{0ABC3F93-BC15-41C8-8600-8BBAE3CD6D46}" type="pres">
      <dgm:prSet presAssocID="{C1459AFB-547C-4A16-98BC-CDD93FEA4681}" presName="horzOne" presStyleCnt="0"/>
      <dgm:spPr/>
    </dgm:pt>
    <dgm:pt modelId="{A2BFE032-60E9-46EB-9926-53967A81BADA}" type="pres">
      <dgm:prSet presAssocID="{604B8EB2-A984-4160-85C7-08B81F4FE0F1}" presName="sibSpaceOne" presStyleCnt="0"/>
      <dgm:spPr/>
    </dgm:pt>
    <dgm:pt modelId="{F256D080-46D7-42C7-8089-45CD9E6382AD}" type="pres">
      <dgm:prSet presAssocID="{1BF26B6B-8AAE-411D-B239-457850EA0183}" presName="vertOne" presStyleCnt="0"/>
      <dgm:spPr/>
    </dgm:pt>
    <dgm:pt modelId="{D3133B35-B1D4-4031-B943-0A7DF092AB8A}" type="pres">
      <dgm:prSet presAssocID="{1BF26B6B-8AAE-411D-B239-457850EA0183}" presName="txOne" presStyleLbl="node0" presStyleIdx="2" presStyleCnt="5">
        <dgm:presLayoutVars>
          <dgm:chPref val="3"/>
        </dgm:presLayoutVars>
      </dgm:prSet>
      <dgm:spPr/>
    </dgm:pt>
    <dgm:pt modelId="{F065729E-4372-4618-BB44-6EFFE762E7FD}" type="pres">
      <dgm:prSet presAssocID="{1BF26B6B-8AAE-411D-B239-457850EA0183}" presName="horzOne" presStyleCnt="0"/>
      <dgm:spPr/>
    </dgm:pt>
    <dgm:pt modelId="{86C0835F-2896-4CE0-9D4D-2549C7562BCE}" type="pres">
      <dgm:prSet presAssocID="{23EA802A-FECA-465A-BC34-F68E85E80B6C}" presName="sibSpaceOne" presStyleCnt="0"/>
      <dgm:spPr/>
    </dgm:pt>
    <dgm:pt modelId="{FBB9A9EF-A3AD-4274-8F4C-C147B835CE66}" type="pres">
      <dgm:prSet presAssocID="{7D62C3E5-9C04-4966-AFC4-48C269AD3295}" presName="vertOne" presStyleCnt="0"/>
      <dgm:spPr/>
    </dgm:pt>
    <dgm:pt modelId="{B8A93B2F-3F3A-400B-892B-42A37523E5EA}" type="pres">
      <dgm:prSet presAssocID="{7D62C3E5-9C04-4966-AFC4-48C269AD3295}" presName="txOne" presStyleLbl="node0" presStyleIdx="3" presStyleCnt="5">
        <dgm:presLayoutVars>
          <dgm:chPref val="3"/>
        </dgm:presLayoutVars>
      </dgm:prSet>
      <dgm:spPr/>
    </dgm:pt>
    <dgm:pt modelId="{18EB8D7B-5EEC-47D7-85C7-C140CCED815B}" type="pres">
      <dgm:prSet presAssocID="{7D62C3E5-9C04-4966-AFC4-48C269AD3295}" presName="horzOne" presStyleCnt="0"/>
      <dgm:spPr/>
    </dgm:pt>
    <dgm:pt modelId="{5BA75219-174A-46C3-A268-9A4A8996AE20}" type="pres">
      <dgm:prSet presAssocID="{0F64CC03-F12E-4A6D-BEC9-86761B4BAF20}" presName="sibSpaceOne" presStyleCnt="0"/>
      <dgm:spPr/>
    </dgm:pt>
    <dgm:pt modelId="{9BB9C86F-6E57-4845-8760-785B1F409C43}" type="pres">
      <dgm:prSet presAssocID="{0E5284DA-A6DD-4C36-8E77-F60E4E7D04A5}" presName="vertOne" presStyleCnt="0"/>
      <dgm:spPr/>
    </dgm:pt>
    <dgm:pt modelId="{94E5A095-F6B0-496F-A1C9-F4DBD4E21E3E}" type="pres">
      <dgm:prSet presAssocID="{0E5284DA-A6DD-4C36-8E77-F60E4E7D04A5}" presName="txOne" presStyleLbl="node0" presStyleIdx="4" presStyleCnt="5">
        <dgm:presLayoutVars>
          <dgm:chPref val="3"/>
        </dgm:presLayoutVars>
      </dgm:prSet>
      <dgm:spPr/>
    </dgm:pt>
    <dgm:pt modelId="{FAED5979-A8BB-4208-BDC3-E1DD991D36A7}" type="pres">
      <dgm:prSet presAssocID="{0E5284DA-A6DD-4C36-8E77-F60E4E7D04A5}" presName="horzOne" presStyleCnt="0"/>
      <dgm:spPr/>
    </dgm:pt>
  </dgm:ptLst>
  <dgm:cxnLst>
    <dgm:cxn modelId="{2581FA01-82B4-46C2-8752-59BE0F6015F2}" srcId="{78825D4C-7823-44F0-96B9-DD841C4FAD3C}" destId="{64C0A715-0027-48A9-8B9D-A85CD868268C}" srcOrd="0" destOrd="0" parTransId="{D495C5C0-09BA-43AC-ADE1-59739E5CE963}" sibTransId="{F526883D-A39F-438A-A633-7AB5DE7ADF0A}"/>
    <dgm:cxn modelId="{32088609-AAE2-416C-881E-CE637EFEF2D1}" type="presOf" srcId="{0E5284DA-A6DD-4C36-8E77-F60E4E7D04A5}" destId="{94E5A095-F6B0-496F-A1C9-F4DBD4E21E3E}" srcOrd="0" destOrd="0" presId="urn:microsoft.com/office/officeart/2005/8/layout/hierarchy4"/>
    <dgm:cxn modelId="{F14A0E18-8E96-4E2D-AE1B-5ED820011B46}" srcId="{78825D4C-7823-44F0-96B9-DD841C4FAD3C}" destId="{7D62C3E5-9C04-4966-AFC4-48C269AD3295}" srcOrd="3" destOrd="0" parTransId="{139C568A-D4B3-4641-9597-7880586C8C17}" sibTransId="{0F64CC03-F12E-4A6D-BEC9-86761B4BAF20}"/>
    <dgm:cxn modelId="{ED5BDE23-68CE-4461-977E-ED5ED068D29B}" srcId="{78825D4C-7823-44F0-96B9-DD841C4FAD3C}" destId="{C1459AFB-547C-4A16-98BC-CDD93FEA4681}" srcOrd="1" destOrd="0" parTransId="{3A168683-08BA-4B2B-948D-78344713F736}" sibTransId="{604B8EB2-A984-4160-85C7-08B81F4FE0F1}"/>
    <dgm:cxn modelId="{C52B5C41-17F6-42AF-8319-3B75B6E4A74F}" srcId="{78825D4C-7823-44F0-96B9-DD841C4FAD3C}" destId="{1BF26B6B-8AAE-411D-B239-457850EA0183}" srcOrd="2" destOrd="0" parTransId="{FDEC8EE6-B09F-4BE1-96DE-6464F7B10822}" sibTransId="{23EA802A-FECA-465A-BC34-F68E85E80B6C}"/>
    <dgm:cxn modelId="{4F7B4378-2A5B-461F-92F1-98053887F22F}" srcId="{78825D4C-7823-44F0-96B9-DD841C4FAD3C}" destId="{0E5284DA-A6DD-4C36-8E77-F60E4E7D04A5}" srcOrd="4" destOrd="0" parTransId="{BE17F89E-9D7A-4B11-823D-E812153557E3}" sibTransId="{EB6D5EF1-EAD6-4ACE-AC2A-ABA4234941A7}"/>
    <dgm:cxn modelId="{0D2D3C80-8145-4021-9687-897A259388F0}" type="presOf" srcId="{7D62C3E5-9C04-4966-AFC4-48C269AD3295}" destId="{B8A93B2F-3F3A-400B-892B-42A37523E5EA}" srcOrd="0" destOrd="0" presId="urn:microsoft.com/office/officeart/2005/8/layout/hierarchy4"/>
    <dgm:cxn modelId="{9E59CC82-98C6-4C61-B355-7F01D964ACE1}" type="presOf" srcId="{1BF26B6B-8AAE-411D-B239-457850EA0183}" destId="{D3133B35-B1D4-4031-B943-0A7DF092AB8A}" srcOrd="0" destOrd="0" presId="urn:microsoft.com/office/officeart/2005/8/layout/hierarchy4"/>
    <dgm:cxn modelId="{E8ED0B84-5C44-41DF-8C8D-257F45EA5540}" type="presOf" srcId="{78825D4C-7823-44F0-96B9-DD841C4FAD3C}" destId="{186DF593-696C-4F9F-A3C8-0704F705A530}" srcOrd="0" destOrd="0" presId="urn:microsoft.com/office/officeart/2005/8/layout/hierarchy4"/>
    <dgm:cxn modelId="{6A5C3EC3-F6A6-46F6-837E-517E6344A969}" type="presOf" srcId="{64C0A715-0027-48A9-8B9D-A85CD868268C}" destId="{232882EE-A521-483D-97A4-1460DB3A670E}" srcOrd="0" destOrd="0" presId="urn:microsoft.com/office/officeart/2005/8/layout/hierarchy4"/>
    <dgm:cxn modelId="{E77467D1-B06A-4601-8885-ADDD6ED8EBAE}" type="presOf" srcId="{C1459AFB-547C-4A16-98BC-CDD93FEA4681}" destId="{31BC79C7-41A4-4AD6-9700-B929740FF0A3}" srcOrd="0" destOrd="0" presId="urn:microsoft.com/office/officeart/2005/8/layout/hierarchy4"/>
    <dgm:cxn modelId="{F52B63BE-EA5E-49AC-9678-217E2B3D7D77}" type="presParOf" srcId="{186DF593-696C-4F9F-A3C8-0704F705A530}" destId="{099B7BFA-8AC3-4337-B155-B1F3A8AB3009}" srcOrd="0" destOrd="0" presId="urn:microsoft.com/office/officeart/2005/8/layout/hierarchy4"/>
    <dgm:cxn modelId="{BACF3A06-B79C-4BEC-9C86-A3DEC4F3749F}" type="presParOf" srcId="{099B7BFA-8AC3-4337-B155-B1F3A8AB3009}" destId="{232882EE-A521-483D-97A4-1460DB3A670E}" srcOrd="0" destOrd="0" presId="urn:microsoft.com/office/officeart/2005/8/layout/hierarchy4"/>
    <dgm:cxn modelId="{279BF217-E742-485B-BE83-EE5FE372AB35}" type="presParOf" srcId="{099B7BFA-8AC3-4337-B155-B1F3A8AB3009}" destId="{8C086D37-B710-4999-B257-7A5FAFFC1EBC}" srcOrd="1" destOrd="0" presId="urn:microsoft.com/office/officeart/2005/8/layout/hierarchy4"/>
    <dgm:cxn modelId="{909E2588-DA4F-4581-A271-D79E91826826}" type="presParOf" srcId="{186DF593-696C-4F9F-A3C8-0704F705A530}" destId="{CCFDA484-DA84-4E5F-90C8-493F94FD7E0C}" srcOrd="1" destOrd="0" presId="urn:microsoft.com/office/officeart/2005/8/layout/hierarchy4"/>
    <dgm:cxn modelId="{5CF3837D-CD1F-4E31-871F-DE398F1A0D38}" type="presParOf" srcId="{186DF593-696C-4F9F-A3C8-0704F705A530}" destId="{2F3F62AB-2783-4C12-9286-0BE6F4513AC7}" srcOrd="2" destOrd="0" presId="urn:microsoft.com/office/officeart/2005/8/layout/hierarchy4"/>
    <dgm:cxn modelId="{F1856FE1-CAA1-4980-82BC-D5351A923222}" type="presParOf" srcId="{2F3F62AB-2783-4C12-9286-0BE6F4513AC7}" destId="{31BC79C7-41A4-4AD6-9700-B929740FF0A3}" srcOrd="0" destOrd="0" presId="urn:microsoft.com/office/officeart/2005/8/layout/hierarchy4"/>
    <dgm:cxn modelId="{65AF5CE2-B83F-40EB-914C-CDEAA813A481}" type="presParOf" srcId="{2F3F62AB-2783-4C12-9286-0BE6F4513AC7}" destId="{0ABC3F93-BC15-41C8-8600-8BBAE3CD6D46}" srcOrd="1" destOrd="0" presId="urn:microsoft.com/office/officeart/2005/8/layout/hierarchy4"/>
    <dgm:cxn modelId="{26703499-C90A-4FE9-9C23-85075E7DEC13}" type="presParOf" srcId="{186DF593-696C-4F9F-A3C8-0704F705A530}" destId="{A2BFE032-60E9-46EB-9926-53967A81BADA}" srcOrd="3" destOrd="0" presId="urn:microsoft.com/office/officeart/2005/8/layout/hierarchy4"/>
    <dgm:cxn modelId="{B7EF7561-6C1D-441B-BC57-18EFE1D9A0EB}" type="presParOf" srcId="{186DF593-696C-4F9F-A3C8-0704F705A530}" destId="{F256D080-46D7-42C7-8089-45CD9E6382AD}" srcOrd="4" destOrd="0" presId="urn:microsoft.com/office/officeart/2005/8/layout/hierarchy4"/>
    <dgm:cxn modelId="{05190793-9946-4BB0-9E06-ECFFA500DB31}" type="presParOf" srcId="{F256D080-46D7-42C7-8089-45CD9E6382AD}" destId="{D3133B35-B1D4-4031-B943-0A7DF092AB8A}" srcOrd="0" destOrd="0" presId="urn:microsoft.com/office/officeart/2005/8/layout/hierarchy4"/>
    <dgm:cxn modelId="{0A1CA553-A197-4C32-B3D5-2BCE64AC0675}" type="presParOf" srcId="{F256D080-46D7-42C7-8089-45CD9E6382AD}" destId="{F065729E-4372-4618-BB44-6EFFE762E7FD}" srcOrd="1" destOrd="0" presId="urn:microsoft.com/office/officeart/2005/8/layout/hierarchy4"/>
    <dgm:cxn modelId="{7A176B8B-9094-4752-B246-2445FDC1A2E4}" type="presParOf" srcId="{186DF593-696C-4F9F-A3C8-0704F705A530}" destId="{86C0835F-2896-4CE0-9D4D-2549C7562BCE}" srcOrd="5" destOrd="0" presId="urn:microsoft.com/office/officeart/2005/8/layout/hierarchy4"/>
    <dgm:cxn modelId="{B5C99078-E648-4BBC-B4BD-AB42887B3741}" type="presParOf" srcId="{186DF593-696C-4F9F-A3C8-0704F705A530}" destId="{FBB9A9EF-A3AD-4274-8F4C-C147B835CE66}" srcOrd="6" destOrd="0" presId="urn:microsoft.com/office/officeart/2005/8/layout/hierarchy4"/>
    <dgm:cxn modelId="{82BA45B2-3AA3-4518-B992-C618600F0A08}" type="presParOf" srcId="{FBB9A9EF-A3AD-4274-8F4C-C147B835CE66}" destId="{B8A93B2F-3F3A-400B-892B-42A37523E5EA}" srcOrd="0" destOrd="0" presId="urn:microsoft.com/office/officeart/2005/8/layout/hierarchy4"/>
    <dgm:cxn modelId="{790A0BA9-56A1-4491-8C55-DAA4D8DBB1BC}" type="presParOf" srcId="{FBB9A9EF-A3AD-4274-8F4C-C147B835CE66}" destId="{18EB8D7B-5EEC-47D7-85C7-C140CCED815B}" srcOrd="1" destOrd="0" presId="urn:microsoft.com/office/officeart/2005/8/layout/hierarchy4"/>
    <dgm:cxn modelId="{FFEB9F15-3AE3-40A6-B852-2CB18C4C3BCB}" type="presParOf" srcId="{186DF593-696C-4F9F-A3C8-0704F705A530}" destId="{5BA75219-174A-46C3-A268-9A4A8996AE20}" srcOrd="7" destOrd="0" presId="urn:microsoft.com/office/officeart/2005/8/layout/hierarchy4"/>
    <dgm:cxn modelId="{5A5C1B29-3348-4187-8378-FF45B8B6ECCB}" type="presParOf" srcId="{186DF593-696C-4F9F-A3C8-0704F705A530}" destId="{9BB9C86F-6E57-4845-8760-785B1F409C43}" srcOrd="8" destOrd="0" presId="urn:microsoft.com/office/officeart/2005/8/layout/hierarchy4"/>
    <dgm:cxn modelId="{2D740104-F3D1-4C6D-8534-83E0CA3AAC8B}" type="presParOf" srcId="{9BB9C86F-6E57-4845-8760-785B1F409C43}" destId="{94E5A095-F6B0-496F-A1C9-F4DBD4E21E3E}" srcOrd="0" destOrd="0" presId="urn:microsoft.com/office/officeart/2005/8/layout/hierarchy4"/>
    <dgm:cxn modelId="{2CACE354-315B-4A15-9CFE-92A5D3279296}" type="presParOf" srcId="{9BB9C86F-6E57-4845-8760-785B1F409C43}" destId="{FAED5979-A8BB-4208-BDC3-E1DD991D36A7}" srcOrd="1" destOrd="0" presId="urn:microsoft.com/office/officeart/2005/8/layout/hierarchy4"/>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1.xml><?xml version="1.0" encoding="utf-8"?>
<dgm:dataModel xmlns:dgm="http://schemas.openxmlformats.org/drawingml/2006/diagram" xmlns:a="http://schemas.openxmlformats.org/drawingml/2006/main">
  <dgm:ptLst>
    <dgm:pt modelId="{7958D66C-C124-4FA7-B9F2-D1823E9585FD}" type="doc">
      <dgm:prSet loTypeId="urn:microsoft.com/office/officeart/2005/8/layout/pList2" loCatId="picture" qsTypeId="urn:microsoft.com/office/officeart/2005/8/quickstyle/3d1" qsCatId="3D" csTypeId="urn:microsoft.com/office/officeart/2005/8/colors/accent0_3" csCatId="mainScheme" phldr="1"/>
      <dgm:spPr/>
      <dgm:t>
        <a:bodyPr/>
        <a:lstStyle/>
        <a:p>
          <a:endParaRPr lang="ru-RU"/>
        </a:p>
      </dgm:t>
    </dgm:pt>
    <dgm:pt modelId="{4175474C-02C8-4EEA-9C5E-AAE0622820A6}">
      <dgm:prSet/>
      <dgm:spPr/>
      <dgm:t>
        <a:bodyPr/>
        <a:lstStyle/>
        <a:p>
          <a:r>
            <a:rPr lang="ru-RU" dirty="0"/>
            <a:t>Документирование выполнения аудиторского задания</a:t>
          </a:r>
        </a:p>
      </dgm:t>
    </dgm:pt>
    <dgm:pt modelId="{FEFA80DF-0B63-4091-8735-B5DD9021CF27}" type="sibTrans" cxnId="{4E967859-39C0-42DB-928E-8D9BDC56B0AC}">
      <dgm:prSet/>
      <dgm:spPr/>
      <dgm:t>
        <a:bodyPr/>
        <a:lstStyle/>
        <a:p>
          <a:endParaRPr lang="ru-RU"/>
        </a:p>
      </dgm:t>
    </dgm:pt>
    <dgm:pt modelId="{BA43BADC-92A7-4F4D-B28A-72E0EDBC5DA3}" type="parTrans" cxnId="{4E967859-39C0-42DB-928E-8D9BDC56B0AC}">
      <dgm:prSet/>
      <dgm:spPr/>
      <dgm:t>
        <a:bodyPr/>
        <a:lstStyle/>
        <a:p>
          <a:endParaRPr lang="ru-RU"/>
        </a:p>
      </dgm:t>
    </dgm:pt>
    <dgm:pt modelId="{82EA93B7-6089-49F5-8581-C3ED40C90565}" type="pres">
      <dgm:prSet presAssocID="{7958D66C-C124-4FA7-B9F2-D1823E9585FD}" presName="Name0" presStyleCnt="0">
        <dgm:presLayoutVars>
          <dgm:dir/>
          <dgm:resizeHandles val="exact"/>
        </dgm:presLayoutVars>
      </dgm:prSet>
      <dgm:spPr/>
    </dgm:pt>
    <dgm:pt modelId="{93EE4ED0-7723-4DF0-AFDF-643EF07CEC19}" type="pres">
      <dgm:prSet presAssocID="{7958D66C-C124-4FA7-B9F2-D1823E9585FD}" presName="bkgdShp" presStyleLbl="alignAccFollowNode1" presStyleIdx="0" presStyleCnt="1"/>
      <dgm:spPr/>
    </dgm:pt>
    <dgm:pt modelId="{458AEFE4-4A46-4567-856E-2C01CDE6BDF3}" type="pres">
      <dgm:prSet presAssocID="{7958D66C-C124-4FA7-B9F2-D1823E9585FD}" presName="linComp" presStyleCnt="0"/>
      <dgm:spPr/>
    </dgm:pt>
    <dgm:pt modelId="{4F79A67E-25FB-477E-8928-86D012509378}" type="pres">
      <dgm:prSet presAssocID="{4175474C-02C8-4EEA-9C5E-AAE0622820A6}" presName="compNode" presStyleCnt="0"/>
      <dgm:spPr/>
    </dgm:pt>
    <dgm:pt modelId="{800F34AA-0CA9-4BBA-941B-8E0AF32DB799}" type="pres">
      <dgm:prSet presAssocID="{4175474C-02C8-4EEA-9C5E-AAE0622820A6}" presName="node" presStyleLbl="node1" presStyleIdx="0" presStyleCnt="1">
        <dgm:presLayoutVars>
          <dgm:bulletEnabled val="1"/>
        </dgm:presLayoutVars>
      </dgm:prSet>
      <dgm:spPr/>
    </dgm:pt>
    <dgm:pt modelId="{3FA4FB29-EC50-4ECF-80C9-EFD81A3F5DBF}" type="pres">
      <dgm:prSet presAssocID="{4175474C-02C8-4EEA-9C5E-AAE0622820A6}" presName="invisiNode" presStyleLbl="node1" presStyleIdx="0" presStyleCnt="1"/>
      <dgm:spPr/>
    </dgm:pt>
    <dgm:pt modelId="{E1C958F9-0C65-417E-86A3-C1E5B16B0D59}" type="pres">
      <dgm:prSet presAssocID="{4175474C-02C8-4EEA-9C5E-AAE0622820A6}" presName="imagNode"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5000" r="-5000"/>
          </a:stretch>
        </a:blipFill>
      </dgm:spPr>
    </dgm:pt>
  </dgm:ptLst>
  <dgm:cxnLst>
    <dgm:cxn modelId="{9662B578-1125-4900-94BD-79D7775BAE01}" type="presOf" srcId="{7958D66C-C124-4FA7-B9F2-D1823E9585FD}" destId="{82EA93B7-6089-49F5-8581-C3ED40C90565}" srcOrd="0" destOrd="0" presId="urn:microsoft.com/office/officeart/2005/8/layout/pList2"/>
    <dgm:cxn modelId="{4E967859-39C0-42DB-928E-8D9BDC56B0AC}" srcId="{7958D66C-C124-4FA7-B9F2-D1823E9585FD}" destId="{4175474C-02C8-4EEA-9C5E-AAE0622820A6}" srcOrd="0" destOrd="0" parTransId="{BA43BADC-92A7-4F4D-B28A-72E0EDBC5DA3}" sibTransId="{FEFA80DF-0B63-4091-8735-B5DD9021CF27}"/>
    <dgm:cxn modelId="{B08C3A7A-7111-4031-83C3-AB4E27812186}" type="presOf" srcId="{4175474C-02C8-4EEA-9C5E-AAE0622820A6}" destId="{800F34AA-0CA9-4BBA-941B-8E0AF32DB799}" srcOrd="0" destOrd="0" presId="urn:microsoft.com/office/officeart/2005/8/layout/pList2"/>
    <dgm:cxn modelId="{115ED3AF-E4F8-492A-BE96-06B02FEF33E1}" type="presParOf" srcId="{82EA93B7-6089-49F5-8581-C3ED40C90565}" destId="{93EE4ED0-7723-4DF0-AFDF-643EF07CEC19}" srcOrd="0" destOrd="0" presId="urn:microsoft.com/office/officeart/2005/8/layout/pList2"/>
    <dgm:cxn modelId="{EEB56D5C-F56D-4A54-81D9-02C406EE10FB}" type="presParOf" srcId="{82EA93B7-6089-49F5-8581-C3ED40C90565}" destId="{458AEFE4-4A46-4567-856E-2C01CDE6BDF3}" srcOrd="1" destOrd="0" presId="urn:microsoft.com/office/officeart/2005/8/layout/pList2"/>
    <dgm:cxn modelId="{CC4FE852-8EF5-4952-8AB7-06046B9BCC05}" type="presParOf" srcId="{458AEFE4-4A46-4567-856E-2C01CDE6BDF3}" destId="{4F79A67E-25FB-477E-8928-86D012509378}" srcOrd="0" destOrd="0" presId="urn:microsoft.com/office/officeart/2005/8/layout/pList2"/>
    <dgm:cxn modelId="{D37828F0-D533-44B6-B3AA-E78273427510}" type="presParOf" srcId="{4F79A67E-25FB-477E-8928-86D012509378}" destId="{800F34AA-0CA9-4BBA-941B-8E0AF32DB799}" srcOrd="0" destOrd="0" presId="urn:microsoft.com/office/officeart/2005/8/layout/pList2"/>
    <dgm:cxn modelId="{A4105591-295A-47DA-BF2C-2B5897D2F7CC}" type="presParOf" srcId="{4F79A67E-25FB-477E-8928-86D012509378}" destId="{3FA4FB29-EC50-4ECF-80C9-EFD81A3F5DBF}" srcOrd="1" destOrd="0" presId="urn:microsoft.com/office/officeart/2005/8/layout/pList2"/>
    <dgm:cxn modelId="{5C99A260-A005-4078-A7E2-94542E720D18}" type="presParOf" srcId="{4F79A67E-25FB-477E-8928-86D012509378}" destId="{E1C958F9-0C65-417E-86A3-C1E5B16B0D59}" srcOrd="2" destOrd="0" presId="urn:microsoft.com/office/officeart/2005/8/layout/p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2.xml><?xml version="1.0" encoding="utf-8"?>
<dgm:dataModel xmlns:dgm="http://schemas.openxmlformats.org/drawingml/2006/diagram" xmlns:a="http://schemas.openxmlformats.org/drawingml/2006/main">
  <dgm:ptLst>
    <dgm:pt modelId="{6F5E00DE-B579-4A2C-97B5-52D5CB68958D}" type="doc">
      <dgm:prSet loTypeId="urn:microsoft.com/office/officeart/2005/8/layout/default" loCatId="list" qsTypeId="urn:microsoft.com/office/officeart/2005/8/quickstyle/simple5" qsCatId="simple" csTypeId="urn:microsoft.com/office/officeart/2005/8/colors/accent0_2" csCatId="mainScheme" phldr="1"/>
      <dgm:spPr/>
      <dgm:t>
        <a:bodyPr/>
        <a:lstStyle/>
        <a:p>
          <a:endParaRPr lang="ru-RU"/>
        </a:p>
      </dgm:t>
    </dgm:pt>
    <dgm:pt modelId="{7DF56C4D-A153-43A1-B1F2-D5633D2E5E62}">
      <dgm:prSet custT="1"/>
      <dgm:spPr/>
      <dgm:t>
        <a:bodyPr/>
        <a:lstStyle/>
        <a:p>
          <a:r>
            <a:rPr lang="ru-RU" sz="1400" dirty="0"/>
            <a:t>установленный порядок хранения аудиторской документации</a:t>
          </a:r>
        </a:p>
      </dgm:t>
    </dgm:pt>
    <dgm:pt modelId="{6B5462AE-5988-4382-86C4-371C944D1263}" type="parTrans" cxnId="{BAD11652-591A-4C0D-865D-FE0CB24F625B}">
      <dgm:prSet/>
      <dgm:spPr/>
      <dgm:t>
        <a:bodyPr/>
        <a:lstStyle/>
        <a:p>
          <a:endParaRPr lang="ru-RU" sz="1400"/>
        </a:p>
      </dgm:t>
    </dgm:pt>
    <dgm:pt modelId="{64F1818C-523B-430E-80CE-2288B218CD29}" type="sibTrans" cxnId="{BAD11652-591A-4C0D-865D-FE0CB24F625B}">
      <dgm:prSet/>
      <dgm:spPr/>
      <dgm:t>
        <a:bodyPr/>
        <a:lstStyle/>
        <a:p>
          <a:endParaRPr lang="ru-RU" sz="1400"/>
        </a:p>
      </dgm:t>
    </dgm:pt>
    <dgm:pt modelId="{BD3C7B4B-B373-4997-A6D5-420DD497F27A}">
      <dgm:prSet custT="1"/>
      <dgm:spPr/>
      <dgm:t>
        <a:bodyPr/>
        <a:lstStyle/>
        <a:p>
          <a:r>
            <a:rPr lang="ru-RU" sz="1400" dirty="0"/>
            <a:t>возможность идентификации того, когда и кем была создана, изменена или проверена аудиторская документация</a:t>
          </a:r>
        </a:p>
      </dgm:t>
    </dgm:pt>
    <dgm:pt modelId="{C93B9AE8-B4B4-47C9-8975-4ABA84147AE2}" type="parTrans" cxnId="{BBA0B7B0-BC3A-4785-B2E4-6243EFEE2F63}">
      <dgm:prSet/>
      <dgm:spPr/>
      <dgm:t>
        <a:bodyPr/>
        <a:lstStyle/>
        <a:p>
          <a:endParaRPr lang="ru-RU" sz="1400"/>
        </a:p>
      </dgm:t>
    </dgm:pt>
    <dgm:pt modelId="{206352EF-AAE6-4C51-95AD-59FB5E1D40D0}" type="sibTrans" cxnId="{BBA0B7B0-BC3A-4785-B2E4-6243EFEE2F63}">
      <dgm:prSet/>
      <dgm:spPr/>
      <dgm:t>
        <a:bodyPr/>
        <a:lstStyle/>
        <a:p>
          <a:endParaRPr lang="ru-RU" sz="1400"/>
        </a:p>
      </dgm:t>
    </dgm:pt>
    <dgm:pt modelId="{89AA636E-7FA1-4838-9567-87C0B732928C}">
      <dgm:prSet custT="1"/>
      <dgm:spPr/>
      <dgm:t>
        <a:bodyPr/>
        <a:lstStyle/>
        <a:p>
          <a:r>
            <a:rPr lang="ru-RU" sz="1400" dirty="0"/>
            <a:t>защита целостности информации на всех этапах выполнения аудиторского задания</a:t>
          </a:r>
        </a:p>
      </dgm:t>
    </dgm:pt>
    <dgm:pt modelId="{12C26274-035A-42AF-9CC5-5E37146CB86D}" type="parTrans" cxnId="{126F4DC7-C128-4AF3-8F2E-24D420B37F0E}">
      <dgm:prSet/>
      <dgm:spPr/>
      <dgm:t>
        <a:bodyPr/>
        <a:lstStyle/>
        <a:p>
          <a:endParaRPr lang="ru-RU" sz="1400"/>
        </a:p>
      </dgm:t>
    </dgm:pt>
    <dgm:pt modelId="{A7876DE1-0101-4709-86A0-91DBF33FA415}" type="sibTrans" cxnId="{126F4DC7-C128-4AF3-8F2E-24D420B37F0E}">
      <dgm:prSet/>
      <dgm:spPr/>
      <dgm:t>
        <a:bodyPr/>
        <a:lstStyle/>
        <a:p>
          <a:endParaRPr lang="ru-RU" sz="1400"/>
        </a:p>
      </dgm:t>
    </dgm:pt>
    <dgm:pt modelId="{2B2BCE36-B91E-41F7-A583-27180C83C0F4}">
      <dgm:prSet custT="1"/>
      <dgm:spPr/>
      <dgm:t>
        <a:bodyPr/>
        <a:lstStyle/>
        <a:p>
          <a:r>
            <a:rPr lang="ru-RU" sz="1400" dirty="0"/>
            <a:t>защита от внесения несанкционированных изменений в аудиторскую документацию</a:t>
          </a:r>
        </a:p>
      </dgm:t>
    </dgm:pt>
    <dgm:pt modelId="{F39EB584-5E1D-4BD5-B9C2-D5BF5B4DC89A}" type="parTrans" cxnId="{46ABA855-D957-4B43-B043-C3702B86078F}">
      <dgm:prSet/>
      <dgm:spPr/>
      <dgm:t>
        <a:bodyPr/>
        <a:lstStyle/>
        <a:p>
          <a:endParaRPr lang="ru-RU" sz="1400"/>
        </a:p>
      </dgm:t>
    </dgm:pt>
    <dgm:pt modelId="{4401C8A4-4658-400F-B778-99A2C03AF852}" type="sibTrans" cxnId="{46ABA855-D957-4B43-B043-C3702B86078F}">
      <dgm:prSet/>
      <dgm:spPr/>
      <dgm:t>
        <a:bodyPr/>
        <a:lstStyle/>
        <a:p>
          <a:endParaRPr lang="ru-RU" sz="1400"/>
        </a:p>
      </dgm:t>
    </dgm:pt>
    <dgm:pt modelId="{ED8162CA-ED22-43FD-844D-D8917D55F46D}">
      <dgm:prSet custT="1"/>
      <dgm:spPr/>
      <dgm:t>
        <a:bodyPr/>
        <a:lstStyle/>
        <a:p>
          <a:r>
            <a:rPr lang="ru-RU" sz="1200" dirty="0"/>
            <a:t>предоставление доступа к рабочей документации по аудиторскому заданию членам аудиторской группы, а также иным уполномоченным лицам в той мере, в какой это необходимо для надлежащего исполнения ими своих должностных обязанностей и по решению руководства АО, ИП</a:t>
          </a:r>
        </a:p>
      </dgm:t>
    </dgm:pt>
    <dgm:pt modelId="{B0B37CEB-5EC6-45A3-9B4D-46A758F85BB9}" type="parTrans" cxnId="{2B876CEB-92F1-42E0-8251-AC2F96B699F1}">
      <dgm:prSet/>
      <dgm:spPr/>
      <dgm:t>
        <a:bodyPr/>
        <a:lstStyle/>
        <a:p>
          <a:endParaRPr lang="ru-RU" sz="1400"/>
        </a:p>
      </dgm:t>
    </dgm:pt>
    <dgm:pt modelId="{FB9EBF77-E172-42A4-A05C-395211025A1C}" type="sibTrans" cxnId="{2B876CEB-92F1-42E0-8251-AC2F96B699F1}">
      <dgm:prSet/>
      <dgm:spPr/>
      <dgm:t>
        <a:bodyPr/>
        <a:lstStyle/>
        <a:p>
          <a:endParaRPr lang="ru-RU" sz="1400"/>
        </a:p>
      </dgm:t>
    </dgm:pt>
    <dgm:pt modelId="{E6310C1D-1A27-4DD5-B9C5-2C575001428F}">
      <dgm:prSet custT="1"/>
      <dgm:spPr/>
      <dgm:t>
        <a:bodyPr/>
        <a:lstStyle/>
        <a:p>
          <a:r>
            <a:rPr lang="ru-RU" sz="1400" dirty="0"/>
            <a:t>использование членами аудиторской группы пароля для ограничения доступа к документации, хранение которой осуществляется в электронной форме и предоставления его только авторизованным пользователям</a:t>
          </a:r>
        </a:p>
      </dgm:t>
    </dgm:pt>
    <dgm:pt modelId="{227A1A6F-9F81-4E27-9761-D9129B089CAD}" type="parTrans" cxnId="{01716A19-D2E1-4BCC-8468-BF3086E4BC5C}">
      <dgm:prSet/>
      <dgm:spPr/>
      <dgm:t>
        <a:bodyPr/>
        <a:lstStyle/>
        <a:p>
          <a:endParaRPr lang="ru-RU" sz="1400"/>
        </a:p>
      </dgm:t>
    </dgm:pt>
    <dgm:pt modelId="{484A016F-EC4A-4E9B-9A02-419A1D58C57C}" type="sibTrans" cxnId="{01716A19-D2E1-4BCC-8468-BF3086E4BC5C}">
      <dgm:prSet/>
      <dgm:spPr/>
      <dgm:t>
        <a:bodyPr/>
        <a:lstStyle/>
        <a:p>
          <a:endParaRPr lang="ru-RU" sz="1400"/>
        </a:p>
      </dgm:t>
    </dgm:pt>
    <dgm:pt modelId="{2C78B62B-48A7-401F-89A3-EF7142A46FC9}">
      <dgm:prSet custT="1"/>
      <dgm:spPr/>
      <dgm:t>
        <a:bodyPr/>
        <a:lstStyle/>
        <a:p>
          <a:r>
            <a:rPr lang="ru-RU" sz="1400" dirty="0"/>
            <a:t>применение надлежащих процедур резервного копирования электронной документации по аудиторскому заданию на соответствующих этапах в ходе выполнения задания</a:t>
          </a:r>
        </a:p>
      </dgm:t>
    </dgm:pt>
    <dgm:pt modelId="{2B36B9D0-8A64-4C3B-BE13-64A8121E18A5}" type="parTrans" cxnId="{16B4E504-AB7B-43F2-B384-C923165A1030}">
      <dgm:prSet/>
      <dgm:spPr/>
      <dgm:t>
        <a:bodyPr/>
        <a:lstStyle/>
        <a:p>
          <a:endParaRPr lang="ru-RU" sz="1400"/>
        </a:p>
      </dgm:t>
    </dgm:pt>
    <dgm:pt modelId="{58C5FAED-D9A8-4F15-B6B4-4D587B1C966C}" type="sibTrans" cxnId="{16B4E504-AB7B-43F2-B384-C923165A1030}">
      <dgm:prSet/>
      <dgm:spPr/>
      <dgm:t>
        <a:bodyPr/>
        <a:lstStyle/>
        <a:p>
          <a:endParaRPr lang="ru-RU" sz="1400"/>
        </a:p>
      </dgm:t>
    </dgm:pt>
    <dgm:pt modelId="{CBD2FB06-28D1-4B02-9CF0-922243E8F710}">
      <dgm:prSet custT="1"/>
      <dgm:spPr/>
      <dgm:t>
        <a:bodyPr/>
        <a:lstStyle/>
        <a:p>
          <a:r>
            <a:rPr lang="ru-RU" sz="1400" dirty="0"/>
            <a:t>использование процедур ограниченного доступа просмотра, извлечения и вывода документов на печать, выдачи и возврата печатных копий документов</a:t>
          </a:r>
        </a:p>
      </dgm:t>
    </dgm:pt>
    <dgm:pt modelId="{10BF73FA-A8FB-46D2-87EF-39828D22F0F4}" type="parTrans" cxnId="{E6FAEC4C-6AE8-4B88-9AF4-A2D36F83B9DE}">
      <dgm:prSet/>
      <dgm:spPr/>
      <dgm:t>
        <a:bodyPr/>
        <a:lstStyle/>
        <a:p>
          <a:endParaRPr lang="ru-RU" sz="1400"/>
        </a:p>
      </dgm:t>
    </dgm:pt>
    <dgm:pt modelId="{68E729CB-1B10-4F36-83F5-C589C163BC47}" type="sibTrans" cxnId="{E6FAEC4C-6AE8-4B88-9AF4-A2D36F83B9DE}">
      <dgm:prSet/>
      <dgm:spPr/>
      <dgm:t>
        <a:bodyPr/>
        <a:lstStyle/>
        <a:p>
          <a:endParaRPr lang="ru-RU" sz="1400"/>
        </a:p>
      </dgm:t>
    </dgm:pt>
    <dgm:pt modelId="{CB22B858-9FCD-46A9-8067-8EECD995F373}">
      <dgm:prSet custT="1"/>
      <dgm:spPr/>
      <dgm:t>
        <a:bodyPr/>
        <a:lstStyle/>
        <a:p>
          <a:r>
            <a:rPr lang="ru-RU" sz="1400" dirty="0"/>
            <a:t>установление порядка внесения изменений в аудиторскую документацию после завершения ее формирования</a:t>
          </a:r>
        </a:p>
      </dgm:t>
    </dgm:pt>
    <dgm:pt modelId="{579675D9-6CE0-4E15-8CBE-82F289B28029}" type="parTrans" cxnId="{7EA2E840-C3E6-4CD1-8708-7B27C9CAB18D}">
      <dgm:prSet/>
      <dgm:spPr/>
      <dgm:t>
        <a:bodyPr/>
        <a:lstStyle/>
        <a:p>
          <a:endParaRPr lang="ru-RU" sz="1400"/>
        </a:p>
      </dgm:t>
    </dgm:pt>
    <dgm:pt modelId="{2EBE6A6C-3CB3-4B2A-9068-471DCA05FB39}" type="sibTrans" cxnId="{7EA2E840-C3E6-4CD1-8708-7B27C9CAB18D}">
      <dgm:prSet/>
      <dgm:spPr/>
      <dgm:t>
        <a:bodyPr/>
        <a:lstStyle/>
        <a:p>
          <a:endParaRPr lang="ru-RU" sz="1400"/>
        </a:p>
      </dgm:t>
    </dgm:pt>
    <dgm:pt modelId="{C46AE9C6-2DF7-42F3-BD6F-EE419EF90EBA}" type="pres">
      <dgm:prSet presAssocID="{6F5E00DE-B579-4A2C-97B5-52D5CB68958D}" presName="diagram" presStyleCnt="0">
        <dgm:presLayoutVars>
          <dgm:dir/>
          <dgm:resizeHandles val="exact"/>
        </dgm:presLayoutVars>
      </dgm:prSet>
      <dgm:spPr/>
    </dgm:pt>
    <dgm:pt modelId="{2D5D9F18-8695-4CE9-886E-24F25696A723}" type="pres">
      <dgm:prSet presAssocID="{7DF56C4D-A153-43A1-B1F2-D5633D2E5E62}" presName="node" presStyleLbl="node1" presStyleIdx="0" presStyleCnt="9">
        <dgm:presLayoutVars>
          <dgm:bulletEnabled val="1"/>
        </dgm:presLayoutVars>
      </dgm:prSet>
      <dgm:spPr/>
    </dgm:pt>
    <dgm:pt modelId="{FD372C5D-E5DF-4D2C-9023-06290AD0765D}" type="pres">
      <dgm:prSet presAssocID="{64F1818C-523B-430E-80CE-2288B218CD29}" presName="sibTrans" presStyleCnt="0"/>
      <dgm:spPr/>
    </dgm:pt>
    <dgm:pt modelId="{F152E53A-3D3C-4398-9446-3745BC7DC337}" type="pres">
      <dgm:prSet presAssocID="{BD3C7B4B-B373-4997-A6D5-420DD497F27A}" presName="node" presStyleLbl="node1" presStyleIdx="1" presStyleCnt="9">
        <dgm:presLayoutVars>
          <dgm:bulletEnabled val="1"/>
        </dgm:presLayoutVars>
      </dgm:prSet>
      <dgm:spPr/>
    </dgm:pt>
    <dgm:pt modelId="{33482306-C98E-4888-82DB-FBDAB6180020}" type="pres">
      <dgm:prSet presAssocID="{206352EF-AAE6-4C51-95AD-59FB5E1D40D0}" presName="sibTrans" presStyleCnt="0"/>
      <dgm:spPr/>
    </dgm:pt>
    <dgm:pt modelId="{5BCCB934-51A7-4339-AF92-CB2FA634CFCC}" type="pres">
      <dgm:prSet presAssocID="{89AA636E-7FA1-4838-9567-87C0B732928C}" presName="node" presStyleLbl="node1" presStyleIdx="2" presStyleCnt="9">
        <dgm:presLayoutVars>
          <dgm:bulletEnabled val="1"/>
        </dgm:presLayoutVars>
      </dgm:prSet>
      <dgm:spPr/>
    </dgm:pt>
    <dgm:pt modelId="{CA2B237F-A559-4B0A-805B-19D82C3A6D5E}" type="pres">
      <dgm:prSet presAssocID="{A7876DE1-0101-4709-86A0-91DBF33FA415}" presName="sibTrans" presStyleCnt="0"/>
      <dgm:spPr/>
    </dgm:pt>
    <dgm:pt modelId="{C3B50A49-7C08-4C1F-A53F-F6888F66D121}" type="pres">
      <dgm:prSet presAssocID="{2B2BCE36-B91E-41F7-A583-27180C83C0F4}" presName="node" presStyleLbl="node1" presStyleIdx="3" presStyleCnt="9">
        <dgm:presLayoutVars>
          <dgm:bulletEnabled val="1"/>
        </dgm:presLayoutVars>
      </dgm:prSet>
      <dgm:spPr/>
    </dgm:pt>
    <dgm:pt modelId="{FD0F0D29-43FA-42CC-88CC-7C8662B52416}" type="pres">
      <dgm:prSet presAssocID="{4401C8A4-4658-400F-B778-99A2C03AF852}" presName="sibTrans" presStyleCnt="0"/>
      <dgm:spPr/>
    </dgm:pt>
    <dgm:pt modelId="{D7F904A5-3E10-4A6C-8F08-AF34777BDBD2}" type="pres">
      <dgm:prSet presAssocID="{ED8162CA-ED22-43FD-844D-D8917D55F46D}" presName="node" presStyleLbl="node1" presStyleIdx="4" presStyleCnt="9">
        <dgm:presLayoutVars>
          <dgm:bulletEnabled val="1"/>
        </dgm:presLayoutVars>
      </dgm:prSet>
      <dgm:spPr/>
    </dgm:pt>
    <dgm:pt modelId="{46B4F46A-BE7A-4764-A138-9A2A6789142B}" type="pres">
      <dgm:prSet presAssocID="{FB9EBF77-E172-42A4-A05C-395211025A1C}" presName="sibTrans" presStyleCnt="0"/>
      <dgm:spPr/>
    </dgm:pt>
    <dgm:pt modelId="{2BE3194E-E434-4631-B46D-8FB2E9E64E7A}" type="pres">
      <dgm:prSet presAssocID="{E6310C1D-1A27-4DD5-B9C5-2C575001428F}" presName="node" presStyleLbl="node1" presStyleIdx="5" presStyleCnt="9">
        <dgm:presLayoutVars>
          <dgm:bulletEnabled val="1"/>
        </dgm:presLayoutVars>
      </dgm:prSet>
      <dgm:spPr/>
    </dgm:pt>
    <dgm:pt modelId="{891E7D1C-6EC7-415B-9731-D4D234DD671A}" type="pres">
      <dgm:prSet presAssocID="{484A016F-EC4A-4E9B-9A02-419A1D58C57C}" presName="sibTrans" presStyleCnt="0"/>
      <dgm:spPr/>
    </dgm:pt>
    <dgm:pt modelId="{5ACE0759-24A0-4907-A4EF-E2FB4E5DD0A1}" type="pres">
      <dgm:prSet presAssocID="{2C78B62B-48A7-401F-89A3-EF7142A46FC9}" presName="node" presStyleLbl="node1" presStyleIdx="6" presStyleCnt="9">
        <dgm:presLayoutVars>
          <dgm:bulletEnabled val="1"/>
        </dgm:presLayoutVars>
      </dgm:prSet>
      <dgm:spPr/>
    </dgm:pt>
    <dgm:pt modelId="{CB4E6FA3-8262-4F7C-A520-247515422A52}" type="pres">
      <dgm:prSet presAssocID="{58C5FAED-D9A8-4F15-B6B4-4D587B1C966C}" presName="sibTrans" presStyleCnt="0"/>
      <dgm:spPr/>
    </dgm:pt>
    <dgm:pt modelId="{4DE11D98-F351-46F8-9124-7304BA85CE8D}" type="pres">
      <dgm:prSet presAssocID="{CBD2FB06-28D1-4B02-9CF0-922243E8F710}" presName="node" presStyleLbl="node1" presStyleIdx="7" presStyleCnt="9">
        <dgm:presLayoutVars>
          <dgm:bulletEnabled val="1"/>
        </dgm:presLayoutVars>
      </dgm:prSet>
      <dgm:spPr/>
    </dgm:pt>
    <dgm:pt modelId="{F7200ACE-397D-4B94-9F1B-C17D6BD89686}" type="pres">
      <dgm:prSet presAssocID="{68E729CB-1B10-4F36-83F5-C589C163BC47}" presName="sibTrans" presStyleCnt="0"/>
      <dgm:spPr/>
    </dgm:pt>
    <dgm:pt modelId="{1B714EFA-9FAD-486F-A21A-D33D52DFC866}" type="pres">
      <dgm:prSet presAssocID="{CB22B858-9FCD-46A9-8067-8EECD995F373}" presName="node" presStyleLbl="node1" presStyleIdx="8" presStyleCnt="9">
        <dgm:presLayoutVars>
          <dgm:bulletEnabled val="1"/>
        </dgm:presLayoutVars>
      </dgm:prSet>
      <dgm:spPr/>
    </dgm:pt>
  </dgm:ptLst>
  <dgm:cxnLst>
    <dgm:cxn modelId="{7AAC9301-AAAB-4098-9D89-97066B517635}" type="presOf" srcId="{CBD2FB06-28D1-4B02-9CF0-922243E8F710}" destId="{4DE11D98-F351-46F8-9124-7304BA85CE8D}" srcOrd="0" destOrd="0" presId="urn:microsoft.com/office/officeart/2005/8/layout/default"/>
    <dgm:cxn modelId="{16B4E504-AB7B-43F2-B384-C923165A1030}" srcId="{6F5E00DE-B579-4A2C-97B5-52D5CB68958D}" destId="{2C78B62B-48A7-401F-89A3-EF7142A46FC9}" srcOrd="6" destOrd="0" parTransId="{2B36B9D0-8A64-4C3B-BE13-64A8121E18A5}" sibTransId="{58C5FAED-D9A8-4F15-B6B4-4D587B1C966C}"/>
    <dgm:cxn modelId="{01716A19-D2E1-4BCC-8468-BF3086E4BC5C}" srcId="{6F5E00DE-B579-4A2C-97B5-52D5CB68958D}" destId="{E6310C1D-1A27-4DD5-B9C5-2C575001428F}" srcOrd="5" destOrd="0" parTransId="{227A1A6F-9F81-4E27-9761-D9129B089CAD}" sibTransId="{484A016F-EC4A-4E9B-9A02-419A1D58C57C}"/>
    <dgm:cxn modelId="{F840A027-B234-4EC7-9D1E-0E10F4A44167}" type="presOf" srcId="{6F5E00DE-B579-4A2C-97B5-52D5CB68958D}" destId="{C46AE9C6-2DF7-42F3-BD6F-EE419EF90EBA}" srcOrd="0" destOrd="0" presId="urn:microsoft.com/office/officeart/2005/8/layout/default"/>
    <dgm:cxn modelId="{9C1B2437-522A-4C79-87CF-B0AFB1F1DC1B}" type="presOf" srcId="{E6310C1D-1A27-4DD5-B9C5-2C575001428F}" destId="{2BE3194E-E434-4631-B46D-8FB2E9E64E7A}" srcOrd="0" destOrd="0" presId="urn:microsoft.com/office/officeart/2005/8/layout/default"/>
    <dgm:cxn modelId="{7EA2E840-C3E6-4CD1-8708-7B27C9CAB18D}" srcId="{6F5E00DE-B579-4A2C-97B5-52D5CB68958D}" destId="{CB22B858-9FCD-46A9-8067-8EECD995F373}" srcOrd="8" destOrd="0" parTransId="{579675D9-6CE0-4E15-8CBE-82F289B28029}" sibTransId="{2EBE6A6C-3CB3-4B2A-9068-471DCA05FB39}"/>
    <dgm:cxn modelId="{E6FAEC4C-6AE8-4B88-9AF4-A2D36F83B9DE}" srcId="{6F5E00DE-B579-4A2C-97B5-52D5CB68958D}" destId="{CBD2FB06-28D1-4B02-9CF0-922243E8F710}" srcOrd="7" destOrd="0" parTransId="{10BF73FA-A8FB-46D2-87EF-39828D22F0F4}" sibTransId="{68E729CB-1B10-4F36-83F5-C589C163BC47}"/>
    <dgm:cxn modelId="{BAD11652-591A-4C0D-865D-FE0CB24F625B}" srcId="{6F5E00DE-B579-4A2C-97B5-52D5CB68958D}" destId="{7DF56C4D-A153-43A1-B1F2-D5633D2E5E62}" srcOrd="0" destOrd="0" parTransId="{6B5462AE-5988-4382-86C4-371C944D1263}" sibTransId="{64F1818C-523B-430E-80CE-2288B218CD29}"/>
    <dgm:cxn modelId="{46ABA855-D957-4B43-B043-C3702B86078F}" srcId="{6F5E00DE-B579-4A2C-97B5-52D5CB68958D}" destId="{2B2BCE36-B91E-41F7-A583-27180C83C0F4}" srcOrd="3" destOrd="0" parTransId="{F39EB584-5E1D-4BD5-B9C2-D5BF5B4DC89A}" sibTransId="{4401C8A4-4658-400F-B778-99A2C03AF852}"/>
    <dgm:cxn modelId="{BBA0B7B0-BC3A-4785-B2E4-6243EFEE2F63}" srcId="{6F5E00DE-B579-4A2C-97B5-52D5CB68958D}" destId="{BD3C7B4B-B373-4997-A6D5-420DD497F27A}" srcOrd="1" destOrd="0" parTransId="{C93B9AE8-B4B4-47C9-8975-4ABA84147AE2}" sibTransId="{206352EF-AAE6-4C51-95AD-59FB5E1D40D0}"/>
    <dgm:cxn modelId="{126F4DC7-C128-4AF3-8F2E-24D420B37F0E}" srcId="{6F5E00DE-B579-4A2C-97B5-52D5CB68958D}" destId="{89AA636E-7FA1-4838-9567-87C0B732928C}" srcOrd="2" destOrd="0" parTransId="{12C26274-035A-42AF-9CC5-5E37146CB86D}" sibTransId="{A7876DE1-0101-4709-86A0-91DBF33FA415}"/>
    <dgm:cxn modelId="{9DC875D6-540D-4AB1-BE89-25200D5BC73D}" type="presOf" srcId="{ED8162CA-ED22-43FD-844D-D8917D55F46D}" destId="{D7F904A5-3E10-4A6C-8F08-AF34777BDBD2}" srcOrd="0" destOrd="0" presId="urn:microsoft.com/office/officeart/2005/8/layout/default"/>
    <dgm:cxn modelId="{CC478CD6-F6F2-4B36-A2F3-C0C768709076}" type="presOf" srcId="{89AA636E-7FA1-4838-9567-87C0B732928C}" destId="{5BCCB934-51A7-4339-AF92-CB2FA634CFCC}" srcOrd="0" destOrd="0" presId="urn:microsoft.com/office/officeart/2005/8/layout/default"/>
    <dgm:cxn modelId="{65A374D8-A638-4A0F-AE36-8AE5A824E7C7}" type="presOf" srcId="{2B2BCE36-B91E-41F7-A583-27180C83C0F4}" destId="{C3B50A49-7C08-4C1F-A53F-F6888F66D121}" srcOrd="0" destOrd="0" presId="urn:microsoft.com/office/officeart/2005/8/layout/default"/>
    <dgm:cxn modelId="{F17BFBE3-5771-41EB-A3DE-7B7F77FC9035}" type="presOf" srcId="{2C78B62B-48A7-401F-89A3-EF7142A46FC9}" destId="{5ACE0759-24A0-4907-A4EF-E2FB4E5DD0A1}" srcOrd="0" destOrd="0" presId="urn:microsoft.com/office/officeart/2005/8/layout/default"/>
    <dgm:cxn modelId="{2F13EEEA-DE2A-41AC-A872-EC379ECD69D0}" type="presOf" srcId="{BD3C7B4B-B373-4997-A6D5-420DD497F27A}" destId="{F152E53A-3D3C-4398-9446-3745BC7DC337}" srcOrd="0" destOrd="0" presId="urn:microsoft.com/office/officeart/2005/8/layout/default"/>
    <dgm:cxn modelId="{2B876CEB-92F1-42E0-8251-AC2F96B699F1}" srcId="{6F5E00DE-B579-4A2C-97B5-52D5CB68958D}" destId="{ED8162CA-ED22-43FD-844D-D8917D55F46D}" srcOrd="4" destOrd="0" parTransId="{B0B37CEB-5EC6-45A3-9B4D-46A758F85BB9}" sibTransId="{FB9EBF77-E172-42A4-A05C-395211025A1C}"/>
    <dgm:cxn modelId="{0ACBFDF4-530B-41A5-A107-84E7310BB8F6}" type="presOf" srcId="{CB22B858-9FCD-46A9-8067-8EECD995F373}" destId="{1B714EFA-9FAD-486F-A21A-D33D52DFC866}" srcOrd="0" destOrd="0" presId="urn:microsoft.com/office/officeart/2005/8/layout/default"/>
    <dgm:cxn modelId="{821D33F6-25BD-4638-9232-518A9C6B6453}" type="presOf" srcId="{7DF56C4D-A153-43A1-B1F2-D5633D2E5E62}" destId="{2D5D9F18-8695-4CE9-886E-24F25696A723}" srcOrd="0" destOrd="0" presId="urn:microsoft.com/office/officeart/2005/8/layout/default"/>
    <dgm:cxn modelId="{D19F9459-1AE4-4E2D-B890-677E65CB77E4}" type="presParOf" srcId="{C46AE9C6-2DF7-42F3-BD6F-EE419EF90EBA}" destId="{2D5D9F18-8695-4CE9-886E-24F25696A723}" srcOrd="0" destOrd="0" presId="urn:microsoft.com/office/officeart/2005/8/layout/default"/>
    <dgm:cxn modelId="{4BB09C95-4FBD-464A-8DAA-28E087F44523}" type="presParOf" srcId="{C46AE9C6-2DF7-42F3-BD6F-EE419EF90EBA}" destId="{FD372C5D-E5DF-4D2C-9023-06290AD0765D}" srcOrd="1" destOrd="0" presId="urn:microsoft.com/office/officeart/2005/8/layout/default"/>
    <dgm:cxn modelId="{72E0C528-A9D7-4CDB-A106-9F5CF168769F}" type="presParOf" srcId="{C46AE9C6-2DF7-42F3-BD6F-EE419EF90EBA}" destId="{F152E53A-3D3C-4398-9446-3745BC7DC337}" srcOrd="2" destOrd="0" presId="urn:microsoft.com/office/officeart/2005/8/layout/default"/>
    <dgm:cxn modelId="{EB9E456E-404B-460A-9ED8-3C241C87D3AC}" type="presParOf" srcId="{C46AE9C6-2DF7-42F3-BD6F-EE419EF90EBA}" destId="{33482306-C98E-4888-82DB-FBDAB6180020}" srcOrd="3" destOrd="0" presId="urn:microsoft.com/office/officeart/2005/8/layout/default"/>
    <dgm:cxn modelId="{42380DE9-05B5-441B-BF78-96BC66995AC0}" type="presParOf" srcId="{C46AE9C6-2DF7-42F3-BD6F-EE419EF90EBA}" destId="{5BCCB934-51A7-4339-AF92-CB2FA634CFCC}" srcOrd="4" destOrd="0" presId="urn:microsoft.com/office/officeart/2005/8/layout/default"/>
    <dgm:cxn modelId="{0F7D5A94-1ACD-4B82-A966-DC4B7D64673C}" type="presParOf" srcId="{C46AE9C6-2DF7-42F3-BD6F-EE419EF90EBA}" destId="{CA2B237F-A559-4B0A-805B-19D82C3A6D5E}" srcOrd="5" destOrd="0" presId="urn:microsoft.com/office/officeart/2005/8/layout/default"/>
    <dgm:cxn modelId="{9D91BD92-3DDF-44B3-80B0-739016315E60}" type="presParOf" srcId="{C46AE9C6-2DF7-42F3-BD6F-EE419EF90EBA}" destId="{C3B50A49-7C08-4C1F-A53F-F6888F66D121}" srcOrd="6" destOrd="0" presId="urn:microsoft.com/office/officeart/2005/8/layout/default"/>
    <dgm:cxn modelId="{42183472-B7E7-4C3D-91F8-D59F1C9F4A72}" type="presParOf" srcId="{C46AE9C6-2DF7-42F3-BD6F-EE419EF90EBA}" destId="{FD0F0D29-43FA-42CC-88CC-7C8662B52416}" srcOrd="7" destOrd="0" presId="urn:microsoft.com/office/officeart/2005/8/layout/default"/>
    <dgm:cxn modelId="{FA65D9BF-9E3D-46BA-8403-6C9F08B6A667}" type="presParOf" srcId="{C46AE9C6-2DF7-42F3-BD6F-EE419EF90EBA}" destId="{D7F904A5-3E10-4A6C-8F08-AF34777BDBD2}" srcOrd="8" destOrd="0" presId="urn:microsoft.com/office/officeart/2005/8/layout/default"/>
    <dgm:cxn modelId="{AF7F791B-5667-4956-A23F-85D84B193393}" type="presParOf" srcId="{C46AE9C6-2DF7-42F3-BD6F-EE419EF90EBA}" destId="{46B4F46A-BE7A-4764-A138-9A2A6789142B}" srcOrd="9" destOrd="0" presId="urn:microsoft.com/office/officeart/2005/8/layout/default"/>
    <dgm:cxn modelId="{A42D1789-6C2A-478A-8776-330E0EF5C325}" type="presParOf" srcId="{C46AE9C6-2DF7-42F3-BD6F-EE419EF90EBA}" destId="{2BE3194E-E434-4631-B46D-8FB2E9E64E7A}" srcOrd="10" destOrd="0" presId="urn:microsoft.com/office/officeart/2005/8/layout/default"/>
    <dgm:cxn modelId="{90F162C9-8DD9-4ED7-B662-D4673212B7BF}" type="presParOf" srcId="{C46AE9C6-2DF7-42F3-BD6F-EE419EF90EBA}" destId="{891E7D1C-6EC7-415B-9731-D4D234DD671A}" srcOrd="11" destOrd="0" presId="urn:microsoft.com/office/officeart/2005/8/layout/default"/>
    <dgm:cxn modelId="{26FE7CAA-1889-434E-B811-A5799B4D08DD}" type="presParOf" srcId="{C46AE9C6-2DF7-42F3-BD6F-EE419EF90EBA}" destId="{5ACE0759-24A0-4907-A4EF-E2FB4E5DD0A1}" srcOrd="12" destOrd="0" presId="urn:microsoft.com/office/officeart/2005/8/layout/default"/>
    <dgm:cxn modelId="{3805CA99-1DB3-4CB3-BEBF-53A9749A55A8}" type="presParOf" srcId="{C46AE9C6-2DF7-42F3-BD6F-EE419EF90EBA}" destId="{CB4E6FA3-8262-4F7C-A520-247515422A52}" srcOrd="13" destOrd="0" presId="urn:microsoft.com/office/officeart/2005/8/layout/default"/>
    <dgm:cxn modelId="{6AF7AC0F-7E0C-42C9-AA14-68C0E95C47F8}" type="presParOf" srcId="{C46AE9C6-2DF7-42F3-BD6F-EE419EF90EBA}" destId="{4DE11D98-F351-46F8-9124-7304BA85CE8D}" srcOrd="14" destOrd="0" presId="urn:microsoft.com/office/officeart/2005/8/layout/default"/>
    <dgm:cxn modelId="{430EDA86-81C7-4EAD-B768-79A8C03BC4CB}" type="presParOf" srcId="{C46AE9C6-2DF7-42F3-BD6F-EE419EF90EBA}" destId="{F7200ACE-397D-4B94-9F1B-C17D6BD89686}" srcOrd="15" destOrd="0" presId="urn:microsoft.com/office/officeart/2005/8/layout/default"/>
    <dgm:cxn modelId="{09463759-BAC6-4575-8D80-3ED9CA5B9E09}" type="presParOf" srcId="{C46AE9C6-2DF7-42F3-BD6F-EE419EF90EBA}" destId="{1B714EFA-9FAD-486F-A21A-D33D52DFC866}" srcOrd="16" destOrd="0" presId="urn:microsoft.com/office/officeart/2005/8/layout/defaul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3.xml><?xml version="1.0" encoding="utf-8"?>
<dgm:dataModel xmlns:dgm="http://schemas.openxmlformats.org/drawingml/2006/diagram" xmlns:a="http://schemas.openxmlformats.org/drawingml/2006/main">
  <dgm:ptLst>
    <dgm:pt modelId="{2F11ADE1-F339-4672-9213-0A42DFA2EE76}" type="doc">
      <dgm:prSet loTypeId="urn:microsoft.com/office/officeart/2005/8/layout/equation1" loCatId="process" qsTypeId="urn:microsoft.com/office/officeart/2005/8/quickstyle/simple5" qsCatId="simple" csTypeId="urn:microsoft.com/office/officeart/2005/8/colors/accent0_2" csCatId="mainScheme" phldr="1"/>
      <dgm:spPr>
        <a:scene3d>
          <a:camera prst="orthographicFront">
            <a:rot lat="0" lon="0" rev="0"/>
          </a:camera>
          <a:lightRig rig="balanced" dir="t">
            <a:rot lat="0" lon="0" rev="8700000"/>
          </a:lightRig>
        </a:scene3d>
      </dgm:spPr>
      <dgm:t>
        <a:bodyPr/>
        <a:lstStyle/>
        <a:p>
          <a:endParaRPr lang="ru-RU"/>
        </a:p>
      </dgm:t>
    </dgm:pt>
    <dgm:pt modelId="{69E2891B-2ABC-4B75-A824-BAC8E0DB786D}">
      <dgm:prSet custT="1"/>
      <dgm:spPr>
        <a:solidFill>
          <a:srgbClr val="00CC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ru-RU" sz="1800" dirty="0">
              <a:solidFill>
                <a:schemeClr val="bg1"/>
              </a:solidFill>
              <a:latin typeface="Bahnschrift Light Condensed" panose="020B0502040204020203" pitchFamily="34" charset="0"/>
            </a:rPr>
            <a:t>ПРАКТИКА</a:t>
          </a:r>
        </a:p>
      </dgm:t>
    </dgm:pt>
    <dgm:pt modelId="{2371713C-318C-4EAC-A1DF-FA1503F66D80}" type="parTrans" cxnId="{CEAA823D-790F-4049-8764-67821855033E}">
      <dgm:prSet/>
      <dgm:spPr/>
      <dgm:t>
        <a:bodyPr/>
        <a:lstStyle/>
        <a:p>
          <a:endParaRPr lang="ru-RU"/>
        </a:p>
      </dgm:t>
    </dgm:pt>
    <dgm:pt modelId="{95CA1C2C-D232-4C06-ADEE-48A9DE120E3E}" type="sibTrans" cxnId="{CEAA823D-790F-4049-8764-67821855033E}">
      <dgm:prSet/>
      <dgm:spPr/>
      <dgm:t>
        <a:bodyPr/>
        <a:lstStyle/>
        <a:p>
          <a:endParaRPr lang="ru-RU"/>
        </a:p>
      </dgm:t>
    </dgm:pt>
    <dgm:pt modelId="{5DF6015A-6587-49BD-A4FF-1C9AC5C61847}" type="pres">
      <dgm:prSet presAssocID="{2F11ADE1-F339-4672-9213-0A42DFA2EE76}" presName="linearFlow" presStyleCnt="0">
        <dgm:presLayoutVars>
          <dgm:dir/>
          <dgm:resizeHandles val="exact"/>
        </dgm:presLayoutVars>
      </dgm:prSet>
      <dgm:spPr/>
    </dgm:pt>
    <dgm:pt modelId="{FB74679C-D986-449B-A362-2373681D5B82}" type="pres">
      <dgm:prSet presAssocID="{69E2891B-2ABC-4B75-A824-BAC8E0DB786D}" presName="node" presStyleLbl="node1" presStyleIdx="0" presStyleCnt="1">
        <dgm:presLayoutVars>
          <dgm:bulletEnabled val="1"/>
        </dgm:presLayoutVars>
      </dgm:prSet>
      <dgm:spPr/>
    </dgm:pt>
  </dgm:ptLst>
  <dgm:cxnLst>
    <dgm:cxn modelId="{CEAA823D-790F-4049-8764-67821855033E}" srcId="{2F11ADE1-F339-4672-9213-0A42DFA2EE76}" destId="{69E2891B-2ABC-4B75-A824-BAC8E0DB786D}" srcOrd="0" destOrd="0" parTransId="{2371713C-318C-4EAC-A1DF-FA1503F66D80}" sibTransId="{95CA1C2C-D232-4C06-ADEE-48A9DE120E3E}"/>
    <dgm:cxn modelId="{064D9896-21B5-463F-B4A2-BB7BCFB4F8D9}" type="presOf" srcId="{69E2891B-2ABC-4B75-A824-BAC8E0DB786D}" destId="{FB74679C-D986-449B-A362-2373681D5B82}" srcOrd="0" destOrd="0" presId="urn:microsoft.com/office/officeart/2005/8/layout/equation1"/>
    <dgm:cxn modelId="{E2E67199-201A-49DB-948D-CBDF462AE948}" type="presOf" srcId="{2F11ADE1-F339-4672-9213-0A42DFA2EE76}" destId="{5DF6015A-6587-49BD-A4FF-1C9AC5C61847}" srcOrd="0" destOrd="0" presId="urn:microsoft.com/office/officeart/2005/8/layout/equation1"/>
    <dgm:cxn modelId="{3B790ED8-6E9E-4457-80D3-2C8DCFBCAD8F}" type="presParOf" srcId="{5DF6015A-6587-49BD-A4FF-1C9AC5C61847}" destId="{FB74679C-D986-449B-A362-2373681D5B82}" srcOrd="0" destOrd="0" presId="urn:microsoft.com/office/officeart/2005/8/layout/equati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4.xml><?xml version="1.0" encoding="utf-8"?>
<dgm:dataModel xmlns:dgm="http://schemas.openxmlformats.org/drawingml/2006/diagram" xmlns:a="http://schemas.openxmlformats.org/drawingml/2006/main">
  <dgm:ptLst>
    <dgm:pt modelId="{31E4DAB5-1166-4C8C-A164-EEB9997DA0D3}" type="doc">
      <dgm:prSet loTypeId="urn:microsoft.com/office/officeart/2005/8/layout/pList2" loCatId="list" qsTypeId="urn:microsoft.com/office/officeart/2005/8/quickstyle/3d1" qsCatId="3D" csTypeId="urn:microsoft.com/office/officeart/2005/8/colors/accent0_3" csCatId="mainScheme" phldr="1"/>
      <dgm:spPr/>
      <dgm:t>
        <a:bodyPr/>
        <a:lstStyle/>
        <a:p>
          <a:endParaRPr lang="ru-RU"/>
        </a:p>
      </dgm:t>
    </dgm:pt>
    <dgm:pt modelId="{3BF7522D-9469-4AFD-B619-B51014A05B31}">
      <dgm:prSet custT="1"/>
      <dgm:spPr/>
      <dgm:t>
        <a:bodyPr/>
        <a:lstStyle/>
        <a:p>
          <a:r>
            <a:rPr lang="ru-RU" sz="1100" dirty="0"/>
            <a:t>анализ и оценка системы внутренней оценки качества</a:t>
          </a:r>
        </a:p>
      </dgm:t>
    </dgm:pt>
    <dgm:pt modelId="{48A5E53C-6FC7-4160-999E-71FA8DE5E617}" type="parTrans" cxnId="{E0893692-0536-4D4C-8494-CA666397E149}">
      <dgm:prSet/>
      <dgm:spPr/>
      <dgm:t>
        <a:bodyPr/>
        <a:lstStyle/>
        <a:p>
          <a:endParaRPr lang="ru-RU" sz="1100"/>
        </a:p>
      </dgm:t>
    </dgm:pt>
    <dgm:pt modelId="{946A3205-BB15-4E27-903B-09015D4FCAB9}" type="sibTrans" cxnId="{E0893692-0536-4D4C-8494-CA666397E149}">
      <dgm:prSet/>
      <dgm:spPr/>
      <dgm:t>
        <a:bodyPr/>
        <a:lstStyle/>
        <a:p>
          <a:endParaRPr lang="ru-RU" sz="1100"/>
        </a:p>
      </dgm:t>
    </dgm:pt>
    <dgm:pt modelId="{C61CF604-94D5-471C-8E70-12A8EED17C33}">
      <dgm:prSet custT="1"/>
      <dgm:spPr/>
      <dgm:t>
        <a:bodyPr/>
        <a:lstStyle/>
        <a:p>
          <a:r>
            <a:rPr lang="ru-RU" sz="1100" dirty="0"/>
            <a:t>сроки и критерии выбора аудиторских заданий для внутреннего инспектирования</a:t>
          </a:r>
        </a:p>
      </dgm:t>
    </dgm:pt>
    <dgm:pt modelId="{B7C7F6EA-0666-4F29-A07F-63DA872BD007}" type="parTrans" cxnId="{79BEDD19-2791-4D4D-9F82-1F03E636B3E0}">
      <dgm:prSet/>
      <dgm:spPr/>
      <dgm:t>
        <a:bodyPr/>
        <a:lstStyle/>
        <a:p>
          <a:endParaRPr lang="ru-RU" sz="1100"/>
        </a:p>
      </dgm:t>
    </dgm:pt>
    <dgm:pt modelId="{0C423A34-B3BF-4B02-870A-25CFE10A2EEA}" type="sibTrans" cxnId="{79BEDD19-2791-4D4D-9F82-1F03E636B3E0}">
      <dgm:prSet/>
      <dgm:spPr/>
      <dgm:t>
        <a:bodyPr/>
        <a:lstStyle/>
        <a:p>
          <a:endParaRPr lang="ru-RU" sz="1100"/>
        </a:p>
      </dgm:t>
    </dgm:pt>
    <dgm:pt modelId="{C33758DA-7422-4A36-8DB2-012A40BD27AA}">
      <dgm:prSet custT="1"/>
      <dgm:spPr/>
      <dgm:t>
        <a:bodyPr/>
        <a:lstStyle/>
        <a:p>
          <a:r>
            <a:rPr lang="ru-RU" sz="1100" dirty="0"/>
            <a:t>требования по возложению ответственности за реализацию процесса внутреннего мониторинга</a:t>
          </a:r>
        </a:p>
      </dgm:t>
    </dgm:pt>
    <dgm:pt modelId="{0F3C11B1-788F-46E1-9B2D-CCB8C0D22C23}" type="parTrans" cxnId="{4F8DD78F-70A3-48BC-9A88-CEBB55028130}">
      <dgm:prSet/>
      <dgm:spPr/>
      <dgm:t>
        <a:bodyPr/>
        <a:lstStyle/>
        <a:p>
          <a:endParaRPr lang="ru-RU" sz="1100"/>
        </a:p>
      </dgm:t>
    </dgm:pt>
    <dgm:pt modelId="{03F3F531-5060-4363-A35D-4D6B65BC3862}" type="sibTrans" cxnId="{4F8DD78F-70A3-48BC-9A88-CEBB55028130}">
      <dgm:prSet/>
      <dgm:spPr/>
      <dgm:t>
        <a:bodyPr/>
        <a:lstStyle/>
        <a:p>
          <a:endParaRPr lang="ru-RU" sz="1100"/>
        </a:p>
      </dgm:t>
    </dgm:pt>
    <dgm:pt modelId="{22A1618E-E64D-4377-9DAD-8307BFBD7F3F}">
      <dgm:prSet custT="1"/>
      <dgm:spPr/>
      <dgm:t>
        <a:bodyPr/>
        <a:lstStyle/>
        <a:p>
          <a:r>
            <a:rPr lang="ru-RU" sz="1100" dirty="0"/>
            <a:t>запрет участия членов аудиторской группы, осуществляющих  внутреннюю оценку качества выполнения аудиторского задания во внутреннем инспектировании этого задания</a:t>
          </a:r>
        </a:p>
      </dgm:t>
    </dgm:pt>
    <dgm:pt modelId="{B9267E3C-96A5-4805-9A7D-2AB419A2BD33}" type="parTrans" cxnId="{F8C310A0-B35B-4CC7-B49E-BBE4573861B1}">
      <dgm:prSet/>
      <dgm:spPr/>
      <dgm:t>
        <a:bodyPr/>
        <a:lstStyle/>
        <a:p>
          <a:endParaRPr lang="ru-RU" sz="1100"/>
        </a:p>
      </dgm:t>
    </dgm:pt>
    <dgm:pt modelId="{1D04EB96-071D-48AD-962F-704DA7E2378D}" type="sibTrans" cxnId="{F8C310A0-B35B-4CC7-B49E-BBE4573861B1}">
      <dgm:prSet/>
      <dgm:spPr/>
      <dgm:t>
        <a:bodyPr/>
        <a:lstStyle/>
        <a:p>
          <a:endParaRPr lang="ru-RU" sz="1100"/>
        </a:p>
      </dgm:t>
    </dgm:pt>
    <dgm:pt modelId="{C734C3CF-57B2-40AA-885A-0219FE9BEA11}">
      <dgm:prSet custT="1"/>
      <dgm:spPr/>
      <dgm:t>
        <a:bodyPr/>
        <a:lstStyle/>
        <a:p>
          <a:r>
            <a:rPr lang="ru-RU" sz="1100" dirty="0"/>
            <a:t>оценка последствий недостатков, выявленных в результате процесса внутреннего мониторинга</a:t>
          </a:r>
        </a:p>
      </dgm:t>
    </dgm:pt>
    <dgm:pt modelId="{2FC7BCC1-814D-4318-AAD3-40BB8C8B7FFD}" type="parTrans" cxnId="{D219DA9E-CBB7-4B1E-95DA-A07B2229B06B}">
      <dgm:prSet/>
      <dgm:spPr/>
      <dgm:t>
        <a:bodyPr/>
        <a:lstStyle/>
        <a:p>
          <a:endParaRPr lang="ru-RU" sz="1100"/>
        </a:p>
      </dgm:t>
    </dgm:pt>
    <dgm:pt modelId="{0AD83330-9792-4D97-9418-2A0EFFADDA36}" type="sibTrans" cxnId="{D219DA9E-CBB7-4B1E-95DA-A07B2229B06B}">
      <dgm:prSet/>
      <dgm:spPr/>
      <dgm:t>
        <a:bodyPr/>
        <a:lstStyle/>
        <a:p>
          <a:endParaRPr lang="ru-RU" sz="1100"/>
        </a:p>
      </dgm:t>
    </dgm:pt>
    <dgm:pt modelId="{03737FC7-2F33-4F49-B086-1397AD36B9D7}">
      <dgm:prSet custT="1"/>
      <dgm:spPr/>
      <dgm:t>
        <a:bodyPr/>
        <a:lstStyle/>
        <a:p>
          <a:r>
            <a:rPr lang="ru-RU" sz="1100" dirty="0"/>
            <a:t>документирование процесса внутреннего мониторинга</a:t>
          </a:r>
        </a:p>
      </dgm:t>
    </dgm:pt>
    <dgm:pt modelId="{E3F962BD-4E25-4647-A8D0-99BC8A577F97}" type="parTrans" cxnId="{4C1EB3A0-5A47-4B6F-AA26-73445D7ED23B}">
      <dgm:prSet/>
      <dgm:spPr/>
      <dgm:t>
        <a:bodyPr/>
        <a:lstStyle/>
        <a:p>
          <a:endParaRPr lang="ru-RU" sz="1100"/>
        </a:p>
      </dgm:t>
    </dgm:pt>
    <dgm:pt modelId="{3165AC2A-22A9-4FBF-8A6F-30BF09546F9F}" type="sibTrans" cxnId="{4C1EB3A0-5A47-4B6F-AA26-73445D7ED23B}">
      <dgm:prSet/>
      <dgm:spPr/>
      <dgm:t>
        <a:bodyPr/>
        <a:lstStyle/>
        <a:p>
          <a:endParaRPr lang="ru-RU" sz="1100"/>
        </a:p>
      </dgm:t>
    </dgm:pt>
    <dgm:pt modelId="{BFF3C3A2-3292-47F0-B3B6-B71B65166532}">
      <dgm:prSet custT="1"/>
      <dgm:spPr/>
      <dgm:t>
        <a:bodyPr/>
        <a:lstStyle/>
        <a:p>
          <a:r>
            <a:rPr lang="ru-RU" sz="1100" dirty="0"/>
            <a:t>информирование о результатах внутреннего мониторинга</a:t>
          </a:r>
        </a:p>
      </dgm:t>
    </dgm:pt>
    <dgm:pt modelId="{2875D644-FC4B-4CA1-BAC0-9909D84B68D7}" type="parTrans" cxnId="{AB8EDBB6-6B64-45AF-B72F-7209BAF928D3}">
      <dgm:prSet/>
      <dgm:spPr/>
      <dgm:t>
        <a:bodyPr/>
        <a:lstStyle/>
        <a:p>
          <a:endParaRPr lang="ru-RU" sz="1100"/>
        </a:p>
      </dgm:t>
    </dgm:pt>
    <dgm:pt modelId="{3A22B4DB-272C-41D1-A1AB-23DD03313808}" type="sibTrans" cxnId="{AB8EDBB6-6B64-45AF-B72F-7209BAF928D3}">
      <dgm:prSet/>
      <dgm:spPr/>
      <dgm:t>
        <a:bodyPr/>
        <a:lstStyle/>
        <a:p>
          <a:endParaRPr lang="ru-RU" sz="1100"/>
        </a:p>
      </dgm:t>
    </dgm:pt>
    <dgm:pt modelId="{BCCF0D90-1CFF-488E-A3FA-7CF8B05AB060}" type="pres">
      <dgm:prSet presAssocID="{31E4DAB5-1166-4C8C-A164-EEB9997DA0D3}" presName="Name0" presStyleCnt="0">
        <dgm:presLayoutVars>
          <dgm:dir/>
          <dgm:resizeHandles val="exact"/>
        </dgm:presLayoutVars>
      </dgm:prSet>
      <dgm:spPr/>
    </dgm:pt>
    <dgm:pt modelId="{8F34E00E-3BA9-406C-8614-0D64975B0CA1}" type="pres">
      <dgm:prSet presAssocID="{31E4DAB5-1166-4C8C-A164-EEB9997DA0D3}" presName="bkgdShp" presStyleLbl="alignAccFollowNode1" presStyleIdx="0" presStyleCnt="1"/>
      <dgm:spPr/>
    </dgm:pt>
    <dgm:pt modelId="{740AC997-B787-4F30-935E-44381FB04933}" type="pres">
      <dgm:prSet presAssocID="{31E4DAB5-1166-4C8C-A164-EEB9997DA0D3}" presName="linComp" presStyleCnt="0"/>
      <dgm:spPr/>
    </dgm:pt>
    <dgm:pt modelId="{BBB7BA45-35B7-48E6-A8A1-ED9C6D218F36}" type="pres">
      <dgm:prSet presAssocID="{3BF7522D-9469-4AFD-B619-B51014A05B31}" presName="compNode" presStyleCnt="0"/>
      <dgm:spPr/>
    </dgm:pt>
    <dgm:pt modelId="{EE9CD415-4032-478D-8700-BA238C55AA3B}" type="pres">
      <dgm:prSet presAssocID="{3BF7522D-9469-4AFD-B619-B51014A05B31}" presName="node" presStyleLbl="node1" presStyleIdx="0" presStyleCnt="7">
        <dgm:presLayoutVars>
          <dgm:bulletEnabled val="1"/>
        </dgm:presLayoutVars>
      </dgm:prSet>
      <dgm:spPr/>
    </dgm:pt>
    <dgm:pt modelId="{2BED5059-2BDA-4E88-B9EF-8685BDCAF1B7}" type="pres">
      <dgm:prSet presAssocID="{3BF7522D-9469-4AFD-B619-B51014A05B31}" presName="invisiNode" presStyleLbl="node1" presStyleIdx="0" presStyleCnt="7"/>
      <dgm:spPr/>
    </dgm:pt>
    <dgm:pt modelId="{9A3F049D-D3EF-4B39-BB36-E0A0814108D2}" type="pres">
      <dgm:prSet presAssocID="{3BF7522D-9469-4AFD-B619-B51014A05B31}" presName="imagNode" presStyleLbl="fgImgPlace1" presStyleIdx="0" presStyleCnt="7"/>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38000" r="-38000"/>
          </a:stretch>
        </a:blipFill>
      </dgm:spPr>
    </dgm:pt>
    <dgm:pt modelId="{B7DA0EC1-46DD-4DBF-8207-82AABF71646A}" type="pres">
      <dgm:prSet presAssocID="{946A3205-BB15-4E27-903B-09015D4FCAB9}" presName="sibTrans" presStyleLbl="sibTrans2D1" presStyleIdx="0" presStyleCnt="0"/>
      <dgm:spPr/>
    </dgm:pt>
    <dgm:pt modelId="{32711DB3-661D-4749-915C-508AE764E7E8}" type="pres">
      <dgm:prSet presAssocID="{C61CF604-94D5-471C-8E70-12A8EED17C33}" presName="compNode" presStyleCnt="0"/>
      <dgm:spPr/>
    </dgm:pt>
    <dgm:pt modelId="{F0CED8F8-DE24-4533-96FB-F8DD814A2DFE}" type="pres">
      <dgm:prSet presAssocID="{C61CF604-94D5-471C-8E70-12A8EED17C33}" presName="node" presStyleLbl="node1" presStyleIdx="1" presStyleCnt="7">
        <dgm:presLayoutVars>
          <dgm:bulletEnabled val="1"/>
        </dgm:presLayoutVars>
      </dgm:prSet>
      <dgm:spPr/>
    </dgm:pt>
    <dgm:pt modelId="{744AA73C-94C8-4FE2-B5FD-4FB6F434117B}" type="pres">
      <dgm:prSet presAssocID="{C61CF604-94D5-471C-8E70-12A8EED17C33}" presName="invisiNode" presStyleLbl="node1" presStyleIdx="1" presStyleCnt="7"/>
      <dgm:spPr/>
    </dgm:pt>
    <dgm:pt modelId="{2342424B-56DA-4376-A5E2-F47AD475C17B}" type="pres">
      <dgm:prSet presAssocID="{C61CF604-94D5-471C-8E70-12A8EED17C33}" presName="imagNode" presStyleLbl="fgImgPlace1" presStyleIdx="1" presStyleCnt="7"/>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000" b="-1000"/>
          </a:stretch>
        </a:blipFill>
      </dgm:spPr>
    </dgm:pt>
    <dgm:pt modelId="{7A25EAD3-0303-4FB3-A183-EE02E9836E84}" type="pres">
      <dgm:prSet presAssocID="{0C423A34-B3BF-4B02-870A-25CFE10A2EEA}" presName="sibTrans" presStyleLbl="sibTrans2D1" presStyleIdx="0" presStyleCnt="0"/>
      <dgm:spPr/>
    </dgm:pt>
    <dgm:pt modelId="{F2E52ABC-E38D-4567-BD7C-8E1EDA873BFC}" type="pres">
      <dgm:prSet presAssocID="{C33758DA-7422-4A36-8DB2-012A40BD27AA}" presName="compNode" presStyleCnt="0"/>
      <dgm:spPr/>
    </dgm:pt>
    <dgm:pt modelId="{4A37AD6C-74E4-4C18-A4D9-E747C00EA1E1}" type="pres">
      <dgm:prSet presAssocID="{C33758DA-7422-4A36-8DB2-012A40BD27AA}" presName="node" presStyleLbl="node1" presStyleIdx="2" presStyleCnt="7">
        <dgm:presLayoutVars>
          <dgm:bulletEnabled val="1"/>
        </dgm:presLayoutVars>
      </dgm:prSet>
      <dgm:spPr/>
    </dgm:pt>
    <dgm:pt modelId="{1489A95E-72B5-478A-A6B9-61AD23BA66A0}" type="pres">
      <dgm:prSet presAssocID="{C33758DA-7422-4A36-8DB2-012A40BD27AA}" presName="invisiNode" presStyleLbl="node1" presStyleIdx="2" presStyleCnt="7"/>
      <dgm:spPr/>
    </dgm:pt>
    <dgm:pt modelId="{52F7219A-F08F-4A6F-A56D-6A1D9689F3BD}" type="pres">
      <dgm:prSet presAssocID="{C33758DA-7422-4A36-8DB2-012A40BD27AA}" presName="imagNode" presStyleLbl="fgImgPlace1" presStyleIdx="2" presStyleCnt="7"/>
      <dgm:spPr>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a:stretch>
        </a:blipFill>
      </dgm:spPr>
    </dgm:pt>
    <dgm:pt modelId="{AFBCA1E1-981B-4A83-926D-B4AF2021B855}" type="pres">
      <dgm:prSet presAssocID="{03F3F531-5060-4363-A35D-4D6B65BC3862}" presName="sibTrans" presStyleLbl="sibTrans2D1" presStyleIdx="0" presStyleCnt="0"/>
      <dgm:spPr/>
    </dgm:pt>
    <dgm:pt modelId="{3DA43F24-23F6-497D-8E32-0C54EE53549C}" type="pres">
      <dgm:prSet presAssocID="{22A1618E-E64D-4377-9DAD-8307BFBD7F3F}" presName="compNode" presStyleCnt="0"/>
      <dgm:spPr/>
    </dgm:pt>
    <dgm:pt modelId="{12C61CF2-CCF0-437F-BFE4-258BBEECEF60}" type="pres">
      <dgm:prSet presAssocID="{22A1618E-E64D-4377-9DAD-8307BFBD7F3F}" presName="node" presStyleLbl="node1" presStyleIdx="3" presStyleCnt="7">
        <dgm:presLayoutVars>
          <dgm:bulletEnabled val="1"/>
        </dgm:presLayoutVars>
      </dgm:prSet>
      <dgm:spPr/>
    </dgm:pt>
    <dgm:pt modelId="{63F9359D-7DE4-460E-A324-2B6C4E2F4473}" type="pres">
      <dgm:prSet presAssocID="{22A1618E-E64D-4377-9DAD-8307BFBD7F3F}" presName="invisiNode" presStyleLbl="node1" presStyleIdx="3" presStyleCnt="7"/>
      <dgm:spPr/>
    </dgm:pt>
    <dgm:pt modelId="{DF43A279-0A0C-4C15-A570-B10BD7E8ACA7}" type="pres">
      <dgm:prSet presAssocID="{22A1618E-E64D-4377-9DAD-8307BFBD7F3F}" presName="imagNode" presStyleLbl="fgImgPlace1" presStyleIdx="3" presStyleCnt="7"/>
      <dgm:spPr>
        <a:blipFill>
          <a:blip xmlns:r="http://schemas.openxmlformats.org/officeDocument/2006/relationships"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l="-38000" r="-38000"/>
          </a:stretch>
        </a:blipFill>
      </dgm:spPr>
    </dgm:pt>
    <dgm:pt modelId="{FB9B998E-97F7-4B53-9B91-992A48124BD5}" type="pres">
      <dgm:prSet presAssocID="{1D04EB96-071D-48AD-962F-704DA7E2378D}" presName="sibTrans" presStyleLbl="sibTrans2D1" presStyleIdx="0" presStyleCnt="0"/>
      <dgm:spPr/>
    </dgm:pt>
    <dgm:pt modelId="{9FA81A4C-3BD7-47DC-B780-58F54DF19D1A}" type="pres">
      <dgm:prSet presAssocID="{C734C3CF-57B2-40AA-885A-0219FE9BEA11}" presName="compNode" presStyleCnt="0"/>
      <dgm:spPr/>
    </dgm:pt>
    <dgm:pt modelId="{E5E3B28A-5537-4764-98F1-A9DFEA82EBBD}" type="pres">
      <dgm:prSet presAssocID="{C734C3CF-57B2-40AA-885A-0219FE9BEA11}" presName="node" presStyleLbl="node1" presStyleIdx="4" presStyleCnt="7">
        <dgm:presLayoutVars>
          <dgm:bulletEnabled val="1"/>
        </dgm:presLayoutVars>
      </dgm:prSet>
      <dgm:spPr/>
    </dgm:pt>
    <dgm:pt modelId="{5D93DFCB-A69B-4A6F-80F9-B6638F9E9771}" type="pres">
      <dgm:prSet presAssocID="{C734C3CF-57B2-40AA-885A-0219FE9BEA11}" presName="invisiNode" presStyleLbl="node1" presStyleIdx="4" presStyleCnt="7"/>
      <dgm:spPr/>
    </dgm:pt>
    <dgm:pt modelId="{1EAABD4A-3A7D-46C3-A638-018C7B4C094B}" type="pres">
      <dgm:prSet presAssocID="{C734C3CF-57B2-40AA-885A-0219FE9BEA11}" presName="imagNode" presStyleLbl="fgImgPlace1" presStyleIdx="4" presStyleCnt="7"/>
      <dgm:spPr>
        <a:blipFill>
          <a:blip xmlns:r="http://schemas.openxmlformats.org/officeDocument/2006/relationships"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a:stretch>
            <a:fillRect l="-23000" r="-23000"/>
          </a:stretch>
        </a:blipFill>
      </dgm:spPr>
    </dgm:pt>
    <dgm:pt modelId="{802E2FD3-6BD3-4189-8065-A50F363AE234}" type="pres">
      <dgm:prSet presAssocID="{0AD83330-9792-4D97-9418-2A0EFFADDA36}" presName="sibTrans" presStyleLbl="sibTrans2D1" presStyleIdx="0" presStyleCnt="0"/>
      <dgm:spPr/>
    </dgm:pt>
    <dgm:pt modelId="{B9616CD9-1FB5-43F3-8BAC-4F094278CB6D}" type="pres">
      <dgm:prSet presAssocID="{03737FC7-2F33-4F49-B086-1397AD36B9D7}" presName="compNode" presStyleCnt="0"/>
      <dgm:spPr/>
    </dgm:pt>
    <dgm:pt modelId="{35380835-3755-4D6F-B949-53088096A936}" type="pres">
      <dgm:prSet presAssocID="{03737FC7-2F33-4F49-B086-1397AD36B9D7}" presName="node" presStyleLbl="node1" presStyleIdx="5" presStyleCnt="7" custScaleX="110000" custScaleY="100847">
        <dgm:presLayoutVars>
          <dgm:bulletEnabled val="1"/>
        </dgm:presLayoutVars>
      </dgm:prSet>
      <dgm:spPr/>
    </dgm:pt>
    <dgm:pt modelId="{1C4621A6-ACBF-4074-86D2-A428FFDB7444}" type="pres">
      <dgm:prSet presAssocID="{03737FC7-2F33-4F49-B086-1397AD36B9D7}" presName="invisiNode" presStyleLbl="node1" presStyleIdx="5" presStyleCnt="7"/>
      <dgm:spPr/>
    </dgm:pt>
    <dgm:pt modelId="{F4353F46-3398-45EE-8BC8-08AE8D0270B4}" type="pres">
      <dgm:prSet presAssocID="{03737FC7-2F33-4F49-B086-1397AD36B9D7}" presName="imagNode" presStyleLbl="fgImgPlace1" presStyleIdx="5" presStyleCnt="7"/>
      <dgm:spPr>
        <a:blipFill>
          <a:blip xmlns:r="http://schemas.openxmlformats.org/officeDocument/2006/relationships" r:embed="rId11" cstate="print">
            <a:extLst>
              <a:ext uri="{28A0092B-C50C-407E-A947-70E740481C1C}">
                <a14:useLocalDpi xmlns:a14="http://schemas.microsoft.com/office/drawing/2010/main" val="0"/>
              </a:ext>
              <a:ext uri="{837473B0-CC2E-450A-ABE3-18F120FF3D39}">
                <a1611:picAttrSrcUrl xmlns:a1611="http://schemas.microsoft.com/office/drawing/2016/11/main" r:id="rId12"/>
              </a:ext>
            </a:extLst>
          </a:blip>
          <a:srcRect/>
          <a:stretch>
            <a:fillRect l="-25000" r="-25000"/>
          </a:stretch>
        </a:blipFill>
      </dgm:spPr>
    </dgm:pt>
    <dgm:pt modelId="{82284500-4B4F-4D7F-8B90-0C7C5126CEE8}" type="pres">
      <dgm:prSet presAssocID="{3165AC2A-22A9-4FBF-8A6F-30BF09546F9F}" presName="sibTrans" presStyleLbl="sibTrans2D1" presStyleIdx="0" presStyleCnt="0"/>
      <dgm:spPr/>
    </dgm:pt>
    <dgm:pt modelId="{88EC0DF6-CE85-445B-A81D-7AC6BB549F68}" type="pres">
      <dgm:prSet presAssocID="{BFF3C3A2-3292-47F0-B3B6-B71B65166532}" presName="compNode" presStyleCnt="0"/>
      <dgm:spPr/>
    </dgm:pt>
    <dgm:pt modelId="{9210268D-9CD0-4FE1-801E-D0ED3E70B87B}" type="pres">
      <dgm:prSet presAssocID="{BFF3C3A2-3292-47F0-B3B6-B71B65166532}" presName="node" presStyleLbl="node1" presStyleIdx="6" presStyleCnt="7">
        <dgm:presLayoutVars>
          <dgm:bulletEnabled val="1"/>
        </dgm:presLayoutVars>
      </dgm:prSet>
      <dgm:spPr/>
    </dgm:pt>
    <dgm:pt modelId="{3F9DC98C-99E5-41CD-8B31-7BDFBC69B03B}" type="pres">
      <dgm:prSet presAssocID="{BFF3C3A2-3292-47F0-B3B6-B71B65166532}" presName="invisiNode" presStyleLbl="node1" presStyleIdx="6" presStyleCnt="7"/>
      <dgm:spPr/>
    </dgm:pt>
    <dgm:pt modelId="{CC31BF66-B2D1-45DA-A527-97FA925BFECF}" type="pres">
      <dgm:prSet presAssocID="{BFF3C3A2-3292-47F0-B3B6-B71B65166532}" presName="imagNode" presStyleLbl="fgImgPlace1" presStyleIdx="6" presStyleCnt="7"/>
      <dgm:spPr>
        <a:blipFill>
          <a:blip xmlns:r="http://schemas.openxmlformats.org/officeDocument/2006/relationships" r:embed="rId13" cstate="print">
            <a:extLst>
              <a:ext uri="{28A0092B-C50C-407E-A947-70E740481C1C}">
                <a14:useLocalDpi xmlns:a14="http://schemas.microsoft.com/office/drawing/2010/main" val="0"/>
              </a:ext>
              <a:ext uri="{837473B0-CC2E-450A-ABE3-18F120FF3D39}">
                <a1611:picAttrSrcUrl xmlns:a1611="http://schemas.microsoft.com/office/drawing/2016/11/main" r:id="rId14"/>
              </a:ext>
            </a:extLst>
          </a:blip>
          <a:srcRect/>
          <a:stretch>
            <a:fillRect/>
          </a:stretch>
        </a:blipFill>
      </dgm:spPr>
    </dgm:pt>
  </dgm:ptLst>
  <dgm:cxnLst>
    <dgm:cxn modelId="{CC689F05-205B-4604-87AE-943832CBB801}" type="presOf" srcId="{BFF3C3A2-3292-47F0-B3B6-B71B65166532}" destId="{9210268D-9CD0-4FE1-801E-D0ED3E70B87B}" srcOrd="0" destOrd="0" presId="urn:microsoft.com/office/officeart/2005/8/layout/pList2"/>
    <dgm:cxn modelId="{1CA7AA06-F723-433F-B0BA-9332137BDB3E}" type="presOf" srcId="{1D04EB96-071D-48AD-962F-704DA7E2378D}" destId="{FB9B998E-97F7-4B53-9B91-992A48124BD5}" srcOrd="0" destOrd="0" presId="urn:microsoft.com/office/officeart/2005/8/layout/pList2"/>
    <dgm:cxn modelId="{79BEDD19-2791-4D4D-9F82-1F03E636B3E0}" srcId="{31E4DAB5-1166-4C8C-A164-EEB9997DA0D3}" destId="{C61CF604-94D5-471C-8E70-12A8EED17C33}" srcOrd="1" destOrd="0" parTransId="{B7C7F6EA-0666-4F29-A07F-63DA872BD007}" sibTransId="{0C423A34-B3BF-4B02-870A-25CFE10A2EEA}"/>
    <dgm:cxn modelId="{698EAF1C-03C2-443D-9981-48321069B4AC}" type="presOf" srcId="{31E4DAB5-1166-4C8C-A164-EEB9997DA0D3}" destId="{BCCF0D90-1CFF-488E-A3FA-7CF8B05AB060}" srcOrd="0" destOrd="0" presId="urn:microsoft.com/office/officeart/2005/8/layout/pList2"/>
    <dgm:cxn modelId="{1B8FE525-1A6E-41FA-92ED-1A550F6992FB}" type="presOf" srcId="{0AD83330-9792-4D97-9418-2A0EFFADDA36}" destId="{802E2FD3-6BD3-4189-8065-A50F363AE234}" srcOrd="0" destOrd="0" presId="urn:microsoft.com/office/officeart/2005/8/layout/pList2"/>
    <dgm:cxn modelId="{B10CD526-64E3-4357-BB1E-3863E4649487}" type="presOf" srcId="{C734C3CF-57B2-40AA-885A-0219FE9BEA11}" destId="{E5E3B28A-5537-4764-98F1-A9DFEA82EBBD}" srcOrd="0" destOrd="0" presId="urn:microsoft.com/office/officeart/2005/8/layout/pList2"/>
    <dgm:cxn modelId="{D132AB4B-4E18-49EA-8C61-6E928BDF4094}" type="presOf" srcId="{3165AC2A-22A9-4FBF-8A6F-30BF09546F9F}" destId="{82284500-4B4F-4D7F-8B90-0C7C5126CEE8}" srcOrd="0" destOrd="0" presId="urn:microsoft.com/office/officeart/2005/8/layout/pList2"/>
    <dgm:cxn modelId="{24437C7A-38AC-4097-9D61-10FECA399861}" type="presOf" srcId="{03F3F531-5060-4363-A35D-4D6B65BC3862}" destId="{AFBCA1E1-981B-4A83-926D-B4AF2021B855}" srcOrd="0" destOrd="0" presId="urn:microsoft.com/office/officeart/2005/8/layout/pList2"/>
    <dgm:cxn modelId="{A641A35A-9C38-449D-9DA8-6226821EA46B}" type="presOf" srcId="{946A3205-BB15-4E27-903B-09015D4FCAB9}" destId="{B7DA0EC1-46DD-4DBF-8207-82AABF71646A}" srcOrd="0" destOrd="0" presId="urn:microsoft.com/office/officeart/2005/8/layout/pList2"/>
    <dgm:cxn modelId="{99831681-2ECA-4530-96F7-0D5FD4B5C7F3}" type="presOf" srcId="{03737FC7-2F33-4F49-B086-1397AD36B9D7}" destId="{35380835-3755-4D6F-B949-53088096A936}" srcOrd="0" destOrd="0" presId="urn:microsoft.com/office/officeart/2005/8/layout/pList2"/>
    <dgm:cxn modelId="{A3D9D585-021A-4CCC-9B67-0A9F7C6E0C4D}" type="presOf" srcId="{0C423A34-B3BF-4B02-870A-25CFE10A2EEA}" destId="{7A25EAD3-0303-4FB3-A183-EE02E9836E84}" srcOrd="0" destOrd="0" presId="urn:microsoft.com/office/officeart/2005/8/layout/pList2"/>
    <dgm:cxn modelId="{4F8DD78F-70A3-48BC-9A88-CEBB55028130}" srcId="{31E4DAB5-1166-4C8C-A164-EEB9997DA0D3}" destId="{C33758DA-7422-4A36-8DB2-012A40BD27AA}" srcOrd="2" destOrd="0" parTransId="{0F3C11B1-788F-46E1-9B2D-CCB8C0D22C23}" sibTransId="{03F3F531-5060-4363-A35D-4D6B65BC3862}"/>
    <dgm:cxn modelId="{E0893692-0536-4D4C-8494-CA666397E149}" srcId="{31E4DAB5-1166-4C8C-A164-EEB9997DA0D3}" destId="{3BF7522D-9469-4AFD-B619-B51014A05B31}" srcOrd="0" destOrd="0" parTransId="{48A5E53C-6FC7-4160-999E-71FA8DE5E617}" sibTransId="{946A3205-BB15-4E27-903B-09015D4FCAB9}"/>
    <dgm:cxn modelId="{045BBD94-25F9-4F9D-AC8F-217AC7474F31}" type="presOf" srcId="{C61CF604-94D5-471C-8E70-12A8EED17C33}" destId="{F0CED8F8-DE24-4533-96FB-F8DD814A2DFE}" srcOrd="0" destOrd="0" presId="urn:microsoft.com/office/officeart/2005/8/layout/pList2"/>
    <dgm:cxn modelId="{5870E59B-166A-4D59-AF1C-5821BE0B4732}" type="presOf" srcId="{3BF7522D-9469-4AFD-B619-B51014A05B31}" destId="{EE9CD415-4032-478D-8700-BA238C55AA3B}" srcOrd="0" destOrd="0" presId="urn:microsoft.com/office/officeart/2005/8/layout/pList2"/>
    <dgm:cxn modelId="{D219DA9E-CBB7-4B1E-95DA-A07B2229B06B}" srcId="{31E4DAB5-1166-4C8C-A164-EEB9997DA0D3}" destId="{C734C3CF-57B2-40AA-885A-0219FE9BEA11}" srcOrd="4" destOrd="0" parTransId="{2FC7BCC1-814D-4318-AAD3-40BB8C8B7FFD}" sibTransId="{0AD83330-9792-4D97-9418-2A0EFFADDA36}"/>
    <dgm:cxn modelId="{F8C310A0-B35B-4CC7-B49E-BBE4573861B1}" srcId="{31E4DAB5-1166-4C8C-A164-EEB9997DA0D3}" destId="{22A1618E-E64D-4377-9DAD-8307BFBD7F3F}" srcOrd="3" destOrd="0" parTransId="{B9267E3C-96A5-4805-9A7D-2AB419A2BD33}" sibTransId="{1D04EB96-071D-48AD-962F-704DA7E2378D}"/>
    <dgm:cxn modelId="{4C1EB3A0-5A47-4B6F-AA26-73445D7ED23B}" srcId="{31E4DAB5-1166-4C8C-A164-EEB9997DA0D3}" destId="{03737FC7-2F33-4F49-B086-1397AD36B9D7}" srcOrd="5" destOrd="0" parTransId="{E3F962BD-4E25-4647-A8D0-99BC8A577F97}" sibTransId="{3165AC2A-22A9-4FBF-8A6F-30BF09546F9F}"/>
    <dgm:cxn modelId="{AB8EDBB6-6B64-45AF-B72F-7209BAF928D3}" srcId="{31E4DAB5-1166-4C8C-A164-EEB9997DA0D3}" destId="{BFF3C3A2-3292-47F0-B3B6-B71B65166532}" srcOrd="6" destOrd="0" parTransId="{2875D644-FC4B-4CA1-BAC0-9909D84B68D7}" sibTransId="{3A22B4DB-272C-41D1-A1AB-23DD03313808}"/>
    <dgm:cxn modelId="{708D22E8-B383-4842-8871-3FA2722CBC35}" type="presOf" srcId="{22A1618E-E64D-4377-9DAD-8307BFBD7F3F}" destId="{12C61CF2-CCF0-437F-BFE4-258BBEECEF60}" srcOrd="0" destOrd="0" presId="urn:microsoft.com/office/officeart/2005/8/layout/pList2"/>
    <dgm:cxn modelId="{0E58AEEC-7F2A-4C16-A050-E1CCB733CF4B}" type="presOf" srcId="{C33758DA-7422-4A36-8DB2-012A40BD27AA}" destId="{4A37AD6C-74E4-4C18-A4D9-E747C00EA1E1}" srcOrd="0" destOrd="0" presId="urn:microsoft.com/office/officeart/2005/8/layout/pList2"/>
    <dgm:cxn modelId="{F6A3636C-6A9C-40CF-A42B-9A623E0F5BF5}" type="presParOf" srcId="{BCCF0D90-1CFF-488E-A3FA-7CF8B05AB060}" destId="{8F34E00E-3BA9-406C-8614-0D64975B0CA1}" srcOrd="0" destOrd="0" presId="urn:microsoft.com/office/officeart/2005/8/layout/pList2"/>
    <dgm:cxn modelId="{93EF416E-F5A6-48AB-83FA-6F4C90E0A949}" type="presParOf" srcId="{BCCF0D90-1CFF-488E-A3FA-7CF8B05AB060}" destId="{740AC997-B787-4F30-935E-44381FB04933}" srcOrd="1" destOrd="0" presId="urn:microsoft.com/office/officeart/2005/8/layout/pList2"/>
    <dgm:cxn modelId="{7AFEF57E-5DEF-4CDA-A88C-A624187F1D5A}" type="presParOf" srcId="{740AC997-B787-4F30-935E-44381FB04933}" destId="{BBB7BA45-35B7-48E6-A8A1-ED9C6D218F36}" srcOrd="0" destOrd="0" presId="urn:microsoft.com/office/officeart/2005/8/layout/pList2"/>
    <dgm:cxn modelId="{D3E7ABAC-7E5A-499A-8FB6-C7CEBA142074}" type="presParOf" srcId="{BBB7BA45-35B7-48E6-A8A1-ED9C6D218F36}" destId="{EE9CD415-4032-478D-8700-BA238C55AA3B}" srcOrd="0" destOrd="0" presId="urn:microsoft.com/office/officeart/2005/8/layout/pList2"/>
    <dgm:cxn modelId="{13AC33D1-9759-4B42-9E55-21E5FB732599}" type="presParOf" srcId="{BBB7BA45-35B7-48E6-A8A1-ED9C6D218F36}" destId="{2BED5059-2BDA-4E88-B9EF-8685BDCAF1B7}" srcOrd="1" destOrd="0" presId="urn:microsoft.com/office/officeart/2005/8/layout/pList2"/>
    <dgm:cxn modelId="{D32062E5-0FB4-4920-B069-14D7112C4A78}" type="presParOf" srcId="{BBB7BA45-35B7-48E6-A8A1-ED9C6D218F36}" destId="{9A3F049D-D3EF-4B39-BB36-E0A0814108D2}" srcOrd="2" destOrd="0" presId="urn:microsoft.com/office/officeart/2005/8/layout/pList2"/>
    <dgm:cxn modelId="{ECA5DADA-0E77-4CE9-8057-2CA81CEBAB5E}" type="presParOf" srcId="{740AC997-B787-4F30-935E-44381FB04933}" destId="{B7DA0EC1-46DD-4DBF-8207-82AABF71646A}" srcOrd="1" destOrd="0" presId="urn:microsoft.com/office/officeart/2005/8/layout/pList2"/>
    <dgm:cxn modelId="{85F9B43D-7CAA-49C8-9D9C-6A8ECC1172B9}" type="presParOf" srcId="{740AC997-B787-4F30-935E-44381FB04933}" destId="{32711DB3-661D-4749-915C-508AE764E7E8}" srcOrd="2" destOrd="0" presId="urn:microsoft.com/office/officeart/2005/8/layout/pList2"/>
    <dgm:cxn modelId="{8D592B06-50D9-41D3-BC46-BE748477B2E6}" type="presParOf" srcId="{32711DB3-661D-4749-915C-508AE764E7E8}" destId="{F0CED8F8-DE24-4533-96FB-F8DD814A2DFE}" srcOrd="0" destOrd="0" presId="urn:microsoft.com/office/officeart/2005/8/layout/pList2"/>
    <dgm:cxn modelId="{FFD109D0-4BBD-414F-AF12-01D916B1BC65}" type="presParOf" srcId="{32711DB3-661D-4749-915C-508AE764E7E8}" destId="{744AA73C-94C8-4FE2-B5FD-4FB6F434117B}" srcOrd="1" destOrd="0" presId="urn:microsoft.com/office/officeart/2005/8/layout/pList2"/>
    <dgm:cxn modelId="{60145D4F-3F30-46C3-98D1-67F7E4DA61AD}" type="presParOf" srcId="{32711DB3-661D-4749-915C-508AE764E7E8}" destId="{2342424B-56DA-4376-A5E2-F47AD475C17B}" srcOrd="2" destOrd="0" presId="urn:microsoft.com/office/officeart/2005/8/layout/pList2"/>
    <dgm:cxn modelId="{E3392605-2D5C-4362-9DC8-0A3AE89E74F4}" type="presParOf" srcId="{740AC997-B787-4F30-935E-44381FB04933}" destId="{7A25EAD3-0303-4FB3-A183-EE02E9836E84}" srcOrd="3" destOrd="0" presId="urn:microsoft.com/office/officeart/2005/8/layout/pList2"/>
    <dgm:cxn modelId="{CB669134-03DF-484F-A74C-34B2B8023BDB}" type="presParOf" srcId="{740AC997-B787-4F30-935E-44381FB04933}" destId="{F2E52ABC-E38D-4567-BD7C-8E1EDA873BFC}" srcOrd="4" destOrd="0" presId="urn:microsoft.com/office/officeart/2005/8/layout/pList2"/>
    <dgm:cxn modelId="{AFCEDB39-EC15-4F90-9EF6-BD8FBDFDCDF4}" type="presParOf" srcId="{F2E52ABC-E38D-4567-BD7C-8E1EDA873BFC}" destId="{4A37AD6C-74E4-4C18-A4D9-E747C00EA1E1}" srcOrd="0" destOrd="0" presId="urn:microsoft.com/office/officeart/2005/8/layout/pList2"/>
    <dgm:cxn modelId="{0FEC7455-0678-4BBD-9B02-79EA619EB5E5}" type="presParOf" srcId="{F2E52ABC-E38D-4567-BD7C-8E1EDA873BFC}" destId="{1489A95E-72B5-478A-A6B9-61AD23BA66A0}" srcOrd="1" destOrd="0" presId="urn:microsoft.com/office/officeart/2005/8/layout/pList2"/>
    <dgm:cxn modelId="{E78ED7F8-7478-4315-A0E3-B2F15FEC7CFB}" type="presParOf" srcId="{F2E52ABC-E38D-4567-BD7C-8E1EDA873BFC}" destId="{52F7219A-F08F-4A6F-A56D-6A1D9689F3BD}" srcOrd="2" destOrd="0" presId="urn:microsoft.com/office/officeart/2005/8/layout/pList2"/>
    <dgm:cxn modelId="{1ED02D5C-E0EB-481F-A84B-37EE6B51407E}" type="presParOf" srcId="{740AC997-B787-4F30-935E-44381FB04933}" destId="{AFBCA1E1-981B-4A83-926D-B4AF2021B855}" srcOrd="5" destOrd="0" presId="urn:microsoft.com/office/officeart/2005/8/layout/pList2"/>
    <dgm:cxn modelId="{D46590A8-2088-490B-803B-D6BCE2F8074E}" type="presParOf" srcId="{740AC997-B787-4F30-935E-44381FB04933}" destId="{3DA43F24-23F6-497D-8E32-0C54EE53549C}" srcOrd="6" destOrd="0" presId="urn:microsoft.com/office/officeart/2005/8/layout/pList2"/>
    <dgm:cxn modelId="{FEB94C22-022C-4E2E-BA76-BC7A3F51294A}" type="presParOf" srcId="{3DA43F24-23F6-497D-8E32-0C54EE53549C}" destId="{12C61CF2-CCF0-437F-BFE4-258BBEECEF60}" srcOrd="0" destOrd="0" presId="urn:microsoft.com/office/officeart/2005/8/layout/pList2"/>
    <dgm:cxn modelId="{B6B14E21-C6BF-4EA6-AE40-54FD958E38DC}" type="presParOf" srcId="{3DA43F24-23F6-497D-8E32-0C54EE53549C}" destId="{63F9359D-7DE4-460E-A324-2B6C4E2F4473}" srcOrd="1" destOrd="0" presId="urn:microsoft.com/office/officeart/2005/8/layout/pList2"/>
    <dgm:cxn modelId="{BEE21FAE-85F9-43C3-A962-AA0BE6F37E67}" type="presParOf" srcId="{3DA43F24-23F6-497D-8E32-0C54EE53549C}" destId="{DF43A279-0A0C-4C15-A570-B10BD7E8ACA7}" srcOrd="2" destOrd="0" presId="urn:microsoft.com/office/officeart/2005/8/layout/pList2"/>
    <dgm:cxn modelId="{3AF55F58-B344-40C6-93C2-0B64CAEC13E0}" type="presParOf" srcId="{740AC997-B787-4F30-935E-44381FB04933}" destId="{FB9B998E-97F7-4B53-9B91-992A48124BD5}" srcOrd="7" destOrd="0" presId="urn:microsoft.com/office/officeart/2005/8/layout/pList2"/>
    <dgm:cxn modelId="{B6FAF5AE-0899-4666-9205-7DE17483C44A}" type="presParOf" srcId="{740AC997-B787-4F30-935E-44381FB04933}" destId="{9FA81A4C-3BD7-47DC-B780-58F54DF19D1A}" srcOrd="8" destOrd="0" presId="urn:microsoft.com/office/officeart/2005/8/layout/pList2"/>
    <dgm:cxn modelId="{06F33E71-60C8-4C01-8DF9-B609D58E57A3}" type="presParOf" srcId="{9FA81A4C-3BD7-47DC-B780-58F54DF19D1A}" destId="{E5E3B28A-5537-4764-98F1-A9DFEA82EBBD}" srcOrd="0" destOrd="0" presId="urn:microsoft.com/office/officeart/2005/8/layout/pList2"/>
    <dgm:cxn modelId="{60C44D41-6C12-4BC7-8B5E-9213AB5DA61D}" type="presParOf" srcId="{9FA81A4C-3BD7-47DC-B780-58F54DF19D1A}" destId="{5D93DFCB-A69B-4A6F-80F9-B6638F9E9771}" srcOrd="1" destOrd="0" presId="urn:microsoft.com/office/officeart/2005/8/layout/pList2"/>
    <dgm:cxn modelId="{8A37CFAF-502E-4BD8-873B-821E2F18489D}" type="presParOf" srcId="{9FA81A4C-3BD7-47DC-B780-58F54DF19D1A}" destId="{1EAABD4A-3A7D-46C3-A638-018C7B4C094B}" srcOrd="2" destOrd="0" presId="urn:microsoft.com/office/officeart/2005/8/layout/pList2"/>
    <dgm:cxn modelId="{5D9B0E88-DDD6-49DA-96FD-37C902BAB1B6}" type="presParOf" srcId="{740AC997-B787-4F30-935E-44381FB04933}" destId="{802E2FD3-6BD3-4189-8065-A50F363AE234}" srcOrd="9" destOrd="0" presId="urn:microsoft.com/office/officeart/2005/8/layout/pList2"/>
    <dgm:cxn modelId="{3305ABD3-2C83-4B22-8AB2-6D194AE9C28E}" type="presParOf" srcId="{740AC997-B787-4F30-935E-44381FB04933}" destId="{B9616CD9-1FB5-43F3-8BAC-4F094278CB6D}" srcOrd="10" destOrd="0" presId="urn:microsoft.com/office/officeart/2005/8/layout/pList2"/>
    <dgm:cxn modelId="{B2B33E1C-3543-49D3-8DD3-44385D48B86E}" type="presParOf" srcId="{B9616CD9-1FB5-43F3-8BAC-4F094278CB6D}" destId="{35380835-3755-4D6F-B949-53088096A936}" srcOrd="0" destOrd="0" presId="urn:microsoft.com/office/officeart/2005/8/layout/pList2"/>
    <dgm:cxn modelId="{C56675C8-BD7F-48FB-8019-3D884199D854}" type="presParOf" srcId="{B9616CD9-1FB5-43F3-8BAC-4F094278CB6D}" destId="{1C4621A6-ACBF-4074-86D2-A428FFDB7444}" srcOrd="1" destOrd="0" presId="urn:microsoft.com/office/officeart/2005/8/layout/pList2"/>
    <dgm:cxn modelId="{93883449-0413-4F07-8F54-4F83643D75B3}" type="presParOf" srcId="{B9616CD9-1FB5-43F3-8BAC-4F094278CB6D}" destId="{F4353F46-3398-45EE-8BC8-08AE8D0270B4}" srcOrd="2" destOrd="0" presId="urn:microsoft.com/office/officeart/2005/8/layout/pList2"/>
    <dgm:cxn modelId="{24DDED6B-F4B0-46E9-8FA4-3F65ADF29F24}" type="presParOf" srcId="{740AC997-B787-4F30-935E-44381FB04933}" destId="{82284500-4B4F-4D7F-8B90-0C7C5126CEE8}" srcOrd="11" destOrd="0" presId="urn:microsoft.com/office/officeart/2005/8/layout/pList2"/>
    <dgm:cxn modelId="{AC3FB58B-5848-448E-92D8-5ADE0F6F2F28}" type="presParOf" srcId="{740AC997-B787-4F30-935E-44381FB04933}" destId="{88EC0DF6-CE85-445B-A81D-7AC6BB549F68}" srcOrd="12" destOrd="0" presId="urn:microsoft.com/office/officeart/2005/8/layout/pList2"/>
    <dgm:cxn modelId="{74C79386-DDD2-4F94-8FAD-B7DFB8F30E6E}" type="presParOf" srcId="{88EC0DF6-CE85-445B-A81D-7AC6BB549F68}" destId="{9210268D-9CD0-4FE1-801E-D0ED3E70B87B}" srcOrd="0" destOrd="0" presId="urn:microsoft.com/office/officeart/2005/8/layout/pList2"/>
    <dgm:cxn modelId="{057C7FA3-EA58-4C52-B71B-B8666D64424A}" type="presParOf" srcId="{88EC0DF6-CE85-445B-A81D-7AC6BB549F68}" destId="{3F9DC98C-99E5-41CD-8B31-7BDFBC69B03B}" srcOrd="1" destOrd="0" presId="urn:microsoft.com/office/officeart/2005/8/layout/pList2"/>
    <dgm:cxn modelId="{0534E1E1-77CB-4898-9945-C48D101738A7}" type="presParOf" srcId="{88EC0DF6-CE85-445B-A81D-7AC6BB549F68}" destId="{CC31BF66-B2D1-45DA-A527-97FA925BFECF}" srcOrd="2" destOrd="0" presId="urn:microsoft.com/office/officeart/2005/8/layout/p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85.xml><?xml version="1.0" encoding="utf-8"?>
<dgm:dataModel xmlns:dgm="http://schemas.openxmlformats.org/drawingml/2006/diagram" xmlns:a="http://schemas.openxmlformats.org/drawingml/2006/main">
  <dgm:ptLst>
    <dgm:pt modelId="{31E4DAB5-1166-4C8C-A164-EEB9997DA0D3}" type="doc">
      <dgm:prSet loTypeId="urn:microsoft.com/office/officeart/2005/8/layout/pList2" loCatId="list" qsTypeId="urn:microsoft.com/office/officeart/2005/8/quickstyle/3d1" qsCatId="3D" csTypeId="urn:microsoft.com/office/officeart/2005/8/colors/accent0_3" csCatId="mainScheme" phldr="1"/>
      <dgm:spPr/>
      <dgm:t>
        <a:bodyPr/>
        <a:lstStyle/>
        <a:p>
          <a:endParaRPr lang="ru-RU"/>
        </a:p>
      </dgm:t>
    </dgm:pt>
    <dgm:pt modelId="{3BF7522D-9469-4AFD-B619-B51014A05B31}">
      <dgm:prSet custT="1"/>
      <dgm:spPr/>
      <dgm:t>
        <a:bodyPr/>
        <a:lstStyle/>
        <a:p>
          <a:r>
            <a:rPr lang="ru-RU" sz="1000" dirty="0"/>
            <a:t>анализ и оценка системы внутренней оценки качества</a:t>
          </a:r>
        </a:p>
      </dgm:t>
    </dgm:pt>
    <dgm:pt modelId="{48A5E53C-6FC7-4160-999E-71FA8DE5E617}" type="parTrans" cxnId="{E0893692-0536-4D4C-8494-CA666397E149}">
      <dgm:prSet/>
      <dgm:spPr/>
      <dgm:t>
        <a:bodyPr/>
        <a:lstStyle/>
        <a:p>
          <a:endParaRPr lang="ru-RU" sz="1100"/>
        </a:p>
      </dgm:t>
    </dgm:pt>
    <dgm:pt modelId="{946A3205-BB15-4E27-903B-09015D4FCAB9}" type="sibTrans" cxnId="{E0893692-0536-4D4C-8494-CA666397E149}">
      <dgm:prSet/>
      <dgm:spPr/>
      <dgm:t>
        <a:bodyPr/>
        <a:lstStyle/>
        <a:p>
          <a:endParaRPr lang="ru-RU" sz="1100"/>
        </a:p>
      </dgm:t>
    </dgm:pt>
    <dgm:pt modelId="{BCCF0D90-1CFF-488E-A3FA-7CF8B05AB060}" type="pres">
      <dgm:prSet presAssocID="{31E4DAB5-1166-4C8C-A164-EEB9997DA0D3}" presName="Name0" presStyleCnt="0">
        <dgm:presLayoutVars>
          <dgm:dir/>
          <dgm:resizeHandles val="exact"/>
        </dgm:presLayoutVars>
      </dgm:prSet>
      <dgm:spPr/>
    </dgm:pt>
    <dgm:pt modelId="{8F34E00E-3BA9-406C-8614-0D64975B0CA1}" type="pres">
      <dgm:prSet presAssocID="{31E4DAB5-1166-4C8C-A164-EEB9997DA0D3}" presName="bkgdShp" presStyleLbl="alignAccFollowNode1" presStyleIdx="0" presStyleCnt="1"/>
      <dgm:spPr/>
    </dgm:pt>
    <dgm:pt modelId="{740AC997-B787-4F30-935E-44381FB04933}" type="pres">
      <dgm:prSet presAssocID="{31E4DAB5-1166-4C8C-A164-EEB9997DA0D3}" presName="linComp" presStyleCnt="0"/>
      <dgm:spPr/>
    </dgm:pt>
    <dgm:pt modelId="{BBB7BA45-35B7-48E6-A8A1-ED9C6D218F36}" type="pres">
      <dgm:prSet presAssocID="{3BF7522D-9469-4AFD-B619-B51014A05B31}" presName="compNode" presStyleCnt="0"/>
      <dgm:spPr/>
    </dgm:pt>
    <dgm:pt modelId="{EE9CD415-4032-478D-8700-BA238C55AA3B}" type="pres">
      <dgm:prSet presAssocID="{3BF7522D-9469-4AFD-B619-B51014A05B31}" presName="node" presStyleLbl="node1" presStyleIdx="0" presStyleCnt="1">
        <dgm:presLayoutVars>
          <dgm:bulletEnabled val="1"/>
        </dgm:presLayoutVars>
      </dgm:prSet>
      <dgm:spPr/>
    </dgm:pt>
    <dgm:pt modelId="{2BED5059-2BDA-4E88-B9EF-8685BDCAF1B7}" type="pres">
      <dgm:prSet presAssocID="{3BF7522D-9469-4AFD-B619-B51014A05B31}" presName="invisiNode" presStyleLbl="node1" presStyleIdx="0" presStyleCnt="1"/>
      <dgm:spPr/>
    </dgm:pt>
    <dgm:pt modelId="{9A3F049D-D3EF-4B39-BB36-E0A0814108D2}" type="pres">
      <dgm:prSet presAssocID="{3BF7522D-9469-4AFD-B619-B51014A05B31}" presName="imagNode"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38000" r="-38000"/>
          </a:stretch>
        </a:blipFill>
      </dgm:spPr>
    </dgm:pt>
  </dgm:ptLst>
  <dgm:cxnLst>
    <dgm:cxn modelId="{698EAF1C-03C2-443D-9981-48321069B4AC}" type="presOf" srcId="{31E4DAB5-1166-4C8C-A164-EEB9997DA0D3}" destId="{BCCF0D90-1CFF-488E-A3FA-7CF8B05AB060}" srcOrd="0" destOrd="0" presId="urn:microsoft.com/office/officeart/2005/8/layout/pList2"/>
    <dgm:cxn modelId="{E0893692-0536-4D4C-8494-CA666397E149}" srcId="{31E4DAB5-1166-4C8C-A164-EEB9997DA0D3}" destId="{3BF7522D-9469-4AFD-B619-B51014A05B31}" srcOrd="0" destOrd="0" parTransId="{48A5E53C-6FC7-4160-999E-71FA8DE5E617}" sibTransId="{946A3205-BB15-4E27-903B-09015D4FCAB9}"/>
    <dgm:cxn modelId="{5870E59B-166A-4D59-AF1C-5821BE0B4732}" type="presOf" srcId="{3BF7522D-9469-4AFD-B619-B51014A05B31}" destId="{EE9CD415-4032-478D-8700-BA238C55AA3B}" srcOrd="0" destOrd="0" presId="urn:microsoft.com/office/officeart/2005/8/layout/pList2"/>
    <dgm:cxn modelId="{F6A3636C-6A9C-40CF-A42B-9A623E0F5BF5}" type="presParOf" srcId="{BCCF0D90-1CFF-488E-A3FA-7CF8B05AB060}" destId="{8F34E00E-3BA9-406C-8614-0D64975B0CA1}" srcOrd="0" destOrd="0" presId="urn:microsoft.com/office/officeart/2005/8/layout/pList2"/>
    <dgm:cxn modelId="{93EF416E-F5A6-48AB-83FA-6F4C90E0A949}" type="presParOf" srcId="{BCCF0D90-1CFF-488E-A3FA-7CF8B05AB060}" destId="{740AC997-B787-4F30-935E-44381FB04933}" srcOrd="1" destOrd="0" presId="urn:microsoft.com/office/officeart/2005/8/layout/pList2"/>
    <dgm:cxn modelId="{7AFEF57E-5DEF-4CDA-A88C-A624187F1D5A}" type="presParOf" srcId="{740AC997-B787-4F30-935E-44381FB04933}" destId="{BBB7BA45-35B7-48E6-A8A1-ED9C6D218F36}" srcOrd="0" destOrd="0" presId="urn:microsoft.com/office/officeart/2005/8/layout/pList2"/>
    <dgm:cxn modelId="{D3E7ABAC-7E5A-499A-8FB6-C7CEBA142074}" type="presParOf" srcId="{BBB7BA45-35B7-48E6-A8A1-ED9C6D218F36}" destId="{EE9CD415-4032-478D-8700-BA238C55AA3B}" srcOrd="0" destOrd="0" presId="urn:microsoft.com/office/officeart/2005/8/layout/pList2"/>
    <dgm:cxn modelId="{13AC33D1-9759-4B42-9E55-21E5FB732599}" type="presParOf" srcId="{BBB7BA45-35B7-48E6-A8A1-ED9C6D218F36}" destId="{2BED5059-2BDA-4E88-B9EF-8685BDCAF1B7}" srcOrd="1" destOrd="0" presId="urn:microsoft.com/office/officeart/2005/8/layout/pList2"/>
    <dgm:cxn modelId="{D32062E5-0FB4-4920-B069-14D7112C4A78}" type="presParOf" srcId="{BBB7BA45-35B7-48E6-A8A1-ED9C6D218F36}" destId="{9A3F049D-D3EF-4B39-BB36-E0A0814108D2}" srcOrd="2" destOrd="0" presId="urn:microsoft.com/office/officeart/2005/8/layout/p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86.xml><?xml version="1.0" encoding="utf-8"?>
<dgm:dataModel xmlns:dgm="http://schemas.openxmlformats.org/drawingml/2006/diagram" xmlns:a="http://schemas.openxmlformats.org/drawingml/2006/main">
  <dgm:ptLst>
    <dgm:pt modelId="{4FD927F7-F7F3-4A51-8FFD-7932FF1436FD}" type="doc">
      <dgm:prSet loTypeId="urn:microsoft.com/office/officeart/2005/8/layout/process5" loCatId="process" qsTypeId="urn:microsoft.com/office/officeart/2005/8/quickstyle/3d1" qsCatId="3D" csTypeId="urn:microsoft.com/office/officeart/2005/8/colors/colorful5" csCatId="colorful" phldr="1"/>
      <dgm:spPr/>
      <dgm:t>
        <a:bodyPr/>
        <a:lstStyle/>
        <a:p>
          <a:endParaRPr lang="ru-RU"/>
        </a:p>
      </dgm:t>
    </dgm:pt>
    <dgm:pt modelId="{8477DA4F-78DF-486E-A5B7-DB56DDE20365}">
      <dgm:prSet custT="1">
        <dgm:style>
          <a:lnRef idx="2">
            <a:schemeClr val="accent5"/>
          </a:lnRef>
          <a:fillRef idx="1">
            <a:schemeClr val="lt1"/>
          </a:fillRef>
          <a:effectRef idx="0">
            <a:schemeClr val="accent5"/>
          </a:effectRef>
          <a:fontRef idx="minor">
            <a:schemeClr val="dk1"/>
          </a:fontRef>
        </dgm:style>
      </dgm:prSet>
      <dgm:spPr/>
      <dgm:t>
        <a:bodyPr/>
        <a:lstStyle/>
        <a:p>
          <a:r>
            <a:rPr lang="ru-RU" sz="1200" dirty="0">
              <a:latin typeface="Arial Black" panose="020B0A04020102020204" pitchFamily="34" charset="0"/>
            </a:rPr>
            <a:t>С КАКОЙ ЦЕЛЬЮ</a:t>
          </a:r>
        </a:p>
      </dgm:t>
    </dgm:pt>
    <dgm:pt modelId="{5ABD3592-A3AA-4E8B-B121-35402D95E535}" type="parTrans" cxnId="{F88544AD-BCB3-4013-97C3-13E2A202FB80}">
      <dgm:prSet/>
      <dgm:spPr/>
      <dgm:t>
        <a:bodyPr/>
        <a:lstStyle/>
        <a:p>
          <a:endParaRPr lang="ru-RU"/>
        </a:p>
      </dgm:t>
    </dgm:pt>
    <dgm:pt modelId="{A7140FDA-1D6A-432C-979F-2CB9A358D46E}" type="sibTrans" cxnId="{F88544AD-BCB3-4013-97C3-13E2A202FB80}">
      <dgm:prSet/>
      <dgm:spPr/>
      <dgm:t>
        <a:bodyPr/>
        <a:lstStyle/>
        <a:p>
          <a:endParaRPr lang="ru-RU"/>
        </a:p>
      </dgm:t>
    </dgm:pt>
    <dgm:pt modelId="{80F41F78-EA01-4F6A-B2B6-586DC47F629E}">
      <dgm:prSet custT="1">
        <dgm:style>
          <a:lnRef idx="2">
            <a:schemeClr val="accent5"/>
          </a:lnRef>
          <a:fillRef idx="1">
            <a:schemeClr val="lt1"/>
          </a:fillRef>
          <a:effectRef idx="0">
            <a:schemeClr val="accent5"/>
          </a:effectRef>
          <a:fontRef idx="minor">
            <a:schemeClr val="dk1"/>
          </a:fontRef>
        </dgm:style>
      </dgm:prSet>
      <dgm:spPr/>
      <dgm:t>
        <a:bodyPr/>
        <a:lstStyle/>
        <a:p>
          <a:r>
            <a:rPr lang="ru-RU" sz="2000" b="1" dirty="0"/>
            <a:t>В целях поддержания актуальности и эффективности функционирования системы внутренней оценки качества </a:t>
          </a:r>
        </a:p>
      </dgm:t>
    </dgm:pt>
    <dgm:pt modelId="{FFFD5CE7-6B04-44BF-8C23-9AD647334E6F}" type="parTrans" cxnId="{2CF6CED8-8A11-4CD3-AAA8-AF23F122F884}">
      <dgm:prSet/>
      <dgm:spPr/>
      <dgm:t>
        <a:bodyPr/>
        <a:lstStyle/>
        <a:p>
          <a:endParaRPr lang="ru-RU"/>
        </a:p>
      </dgm:t>
    </dgm:pt>
    <dgm:pt modelId="{A99C3BAA-D539-4519-B182-2FE8A2CFC86C}" type="sibTrans" cxnId="{2CF6CED8-8A11-4CD3-AAA8-AF23F122F884}">
      <dgm:prSet/>
      <dgm:spPr/>
      <dgm:t>
        <a:bodyPr/>
        <a:lstStyle/>
        <a:p>
          <a:endParaRPr lang="ru-RU"/>
        </a:p>
      </dgm:t>
    </dgm:pt>
    <dgm:pt modelId="{E8B45442-BC97-473E-B3AA-F00F14FE1657}" type="pres">
      <dgm:prSet presAssocID="{4FD927F7-F7F3-4A51-8FFD-7932FF1436FD}" presName="diagram" presStyleCnt="0">
        <dgm:presLayoutVars>
          <dgm:dir/>
          <dgm:resizeHandles val="exact"/>
        </dgm:presLayoutVars>
      </dgm:prSet>
      <dgm:spPr/>
    </dgm:pt>
    <dgm:pt modelId="{AA18BBDF-5970-4B29-A339-0BD63F1F1137}" type="pres">
      <dgm:prSet presAssocID="{8477DA4F-78DF-486E-A5B7-DB56DDE20365}" presName="node" presStyleLbl="node1" presStyleIdx="0" presStyleCnt="2">
        <dgm:presLayoutVars>
          <dgm:bulletEnabled val="1"/>
        </dgm:presLayoutVars>
      </dgm:prSet>
      <dgm:spPr>
        <a:prstGeom prst="ellipse">
          <a:avLst/>
        </a:prstGeom>
      </dgm:spPr>
    </dgm:pt>
    <dgm:pt modelId="{1C5FE785-644E-4A12-A005-0410C5355F54}" type="pres">
      <dgm:prSet presAssocID="{A7140FDA-1D6A-432C-979F-2CB9A358D46E}" presName="sibTrans" presStyleLbl="sibTrans2D1" presStyleIdx="0" presStyleCnt="1"/>
      <dgm:spPr/>
    </dgm:pt>
    <dgm:pt modelId="{1489A4C1-2926-457B-A78D-3D3D938EEF91}" type="pres">
      <dgm:prSet presAssocID="{A7140FDA-1D6A-432C-979F-2CB9A358D46E}" presName="connectorText" presStyleLbl="sibTrans2D1" presStyleIdx="0" presStyleCnt="1"/>
      <dgm:spPr/>
    </dgm:pt>
    <dgm:pt modelId="{A27730BB-873B-4D55-8664-0AEFD88F3787}" type="pres">
      <dgm:prSet presAssocID="{80F41F78-EA01-4F6A-B2B6-586DC47F629E}" presName="node" presStyleLbl="node1" presStyleIdx="1" presStyleCnt="2" custScaleX="246974" custLinFactNeighborY="810">
        <dgm:presLayoutVars>
          <dgm:bulletEnabled val="1"/>
        </dgm:presLayoutVars>
      </dgm:prSet>
      <dgm:spPr/>
    </dgm:pt>
  </dgm:ptLst>
  <dgm:cxnLst>
    <dgm:cxn modelId="{B4CC0112-50D1-45A1-B01E-3F289700F02B}" type="presOf" srcId="{A7140FDA-1D6A-432C-979F-2CB9A358D46E}" destId="{1C5FE785-644E-4A12-A005-0410C5355F54}" srcOrd="0" destOrd="0" presId="urn:microsoft.com/office/officeart/2005/8/layout/process5"/>
    <dgm:cxn modelId="{4A137C28-0E03-4E39-9524-CAC981292D52}" type="presOf" srcId="{80F41F78-EA01-4F6A-B2B6-586DC47F629E}" destId="{A27730BB-873B-4D55-8664-0AEFD88F3787}" srcOrd="0" destOrd="0" presId="urn:microsoft.com/office/officeart/2005/8/layout/process5"/>
    <dgm:cxn modelId="{654DFE68-711D-4D4E-BE17-25C02FCC8C7B}" type="presOf" srcId="{4FD927F7-F7F3-4A51-8FFD-7932FF1436FD}" destId="{E8B45442-BC97-473E-B3AA-F00F14FE1657}" srcOrd="0" destOrd="0" presId="urn:microsoft.com/office/officeart/2005/8/layout/process5"/>
    <dgm:cxn modelId="{9E08BB9E-BC9B-4F37-8199-3AD2E66A3002}" type="presOf" srcId="{A7140FDA-1D6A-432C-979F-2CB9A358D46E}" destId="{1489A4C1-2926-457B-A78D-3D3D938EEF91}" srcOrd="1" destOrd="0" presId="urn:microsoft.com/office/officeart/2005/8/layout/process5"/>
    <dgm:cxn modelId="{F88544AD-BCB3-4013-97C3-13E2A202FB80}" srcId="{4FD927F7-F7F3-4A51-8FFD-7932FF1436FD}" destId="{8477DA4F-78DF-486E-A5B7-DB56DDE20365}" srcOrd="0" destOrd="0" parTransId="{5ABD3592-A3AA-4E8B-B121-35402D95E535}" sibTransId="{A7140FDA-1D6A-432C-979F-2CB9A358D46E}"/>
    <dgm:cxn modelId="{501D82BC-1ED1-4A6A-BE52-D52782FD9E1B}" type="presOf" srcId="{8477DA4F-78DF-486E-A5B7-DB56DDE20365}" destId="{AA18BBDF-5970-4B29-A339-0BD63F1F1137}" srcOrd="0" destOrd="0" presId="urn:microsoft.com/office/officeart/2005/8/layout/process5"/>
    <dgm:cxn modelId="{2CF6CED8-8A11-4CD3-AAA8-AF23F122F884}" srcId="{4FD927F7-F7F3-4A51-8FFD-7932FF1436FD}" destId="{80F41F78-EA01-4F6A-B2B6-586DC47F629E}" srcOrd="1" destOrd="0" parTransId="{FFFD5CE7-6B04-44BF-8C23-9AD647334E6F}" sibTransId="{A99C3BAA-D539-4519-B182-2FE8A2CFC86C}"/>
    <dgm:cxn modelId="{A59C0095-29F3-4137-94CB-7621289597BC}" type="presParOf" srcId="{E8B45442-BC97-473E-B3AA-F00F14FE1657}" destId="{AA18BBDF-5970-4B29-A339-0BD63F1F1137}" srcOrd="0" destOrd="0" presId="urn:microsoft.com/office/officeart/2005/8/layout/process5"/>
    <dgm:cxn modelId="{C4B7DC75-BFA5-4DBE-B2DF-A31275EF2F6E}" type="presParOf" srcId="{E8B45442-BC97-473E-B3AA-F00F14FE1657}" destId="{1C5FE785-644E-4A12-A005-0410C5355F54}" srcOrd="1" destOrd="0" presId="urn:microsoft.com/office/officeart/2005/8/layout/process5"/>
    <dgm:cxn modelId="{4B3DA8C5-E421-4B3E-8485-3DA8C1EA51CD}" type="presParOf" srcId="{1C5FE785-644E-4A12-A005-0410C5355F54}" destId="{1489A4C1-2926-457B-A78D-3D3D938EEF91}" srcOrd="0" destOrd="0" presId="urn:microsoft.com/office/officeart/2005/8/layout/process5"/>
    <dgm:cxn modelId="{1BCDAEC6-A759-4AA7-9249-B1CDA522A453}" type="presParOf" srcId="{E8B45442-BC97-473E-B3AA-F00F14FE1657}" destId="{A27730BB-873B-4D55-8664-0AEFD88F3787}" srcOrd="2" destOrd="0" presId="urn:microsoft.com/office/officeart/2005/8/layout/process5"/>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87.xml><?xml version="1.0" encoding="utf-8"?>
<dgm:dataModel xmlns:dgm="http://schemas.openxmlformats.org/drawingml/2006/diagram" xmlns:a="http://schemas.openxmlformats.org/drawingml/2006/main">
  <dgm:ptLst>
    <dgm:pt modelId="{4FD927F7-F7F3-4A51-8FFD-7932FF1436FD}" type="doc">
      <dgm:prSet loTypeId="urn:microsoft.com/office/officeart/2005/8/layout/process5" loCatId="process" qsTypeId="urn:microsoft.com/office/officeart/2005/8/quickstyle/3d1" qsCatId="3D" csTypeId="urn:microsoft.com/office/officeart/2005/8/colors/colorful5" csCatId="colorful" phldr="1"/>
      <dgm:spPr/>
      <dgm:t>
        <a:bodyPr/>
        <a:lstStyle/>
        <a:p>
          <a:endParaRPr lang="ru-RU"/>
        </a:p>
      </dgm:t>
    </dgm:pt>
    <dgm:pt modelId="{8477DA4F-78DF-486E-A5B7-DB56DDE20365}">
      <dgm:prSet custT="1">
        <dgm:style>
          <a:lnRef idx="2">
            <a:schemeClr val="accent5"/>
          </a:lnRef>
          <a:fillRef idx="1">
            <a:schemeClr val="lt1"/>
          </a:fillRef>
          <a:effectRef idx="0">
            <a:schemeClr val="accent5"/>
          </a:effectRef>
          <a:fontRef idx="minor">
            <a:schemeClr val="dk1"/>
          </a:fontRef>
        </dgm:style>
      </dgm:prSet>
      <dgm:spPr/>
      <dgm:t>
        <a:bodyPr/>
        <a:lstStyle/>
        <a:p>
          <a:pPr marL="0" lvl="0" indent="0" algn="ctr" defTabSz="533400">
            <a:lnSpc>
              <a:spcPct val="90000"/>
            </a:lnSpc>
            <a:spcBef>
              <a:spcPct val="0"/>
            </a:spcBef>
            <a:spcAft>
              <a:spcPct val="35000"/>
            </a:spcAft>
            <a:buNone/>
          </a:pPr>
          <a:r>
            <a:rPr lang="ru-RU" sz="1200" kern="1200" dirty="0">
              <a:solidFill>
                <a:prstClr val="black"/>
              </a:solidFill>
              <a:latin typeface="Arial Black" panose="020B0A04020102020204" pitchFamily="34" charset="0"/>
              <a:ea typeface="+mn-ea"/>
              <a:cs typeface="+mn-cs"/>
            </a:rPr>
            <a:t>ЧТО ВКЛЮЧАЕТ</a:t>
          </a:r>
        </a:p>
      </dgm:t>
    </dgm:pt>
    <dgm:pt modelId="{5ABD3592-A3AA-4E8B-B121-35402D95E535}" type="parTrans" cxnId="{F88544AD-BCB3-4013-97C3-13E2A202FB80}">
      <dgm:prSet/>
      <dgm:spPr/>
      <dgm:t>
        <a:bodyPr/>
        <a:lstStyle/>
        <a:p>
          <a:endParaRPr lang="ru-RU"/>
        </a:p>
      </dgm:t>
    </dgm:pt>
    <dgm:pt modelId="{A7140FDA-1D6A-432C-979F-2CB9A358D46E}" type="sibTrans" cxnId="{F88544AD-BCB3-4013-97C3-13E2A202FB80}">
      <dgm:prSet/>
      <dgm:spPr/>
      <dgm:t>
        <a:bodyPr/>
        <a:lstStyle/>
        <a:p>
          <a:endParaRPr lang="ru-RU"/>
        </a:p>
      </dgm:t>
    </dgm:pt>
    <dgm:pt modelId="{80F41F78-EA01-4F6A-B2B6-586DC47F629E}">
      <dgm:prSet/>
      <dgm:spPr/>
      <dgm:t>
        <a:bodyPr/>
        <a:lstStyle/>
        <a:p>
          <a:r>
            <a:rPr lang="ru-RU" dirty="0"/>
            <a:t>непрерывный анализ системы внутренней оценки качества</a:t>
          </a:r>
        </a:p>
      </dgm:t>
    </dgm:pt>
    <dgm:pt modelId="{FFFD5CE7-6B04-44BF-8C23-9AD647334E6F}" type="parTrans" cxnId="{2CF6CED8-8A11-4CD3-AAA8-AF23F122F884}">
      <dgm:prSet/>
      <dgm:spPr/>
      <dgm:t>
        <a:bodyPr/>
        <a:lstStyle/>
        <a:p>
          <a:endParaRPr lang="ru-RU"/>
        </a:p>
      </dgm:t>
    </dgm:pt>
    <dgm:pt modelId="{A99C3BAA-D539-4519-B182-2FE8A2CFC86C}" type="sibTrans" cxnId="{2CF6CED8-8A11-4CD3-AAA8-AF23F122F884}">
      <dgm:prSet/>
      <dgm:spPr/>
      <dgm:t>
        <a:bodyPr/>
        <a:lstStyle/>
        <a:p>
          <a:endParaRPr lang="ru-RU"/>
        </a:p>
      </dgm:t>
    </dgm:pt>
    <dgm:pt modelId="{943CABAC-C66B-4074-9FA3-98464E86CB02}">
      <dgm:prSet/>
      <dgm:spPr/>
      <dgm:t>
        <a:bodyPr/>
        <a:lstStyle/>
        <a:p>
          <a:r>
            <a:rPr lang="ru-RU" dirty="0"/>
            <a:t>периодическое внутреннее инспектирование</a:t>
          </a:r>
        </a:p>
      </dgm:t>
    </dgm:pt>
    <dgm:pt modelId="{198FEC0C-A783-4EB1-8014-A7F0CEA85D46}" type="parTrans" cxnId="{48470C21-F994-40E6-BC40-118E83E069BD}">
      <dgm:prSet/>
      <dgm:spPr/>
      <dgm:t>
        <a:bodyPr/>
        <a:lstStyle/>
        <a:p>
          <a:endParaRPr lang="ru-RU"/>
        </a:p>
      </dgm:t>
    </dgm:pt>
    <dgm:pt modelId="{F6AFA618-6427-485A-A828-F1F5D182DF30}" type="sibTrans" cxnId="{48470C21-F994-40E6-BC40-118E83E069BD}">
      <dgm:prSet/>
      <dgm:spPr/>
      <dgm:t>
        <a:bodyPr/>
        <a:lstStyle/>
        <a:p>
          <a:endParaRPr lang="ru-RU"/>
        </a:p>
      </dgm:t>
    </dgm:pt>
    <dgm:pt modelId="{E8B45442-BC97-473E-B3AA-F00F14FE1657}" type="pres">
      <dgm:prSet presAssocID="{4FD927F7-F7F3-4A51-8FFD-7932FF1436FD}" presName="diagram" presStyleCnt="0">
        <dgm:presLayoutVars>
          <dgm:dir/>
          <dgm:resizeHandles val="exact"/>
        </dgm:presLayoutVars>
      </dgm:prSet>
      <dgm:spPr/>
    </dgm:pt>
    <dgm:pt modelId="{AA18BBDF-5970-4B29-A339-0BD63F1F1137}" type="pres">
      <dgm:prSet presAssocID="{8477DA4F-78DF-486E-A5B7-DB56DDE20365}" presName="node" presStyleLbl="node1" presStyleIdx="0" presStyleCnt="3">
        <dgm:presLayoutVars>
          <dgm:bulletEnabled val="1"/>
        </dgm:presLayoutVars>
      </dgm:prSet>
      <dgm:spPr>
        <a:prstGeom prst="ellipse">
          <a:avLst/>
        </a:prstGeom>
      </dgm:spPr>
    </dgm:pt>
    <dgm:pt modelId="{1C5FE785-644E-4A12-A005-0410C5355F54}" type="pres">
      <dgm:prSet presAssocID="{A7140FDA-1D6A-432C-979F-2CB9A358D46E}" presName="sibTrans" presStyleLbl="sibTrans2D1" presStyleIdx="0" presStyleCnt="2"/>
      <dgm:spPr/>
    </dgm:pt>
    <dgm:pt modelId="{1489A4C1-2926-457B-A78D-3D3D938EEF91}" type="pres">
      <dgm:prSet presAssocID="{A7140FDA-1D6A-432C-979F-2CB9A358D46E}" presName="connectorText" presStyleLbl="sibTrans2D1" presStyleIdx="0" presStyleCnt="2"/>
      <dgm:spPr/>
    </dgm:pt>
    <dgm:pt modelId="{A27730BB-873B-4D55-8664-0AEFD88F3787}" type="pres">
      <dgm:prSet presAssocID="{80F41F78-EA01-4F6A-B2B6-586DC47F629E}" presName="node" presStyleLbl="node1" presStyleIdx="1" presStyleCnt="3" custLinFactNeighborX="-2253" custLinFactNeighborY="827">
        <dgm:presLayoutVars>
          <dgm:bulletEnabled val="1"/>
        </dgm:presLayoutVars>
      </dgm:prSet>
      <dgm:spPr/>
    </dgm:pt>
    <dgm:pt modelId="{BD279B88-D9DD-4AFF-B029-8CD24D8BA4EF}" type="pres">
      <dgm:prSet presAssocID="{A99C3BAA-D539-4519-B182-2FE8A2CFC86C}" presName="sibTrans" presStyleLbl="sibTrans2D1" presStyleIdx="1" presStyleCnt="2" custScaleX="225219" custLinFactNeighborX="1109" custLinFactNeighborY="6067"/>
      <dgm:spPr>
        <a:prstGeom prst="mathPlus">
          <a:avLst/>
        </a:prstGeom>
      </dgm:spPr>
    </dgm:pt>
    <dgm:pt modelId="{6C948F08-55F7-4346-B610-9DA1068BE57E}" type="pres">
      <dgm:prSet presAssocID="{A99C3BAA-D539-4519-B182-2FE8A2CFC86C}" presName="connectorText" presStyleLbl="sibTrans2D1" presStyleIdx="1" presStyleCnt="2"/>
      <dgm:spPr/>
    </dgm:pt>
    <dgm:pt modelId="{6CDAEB59-3B58-440A-B7E0-63197F231813}" type="pres">
      <dgm:prSet presAssocID="{943CABAC-C66B-4074-9FA3-98464E86CB02}" presName="node" presStyleLbl="node1" presStyleIdx="2" presStyleCnt="3" custLinFactNeighborX="-18478" custLinFactNeighborY="827">
        <dgm:presLayoutVars>
          <dgm:bulletEnabled val="1"/>
        </dgm:presLayoutVars>
      </dgm:prSet>
      <dgm:spPr/>
    </dgm:pt>
  </dgm:ptLst>
  <dgm:cxnLst>
    <dgm:cxn modelId="{B4CC0112-50D1-45A1-B01E-3F289700F02B}" type="presOf" srcId="{A7140FDA-1D6A-432C-979F-2CB9A358D46E}" destId="{1C5FE785-644E-4A12-A005-0410C5355F54}" srcOrd="0" destOrd="0" presId="urn:microsoft.com/office/officeart/2005/8/layout/process5"/>
    <dgm:cxn modelId="{48470C21-F994-40E6-BC40-118E83E069BD}" srcId="{4FD927F7-F7F3-4A51-8FFD-7932FF1436FD}" destId="{943CABAC-C66B-4074-9FA3-98464E86CB02}" srcOrd="2" destOrd="0" parTransId="{198FEC0C-A783-4EB1-8014-A7F0CEA85D46}" sibTransId="{F6AFA618-6427-485A-A828-F1F5D182DF30}"/>
    <dgm:cxn modelId="{D81B5B28-9552-4A78-8621-F12CE467D5EB}" type="presOf" srcId="{A99C3BAA-D539-4519-B182-2FE8A2CFC86C}" destId="{BD279B88-D9DD-4AFF-B029-8CD24D8BA4EF}" srcOrd="0" destOrd="0" presId="urn:microsoft.com/office/officeart/2005/8/layout/process5"/>
    <dgm:cxn modelId="{4A137C28-0E03-4E39-9524-CAC981292D52}" type="presOf" srcId="{80F41F78-EA01-4F6A-B2B6-586DC47F629E}" destId="{A27730BB-873B-4D55-8664-0AEFD88F3787}" srcOrd="0" destOrd="0" presId="urn:microsoft.com/office/officeart/2005/8/layout/process5"/>
    <dgm:cxn modelId="{664D6F34-A579-4D9E-901C-D96219C3C286}" type="presOf" srcId="{943CABAC-C66B-4074-9FA3-98464E86CB02}" destId="{6CDAEB59-3B58-440A-B7E0-63197F231813}" srcOrd="0" destOrd="0" presId="urn:microsoft.com/office/officeart/2005/8/layout/process5"/>
    <dgm:cxn modelId="{654DFE68-711D-4D4E-BE17-25C02FCC8C7B}" type="presOf" srcId="{4FD927F7-F7F3-4A51-8FFD-7932FF1436FD}" destId="{E8B45442-BC97-473E-B3AA-F00F14FE1657}" srcOrd="0" destOrd="0" presId="urn:microsoft.com/office/officeart/2005/8/layout/process5"/>
    <dgm:cxn modelId="{4EA5AA50-4CAA-43D8-B2B1-9C17C6107F72}" type="presOf" srcId="{A99C3BAA-D539-4519-B182-2FE8A2CFC86C}" destId="{6C948F08-55F7-4346-B610-9DA1068BE57E}" srcOrd="1" destOrd="0" presId="urn:microsoft.com/office/officeart/2005/8/layout/process5"/>
    <dgm:cxn modelId="{9E08BB9E-BC9B-4F37-8199-3AD2E66A3002}" type="presOf" srcId="{A7140FDA-1D6A-432C-979F-2CB9A358D46E}" destId="{1489A4C1-2926-457B-A78D-3D3D938EEF91}" srcOrd="1" destOrd="0" presId="urn:microsoft.com/office/officeart/2005/8/layout/process5"/>
    <dgm:cxn modelId="{F88544AD-BCB3-4013-97C3-13E2A202FB80}" srcId="{4FD927F7-F7F3-4A51-8FFD-7932FF1436FD}" destId="{8477DA4F-78DF-486E-A5B7-DB56DDE20365}" srcOrd="0" destOrd="0" parTransId="{5ABD3592-A3AA-4E8B-B121-35402D95E535}" sibTransId="{A7140FDA-1D6A-432C-979F-2CB9A358D46E}"/>
    <dgm:cxn modelId="{501D82BC-1ED1-4A6A-BE52-D52782FD9E1B}" type="presOf" srcId="{8477DA4F-78DF-486E-A5B7-DB56DDE20365}" destId="{AA18BBDF-5970-4B29-A339-0BD63F1F1137}" srcOrd="0" destOrd="0" presId="urn:microsoft.com/office/officeart/2005/8/layout/process5"/>
    <dgm:cxn modelId="{2CF6CED8-8A11-4CD3-AAA8-AF23F122F884}" srcId="{4FD927F7-F7F3-4A51-8FFD-7932FF1436FD}" destId="{80F41F78-EA01-4F6A-B2B6-586DC47F629E}" srcOrd="1" destOrd="0" parTransId="{FFFD5CE7-6B04-44BF-8C23-9AD647334E6F}" sibTransId="{A99C3BAA-D539-4519-B182-2FE8A2CFC86C}"/>
    <dgm:cxn modelId="{A59C0095-29F3-4137-94CB-7621289597BC}" type="presParOf" srcId="{E8B45442-BC97-473E-B3AA-F00F14FE1657}" destId="{AA18BBDF-5970-4B29-A339-0BD63F1F1137}" srcOrd="0" destOrd="0" presId="urn:microsoft.com/office/officeart/2005/8/layout/process5"/>
    <dgm:cxn modelId="{C4B7DC75-BFA5-4DBE-B2DF-A31275EF2F6E}" type="presParOf" srcId="{E8B45442-BC97-473E-B3AA-F00F14FE1657}" destId="{1C5FE785-644E-4A12-A005-0410C5355F54}" srcOrd="1" destOrd="0" presId="urn:microsoft.com/office/officeart/2005/8/layout/process5"/>
    <dgm:cxn modelId="{4B3DA8C5-E421-4B3E-8485-3DA8C1EA51CD}" type="presParOf" srcId="{1C5FE785-644E-4A12-A005-0410C5355F54}" destId="{1489A4C1-2926-457B-A78D-3D3D938EEF91}" srcOrd="0" destOrd="0" presId="urn:microsoft.com/office/officeart/2005/8/layout/process5"/>
    <dgm:cxn modelId="{1BCDAEC6-A759-4AA7-9249-B1CDA522A453}" type="presParOf" srcId="{E8B45442-BC97-473E-B3AA-F00F14FE1657}" destId="{A27730BB-873B-4D55-8664-0AEFD88F3787}" srcOrd="2" destOrd="0" presId="urn:microsoft.com/office/officeart/2005/8/layout/process5"/>
    <dgm:cxn modelId="{60BAC1CE-5A38-4A33-8C4B-4E66BF4A75CF}" type="presParOf" srcId="{E8B45442-BC97-473E-B3AA-F00F14FE1657}" destId="{BD279B88-D9DD-4AFF-B029-8CD24D8BA4EF}" srcOrd="3" destOrd="0" presId="urn:microsoft.com/office/officeart/2005/8/layout/process5"/>
    <dgm:cxn modelId="{EB2C82ED-6FC0-48D4-B368-36C2FA62D781}" type="presParOf" srcId="{BD279B88-D9DD-4AFF-B029-8CD24D8BA4EF}" destId="{6C948F08-55F7-4346-B610-9DA1068BE57E}" srcOrd="0" destOrd="0" presId="urn:microsoft.com/office/officeart/2005/8/layout/process5"/>
    <dgm:cxn modelId="{26BAC336-583F-486F-8652-07FDFB19EE12}" type="presParOf" srcId="{E8B45442-BC97-473E-B3AA-F00F14FE1657}" destId="{6CDAEB59-3B58-440A-B7E0-63197F231813}" srcOrd="4" destOrd="0" presId="urn:microsoft.com/office/officeart/2005/8/layout/process5"/>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88.xml><?xml version="1.0" encoding="utf-8"?>
<dgm:dataModel xmlns:dgm="http://schemas.openxmlformats.org/drawingml/2006/diagram" xmlns:a="http://schemas.openxmlformats.org/drawingml/2006/main">
  <dgm:ptLst>
    <dgm:pt modelId="{4FD927F7-F7F3-4A51-8FFD-7932FF1436FD}" type="doc">
      <dgm:prSet loTypeId="urn:microsoft.com/office/officeart/2005/8/layout/process5" loCatId="process" qsTypeId="urn:microsoft.com/office/officeart/2005/8/quickstyle/3d1" qsCatId="3D" csTypeId="urn:microsoft.com/office/officeart/2005/8/colors/colorful3" csCatId="colorful" phldr="1"/>
      <dgm:spPr/>
      <dgm:t>
        <a:bodyPr/>
        <a:lstStyle/>
        <a:p>
          <a:endParaRPr lang="ru-RU"/>
        </a:p>
      </dgm:t>
    </dgm:pt>
    <dgm:pt modelId="{8477DA4F-78DF-486E-A5B7-DB56DDE20365}">
      <dgm:prSet custT="1">
        <dgm:style>
          <a:lnRef idx="2">
            <a:schemeClr val="accent5"/>
          </a:lnRef>
          <a:fillRef idx="1">
            <a:schemeClr val="lt1"/>
          </a:fillRef>
          <a:effectRef idx="0">
            <a:schemeClr val="accent5"/>
          </a:effectRef>
          <a:fontRef idx="minor">
            <a:schemeClr val="dk1"/>
          </a:fontRef>
        </dgm:style>
      </dgm:prSet>
      <dgm:spPr/>
      <dgm:t>
        <a:bodyPr/>
        <a:lstStyle/>
        <a:p>
          <a:r>
            <a:rPr lang="ru-RU" sz="1200" dirty="0">
              <a:latin typeface="Arial Black" panose="020B0A04020102020204" pitchFamily="34" charset="0"/>
            </a:rPr>
            <a:t>ИНСПЕКТИРОВАНИЕ </a:t>
          </a:r>
        </a:p>
        <a:p>
          <a:r>
            <a:rPr lang="ru-RU" sz="1200" dirty="0">
              <a:latin typeface="Arial Black" panose="020B0A04020102020204" pitchFamily="34" charset="0"/>
            </a:rPr>
            <a:t>ЧЕГО</a:t>
          </a:r>
        </a:p>
      </dgm:t>
    </dgm:pt>
    <dgm:pt modelId="{5ABD3592-A3AA-4E8B-B121-35402D95E535}" type="parTrans" cxnId="{F88544AD-BCB3-4013-97C3-13E2A202FB80}">
      <dgm:prSet/>
      <dgm:spPr/>
      <dgm:t>
        <a:bodyPr/>
        <a:lstStyle/>
        <a:p>
          <a:endParaRPr lang="ru-RU"/>
        </a:p>
      </dgm:t>
    </dgm:pt>
    <dgm:pt modelId="{A7140FDA-1D6A-432C-979F-2CB9A358D46E}" type="sibTrans" cxnId="{F88544AD-BCB3-4013-97C3-13E2A202FB80}">
      <dgm:prSet/>
      <dgm:spPr/>
      <dgm:t>
        <a:bodyPr/>
        <a:lstStyle/>
        <a:p>
          <a:endParaRPr lang="ru-RU"/>
        </a:p>
      </dgm:t>
    </dgm:pt>
    <dgm:pt modelId="{80F41F78-EA01-4F6A-B2B6-586DC47F629E}">
      <dgm:prSet/>
      <dgm:spPr/>
      <dgm:t>
        <a:bodyPr/>
        <a:lstStyle/>
        <a:p>
          <a:r>
            <a:rPr lang="ru-RU" dirty="0"/>
            <a:t>по крайней мере одного завершенного аудиторского задания </a:t>
          </a:r>
          <a:r>
            <a:rPr lang="ru-RU" b="1" dirty="0"/>
            <a:t>каждого руководителя задания</a:t>
          </a:r>
        </a:p>
      </dgm:t>
    </dgm:pt>
    <dgm:pt modelId="{FFFD5CE7-6B04-44BF-8C23-9AD647334E6F}" type="parTrans" cxnId="{2CF6CED8-8A11-4CD3-AAA8-AF23F122F884}">
      <dgm:prSet/>
      <dgm:spPr/>
      <dgm:t>
        <a:bodyPr/>
        <a:lstStyle/>
        <a:p>
          <a:endParaRPr lang="ru-RU"/>
        </a:p>
      </dgm:t>
    </dgm:pt>
    <dgm:pt modelId="{A99C3BAA-D539-4519-B182-2FE8A2CFC86C}" type="sibTrans" cxnId="{2CF6CED8-8A11-4CD3-AAA8-AF23F122F884}">
      <dgm:prSet/>
      <dgm:spPr/>
      <dgm:t>
        <a:bodyPr/>
        <a:lstStyle/>
        <a:p>
          <a:endParaRPr lang="ru-RU"/>
        </a:p>
      </dgm:t>
    </dgm:pt>
    <dgm:pt modelId="{E8B45442-BC97-473E-B3AA-F00F14FE1657}" type="pres">
      <dgm:prSet presAssocID="{4FD927F7-F7F3-4A51-8FFD-7932FF1436FD}" presName="diagram" presStyleCnt="0">
        <dgm:presLayoutVars>
          <dgm:dir/>
          <dgm:resizeHandles val="exact"/>
        </dgm:presLayoutVars>
      </dgm:prSet>
      <dgm:spPr/>
    </dgm:pt>
    <dgm:pt modelId="{AA18BBDF-5970-4B29-A339-0BD63F1F1137}" type="pres">
      <dgm:prSet presAssocID="{8477DA4F-78DF-486E-A5B7-DB56DDE20365}" presName="node" presStyleLbl="node1" presStyleIdx="0" presStyleCnt="2" custScaleX="140270">
        <dgm:presLayoutVars>
          <dgm:bulletEnabled val="1"/>
        </dgm:presLayoutVars>
      </dgm:prSet>
      <dgm:spPr>
        <a:prstGeom prst="ellipse">
          <a:avLst/>
        </a:prstGeom>
      </dgm:spPr>
    </dgm:pt>
    <dgm:pt modelId="{1C5FE785-644E-4A12-A005-0410C5355F54}" type="pres">
      <dgm:prSet presAssocID="{A7140FDA-1D6A-432C-979F-2CB9A358D46E}" presName="sibTrans" presStyleLbl="sibTrans2D1" presStyleIdx="0" presStyleCnt="1"/>
      <dgm:spPr/>
    </dgm:pt>
    <dgm:pt modelId="{1489A4C1-2926-457B-A78D-3D3D938EEF91}" type="pres">
      <dgm:prSet presAssocID="{A7140FDA-1D6A-432C-979F-2CB9A358D46E}" presName="connectorText" presStyleLbl="sibTrans2D1" presStyleIdx="0" presStyleCnt="1"/>
      <dgm:spPr/>
    </dgm:pt>
    <dgm:pt modelId="{A27730BB-873B-4D55-8664-0AEFD88F3787}" type="pres">
      <dgm:prSet presAssocID="{80F41F78-EA01-4F6A-B2B6-586DC47F629E}" presName="node" presStyleLbl="node1" presStyleIdx="1" presStyleCnt="2" custScaleX="143687">
        <dgm:presLayoutVars>
          <dgm:bulletEnabled val="1"/>
        </dgm:presLayoutVars>
      </dgm:prSet>
      <dgm:spPr/>
    </dgm:pt>
  </dgm:ptLst>
  <dgm:cxnLst>
    <dgm:cxn modelId="{B4CC0112-50D1-45A1-B01E-3F289700F02B}" type="presOf" srcId="{A7140FDA-1D6A-432C-979F-2CB9A358D46E}" destId="{1C5FE785-644E-4A12-A005-0410C5355F54}" srcOrd="0" destOrd="0" presId="urn:microsoft.com/office/officeart/2005/8/layout/process5"/>
    <dgm:cxn modelId="{4A137C28-0E03-4E39-9524-CAC981292D52}" type="presOf" srcId="{80F41F78-EA01-4F6A-B2B6-586DC47F629E}" destId="{A27730BB-873B-4D55-8664-0AEFD88F3787}" srcOrd="0" destOrd="0" presId="urn:microsoft.com/office/officeart/2005/8/layout/process5"/>
    <dgm:cxn modelId="{654DFE68-711D-4D4E-BE17-25C02FCC8C7B}" type="presOf" srcId="{4FD927F7-F7F3-4A51-8FFD-7932FF1436FD}" destId="{E8B45442-BC97-473E-B3AA-F00F14FE1657}" srcOrd="0" destOrd="0" presId="urn:microsoft.com/office/officeart/2005/8/layout/process5"/>
    <dgm:cxn modelId="{9E08BB9E-BC9B-4F37-8199-3AD2E66A3002}" type="presOf" srcId="{A7140FDA-1D6A-432C-979F-2CB9A358D46E}" destId="{1489A4C1-2926-457B-A78D-3D3D938EEF91}" srcOrd="1" destOrd="0" presId="urn:microsoft.com/office/officeart/2005/8/layout/process5"/>
    <dgm:cxn modelId="{F88544AD-BCB3-4013-97C3-13E2A202FB80}" srcId="{4FD927F7-F7F3-4A51-8FFD-7932FF1436FD}" destId="{8477DA4F-78DF-486E-A5B7-DB56DDE20365}" srcOrd="0" destOrd="0" parTransId="{5ABD3592-A3AA-4E8B-B121-35402D95E535}" sibTransId="{A7140FDA-1D6A-432C-979F-2CB9A358D46E}"/>
    <dgm:cxn modelId="{501D82BC-1ED1-4A6A-BE52-D52782FD9E1B}" type="presOf" srcId="{8477DA4F-78DF-486E-A5B7-DB56DDE20365}" destId="{AA18BBDF-5970-4B29-A339-0BD63F1F1137}" srcOrd="0" destOrd="0" presId="urn:microsoft.com/office/officeart/2005/8/layout/process5"/>
    <dgm:cxn modelId="{2CF6CED8-8A11-4CD3-AAA8-AF23F122F884}" srcId="{4FD927F7-F7F3-4A51-8FFD-7932FF1436FD}" destId="{80F41F78-EA01-4F6A-B2B6-586DC47F629E}" srcOrd="1" destOrd="0" parTransId="{FFFD5CE7-6B04-44BF-8C23-9AD647334E6F}" sibTransId="{A99C3BAA-D539-4519-B182-2FE8A2CFC86C}"/>
    <dgm:cxn modelId="{A59C0095-29F3-4137-94CB-7621289597BC}" type="presParOf" srcId="{E8B45442-BC97-473E-B3AA-F00F14FE1657}" destId="{AA18BBDF-5970-4B29-A339-0BD63F1F1137}" srcOrd="0" destOrd="0" presId="urn:microsoft.com/office/officeart/2005/8/layout/process5"/>
    <dgm:cxn modelId="{C4B7DC75-BFA5-4DBE-B2DF-A31275EF2F6E}" type="presParOf" srcId="{E8B45442-BC97-473E-B3AA-F00F14FE1657}" destId="{1C5FE785-644E-4A12-A005-0410C5355F54}" srcOrd="1" destOrd="0" presId="urn:microsoft.com/office/officeart/2005/8/layout/process5"/>
    <dgm:cxn modelId="{4B3DA8C5-E421-4B3E-8485-3DA8C1EA51CD}" type="presParOf" srcId="{1C5FE785-644E-4A12-A005-0410C5355F54}" destId="{1489A4C1-2926-457B-A78D-3D3D938EEF91}" srcOrd="0" destOrd="0" presId="urn:microsoft.com/office/officeart/2005/8/layout/process5"/>
    <dgm:cxn modelId="{1BCDAEC6-A759-4AA7-9249-B1CDA522A453}" type="presParOf" srcId="{E8B45442-BC97-473E-B3AA-F00F14FE1657}" destId="{A27730BB-873B-4D55-8664-0AEFD88F3787}" srcOrd="2" destOrd="0" presId="urn:microsoft.com/office/officeart/2005/8/layout/process5"/>
  </dgm:cxnLst>
  <dgm:bg/>
  <dgm:whole/>
  <dgm:extLst>
    <a:ext uri="http://schemas.microsoft.com/office/drawing/2008/diagram">
      <dsp:dataModelExt xmlns:dsp="http://schemas.microsoft.com/office/drawing/2008/diagram" relId="rId25" minVer="http://schemas.openxmlformats.org/drawingml/2006/diagram"/>
    </a:ext>
  </dgm:extLst>
</dgm:dataModel>
</file>

<file path=ppt/diagrams/data89.xml><?xml version="1.0" encoding="utf-8"?>
<dgm:dataModel xmlns:dgm="http://schemas.openxmlformats.org/drawingml/2006/diagram" xmlns:a="http://schemas.openxmlformats.org/drawingml/2006/main">
  <dgm:ptLst>
    <dgm:pt modelId="{31E4DAB5-1166-4C8C-A164-EEB9997DA0D3}" type="doc">
      <dgm:prSet loTypeId="urn:microsoft.com/office/officeart/2005/8/layout/pList2" loCatId="list" qsTypeId="urn:microsoft.com/office/officeart/2005/8/quickstyle/3d1" qsCatId="3D" csTypeId="urn:microsoft.com/office/officeart/2005/8/colors/accent0_3" csCatId="mainScheme" phldr="1"/>
      <dgm:spPr/>
      <dgm:t>
        <a:bodyPr/>
        <a:lstStyle/>
        <a:p>
          <a:endParaRPr lang="ru-RU"/>
        </a:p>
      </dgm:t>
    </dgm:pt>
    <dgm:pt modelId="{3BF7522D-9469-4AFD-B619-B51014A05B31}">
      <dgm:prSet custT="1"/>
      <dgm:spPr/>
      <dgm:t>
        <a:bodyPr/>
        <a:lstStyle/>
        <a:p>
          <a:r>
            <a:rPr lang="ru-RU" sz="1000" dirty="0"/>
            <a:t>анализ и оценка системы внутренней оценки качества</a:t>
          </a:r>
        </a:p>
      </dgm:t>
    </dgm:pt>
    <dgm:pt modelId="{48A5E53C-6FC7-4160-999E-71FA8DE5E617}" type="parTrans" cxnId="{E0893692-0536-4D4C-8494-CA666397E149}">
      <dgm:prSet/>
      <dgm:spPr/>
      <dgm:t>
        <a:bodyPr/>
        <a:lstStyle/>
        <a:p>
          <a:endParaRPr lang="ru-RU" sz="1100"/>
        </a:p>
      </dgm:t>
    </dgm:pt>
    <dgm:pt modelId="{946A3205-BB15-4E27-903B-09015D4FCAB9}" type="sibTrans" cxnId="{E0893692-0536-4D4C-8494-CA666397E149}">
      <dgm:prSet/>
      <dgm:spPr/>
      <dgm:t>
        <a:bodyPr/>
        <a:lstStyle/>
        <a:p>
          <a:endParaRPr lang="ru-RU" sz="1100"/>
        </a:p>
      </dgm:t>
    </dgm:pt>
    <dgm:pt modelId="{BCCF0D90-1CFF-488E-A3FA-7CF8B05AB060}" type="pres">
      <dgm:prSet presAssocID="{31E4DAB5-1166-4C8C-A164-EEB9997DA0D3}" presName="Name0" presStyleCnt="0">
        <dgm:presLayoutVars>
          <dgm:dir/>
          <dgm:resizeHandles val="exact"/>
        </dgm:presLayoutVars>
      </dgm:prSet>
      <dgm:spPr/>
    </dgm:pt>
    <dgm:pt modelId="{8F34E00E-3BA9-406C-8614-0D64975B0CA1}" type="pres">
      <dgm:prSet presAssocID="{31E4DAB5-1166-4C8C-A164-EEB9997DA0D3}" presName="bkgdShp" presStyleLbl="alignAccFollowNode1" presStyleIdx="0" presStyleCnt="1"/>
      <dgm:spPr/>
    </dgm:pt>
    <dgm:pt modelId="{740AC997-B787-4F30-935E-44381FB04933}" type="pres">
      <dgm:prSet presAssocID="{31E4DAB5-1166-4C8C-A164-EEB9997DA0D3}" presName="linComp" presStyleCnt="0"/>
      <dgm:spPr/>
    </dgm:pt>
    <dgm:pt modelId="{BBB7BA45-35B7-48E6-A8A1-ED9C6D218F36}" type="pres">
      <dgm:prSet presAssocID="{3BF7522D-9469-4AFD-B619-B51014A05B31}" presName="compNode" presStyleCnt="0"/>
      <dgm:spPr/>
    </dgm:pt>
    <dgm:pt modelId="{EE9CD415-4032-478D-8700-BA238C55AA3B}" type="pres">
      <dgm:prSet presAssocID="{3BF7522D-9469-4AFD-B619-B51014A05B31}" presName="node" presStyleLbl="node1" presStyleIdx="0" presStyleCnt="1">
        <dgm:presLayoutVars>
          <dgm:bulletEnabled val="1"/>
        </dgm:presLayoutVars>
      </dgm:prSet>
      <dgm:spPr/>
    </dgm:pt>
    <dgm:pt modelId="{2BED5059-2BDA-4E88-B9EF-8685BDCAF1B7}" type="pres">
      <dgm:prSet presAssocID="{3BF7522D-9469-4AFD-B619-B51014A05B31}" presName="invisiNode" presStyleLbl="node1" presStyleIdx="0" presStyleCnt="1"/>
      <dgm:spPr/>
    </dgm:pt>
    <dgm:pt modelId="{9A3F049D-D3EF-4B39-BB36-E0A0814108D2}" type="pres">
      <dgm:prSet presAssocID="{3BF7522D-9469-4AFD-B619-B51014A05B31}" presName="imagNode"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38000" r="-38000"/>
          </a:stretch>
        </a:blipFill>
      </dgm:spPr>
    </dgm:pt>
  </dgm:ptLst>
  <dgm:cxnLst>
    <dgm:cxn modelId="{698EAF1C-03C2-443D-9981-48321069B4AC}" type="presOf" srcId="{31E4DAB5-1166-4C8C-A164-EEB9997DA0D3}" destId="{BCCF0D90-1CFF-488E-A3FA-7CF8B05AB060}" srcOrd="0" destOrd="0" presId="urn:microsoft.com/office/officeart/2005/8/layout/pList2"/>
    <dgm:cxn modelId="{E0893692-0536-4D4C-8494-CA666397E149}" srcId="{31E4DAB5-1166-4C8C-A164-EEB9997DA0D3}" destId="{3BF7522D-9469-4AFD-B619-B51014A05B31}" srcOrd="0" destOrd="0" parTransId="{48A5E53C-6FC7-4160-999E-71FA8DE5E617}" sibTransId="{946A3205-BB15-4E27-903B-09015D4FCAB9}"/>
    <dgm:cxn modelId="{5870E59B-166A-4D59-AF1C-5821BE0B4732}" type="presOf" srcId="{3BF7522D-9469-4AFD-B619-B51014A05B31}" destId="{EE9CD415-4032-478D-8700-BA238C55AA3B}" srcOrd="0" destOrd="0" presId="urn:microsoft.com/office/officeart/2005/8/layout/pList2"/>
    <dgm:cxn modelId="{F6A3636C-6A9C-40CF-A42B-9A623E0F5BF5}" type="presParOf" srcId="{BCCF0D90-1CFF-488E-A3FA-7CF8B05AB060}" destId="{8F34E00E-3BA9-406C-8614-0D64975B0CA1}" srcOrd="0" destOrd="0" presId="urn:microsoft.com/office/officeart/2005/8/layout/pList2"/>
    <dgm:cxn modelId="{93EF416E-F5A6-48AB-83FA-6F4C90E0A949}" type="presParOf" srcId="{BCCF0D90-1CFF-488E-A3FA-7CF8B05AB060}" destId="{740AC997-B787-4F30-935E-44381FB04933}" srcOrd="1" destOrd="0" presId="urn:microsoft.com/office/officeart/2005/8/layout/pList2"/>
    <dgm:cxn modelId="{7AFEF57E-5DEF-4CDA-A88C-A624187F1D5A}" type="presParOf" srcId="{740AC997-B787-4F30-935E-44381FB04933}" destId="{BBB7BA45-35B7-48E6-A8A1-ED9C6D218F36}" srcOrd="0" destOrd="0" presId="urn:microsoft.com/office/officeart/2005/8/layout/pList2"/>
    <dgm:cxn modelId="{D3E7ABAC-7E5A-499A-8FB6-C7CEBA142074}" type="presParOf" srcId="{BBB7BA45-35B7-48E6-A8A1-ED9C6D218F36}" destId="{EE9CD415-4032-478D-8700-BA238C55AA3B}" srcOrd="0" destOrd="0" presId="urn:microsoft.com/office/officeart/2005/8/layout/pList2"/>
    <dgm:cxn modelId="{13AC33D1-9759-4B42-9E55-21E5FB732599}" type="presParOf" srcId="{BBB7BA45-35B7-48E6-A8A1-ED9C6D218F36}" destId="{2BED5059-2BDA-4E88-B9EF-8685BDCAF1B7}" srcOrd="1" destOrd="0" presId="urn:microsoft.com/office/officeart/2005/8/layout/pList2"/>
    <dgm:cxn modelId="{D32062E5-0FB4-4920-B069-14D7112C4A78}" type="presParOf" srcId="{BBB7BA45-35B7-48E6-A8A1-ED9C6D218F36}" destId="{9A3F049D-D3EF-4B39-BB36-E0A0814108D2}" srcOrd="2" destOrd="0" presId="urn:microsoft.com/office/officeart/2005/8/layout/p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F11ADE1-F339-4672-9213-0A42DFA2EE76}" type="doc">
      <dgm:prSet loTypeId="urn:microsoft.com/office/officeart/2005/8/layout/equation1" loCatId="process" qsTypeId="urn:microsoft.com/office/officeart/2005/8/quickstyle/simple5" qsCatId="simple" csTypeId="urn:microsoft.com/office/officeart/2005/8/colors/accent0_2" csCatId="mainScheme" phldr="1"/>
      <dgm:spPr>
        <a:scene3d>
          <a:camera prst="orthographicFront">
            <a:rot lat="0" lon="0" rev="0"/>
          </a:camera>
          <a:lightRig rig="balanced" dir="t">
            <a:rot lat="0" lon="0" rev="8700000"/>
          </a:lightRig>
        </a:scene3d>
      </dgm:spPr>
      <dgm:t>
        <a:bodyPr/>
        <a:lstStyle/>
        <a:p>
          <a:endParaRPr lang="ru-RU"/>
        </a:p>
      </dgm:t>
    </dgm:pt>
    <dgm:pt modelId="{69E2891B-2ABC-4B75-A824-BAC8E0DB786D}">
      <dgm:prSet custT="1"/>
      <dgm:spPr>
        <a:solidFill>
          <a:srgbClr val="00CC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ru-RU" sz="1800" dirty="0">
              <a:solidFill>
                <a:schemeClr val="bg1"/>
              </a:solidFill>
              <a:latin typeface="Bahnschrift Light Condensed" panose="020B0502040204020203" pitchFamily="34" charset="0"/>
            </a:rPr>
            <a:t>ПРАКТИКА</a:t>
          </a:r>
        </a:p>
      </dgm:t>
    </dgm:pt>
    <dgm:pt modelId="{2371713C-318C-4EAC-A1DF-FA1503F66D80}" type="parTrans" cxnId="{CEAA823D-790F-4049-8764-67821855033E}">
      <dgm:prSet/>
      <dgm:spPr/>
      <dgm:t>
        <a:bodyPr/>
        <a:lstStyle/>
        <a:p>
          <a:endParaRPr lang="ru-RU"/>
        </a:p>
      </dgm:t>
    </dgm:pt>
    <dgm:pt modelId="{95CA1C2C-D232-4C06-ADEE-48A9DE120E3E}" type="sibTrans" cxnId="{CEAA823D-790F-4049-8764-67821855033E}">
      <dgm:prSet/>
      <dgm:spPr/>
      <dgm:t>
        <a:bodyPr/>
        <a:lstStyle/>
        <a:p>
          <a:endParaRPr lang="ru-RU"/>
        </a:p>
      </dgm:t>
    </dgm:pt>
    <dgm:pt modelId="{5DF6015A-6587-49BD-A4FF-1C9AC5C61847}" type="pres">
      <dgm:prSet presAssocID="{2F11ADE1-F339-4672-9213-0A42DFA2EE76}" presName="linearFlow" presStyleCnt="0">
        <dgm:presLayoutVars>
          <dgm:dir/>
          <dgm:resizeHandles val="exact"/>
        </dgm:presLayoutVars>
      </dgm:prSet>
      <dgm:spPr/>
    </dgm:pt>
    <dgm:pt modelId="{FB74679C-D986-449B-A362-2373681D5B82}" type="pres">
      <dgm:prSet presAssocID="{69E2891B-2ABC-4B75-A824-BAC8E0DB786D}" presName="node" presStyleLbl="node1" presStyleIdx="0" presStyleCnt="1">
        <dgm:presLayoutVars>
          <dgm:bulletEnabled val="1"/>
        </dgm:presLayoutVars>
      </dgm:prSet>
      <dgm:spPr/>
    </dgm:pt>
  </dgm:ptLst>
  <dgm:cxnLst>
    <dgm:cxn modelId="{CEAA823D-790F-4049-8764-67821855033E}" srcId="{2F11ADE1-F339-4672-9213-0A42DFA2EE76}" destId="{69E2891B-2ABC-4B75-A824-BAC8E0DB786D}" srcOrd="0" destOrd="0" parTransId="{2371713C-318C-4EAC-A1DF-FA1503F66D80}" sibTransId="{95CA1C2C-D232-4C06-ADEE-48A9DE120E3E}"/>
    <dgm:cxn modelId="{064D9896-21B5-463F-B4A2-BB7BCFB4F8D9}" type="presOf" srcId="{69E2891B-2ABC-4B75-A824-BAC8E0DB786D}" destId="{FB74679C-D986-449B-A362-2373681D5B82}" srcOrd="0" destOrd="0" presId="urn:microsoft.com/office/officeart/2005/8/layout/equation1"/>
    <dgm:cxn modelId="{E2E67199-201A-49DB-948D-CBDF462AE948}" type="presOf" srcId="{2F11ADE1-F339-4672-9213-0A42DFA2EE76}" destId="{5DF6015A-6587-49BD-A4FF-1C9AC5C61847}" srcOrd="0" destOrd="0" presId="urn:microsoft.com/office/officeart/2005/8/layout/equation1"/>
    <dgm:cxn modelId="{3B790ED8-6E9E-4457-80D3-2C8DCFBCAD8F}" type="presParOf" srcId="{5DF6015A-6587-49BD-A4FF-1C9AC5C61847}" destId="{FB74679C-D986-449B-A362-2373681D5B82}" srcOrd="0" destOrd="0" presId="urn:microsoft.com/office/officeart/2005/8/layout/equati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0.xml><?xml version="1.0" encoding="utf-8"?>
<dgm:dataModel xmlns:dgm="http://schemas.openxmlformats.org/drawingml/2006/diagram" xmlns:a="http://schemas.openxmlformats.org/drawingml/2006/main">
  <dgm:ptLst>
    <dgm:pt modelId="{32438464-93DB-4A29-88DC-FF61E526E320}" type="doc">
      <dgm:prSet loTypeId="urn:microsoft.com/office/officeart/2005/8/layout/vList2" loCatId="list" qsTypeId="urn:microsoft.com/office/officeart/2005/8/quickstyle/simple5" qsCatId="simple" csTypeId="urn:microsoft.com/office/officeart/2005/8/colors/accent0_3" csCatId="mainScheme"/>
      <dgm:spPr/>
      <dgm:t>
        <a:bodyPr/>
        <a:lstStyle/>
        <a:p>
          <a:endParaRPr lang="ru-RU"/>
        </a:p>
      </dgm:t>
    </dgm:pt>
    <dgm:pt modelId="{E96D818A-4E12-4C59-85C6-5C2B75707C30}">
      <dgm:prSet/>
      <dgm:spPr/>
      <dgm:t>
        <a:bodyPr/>
        <a:lstStyle/>
        <a:p>
          <a:pPr algn="ctr"/>
          <a:r>
            <a:rPr lang="ru-RU" b="1" dirty="0">
              <a:latin typeface="Arial Black" panose="020B0A04020102020204" pitchFamily="34" charset="0"/>
            </a:rPr>
            <a:t>ПРОВЕДЕНИЕ ВНУТРЕННЕГО МОНИТОРИНГА</a:t>
          </a:r>
        </a:p>
      </dgm:t>
    </dgm:pt>
    <dgm:pt modelId="{EB8BB4B1-34D1-4E3A-8840-6F10E9E893BA}" type="parTrans" cxnId="{9958729A-60AE-484A-A9AA-FE88393AFF66}">
      <dgm:prSet/>
      <dgm:spPr/>
      <dgm:t>
        <a:bodyPr/>
        <a:lstStyle/>
        <a:p>
          <a:endParaRPr lang="ru-RU" b="1">
            <a:latin typeface="Arial Black" panose="020B0A04020102020204" pitchFamily="34" charset="0"/>
          </a:endParaRPr>
        </a:p>
      </dgm:t>
    </dgm:pt>
    <dgm:pt modelId="{A44E08F3-D153-40C8-83FE-CC55D5193A3E}" type="sibTrans" cxnId="{9958729A-60AE-484A-A9AA-FE88393AFF66}">
      <dgm:prSet/>
      <dgm:spPr/>
      <dgm:t>
        <a:bodyPr/>
        <a:lstStyle/>
        <a:p>
          <a:endParaRPr lang="ru-RU" b="1">
            <a:latin typeface="Arial Black" panose="020B0A04020102020204" pitchFamily="34" charset="0"/>
          </a:endParaRPr>
        </a:p>
      </dgm:t>
    </dgm:pt>
    <dgm:pt modelId="{A48D3CBA-E2AA-4231-A9CE-D86A21FAA234}" type="pres">
      <dgm:prSet presAssocID="{32438464-93DB-4A29-88DC-FF61E526E320}" presName="linear" presStyleCnt="0">
        <dgm:presLayoutVars>
          <dgm:animLvl val="lvl"/>
          <dgm:resizeHandles val="exact"/>
        </dgm:presLayoutVars>
      </dgm:prSet>
      <dgm:spPr/>
    </dgm:pt>
    <dgm:pt modelId="{C7A72755-5FE6-45AA-B0B8-5EF51E1AA960}" type="pres">
      <dgm:prSet presAssocID="{E96D818A-4E12-4C59-85C6-5C2B75707C30}" presName="parentText" presStyleLbl="node1" presStyleIdx="0" presStyleCnt="1">
        <dgm:presLayoutVars>
          <dgm:chMax val="0"/>
          <dgm:bulletEnabled val="1"/>
        </dgm:presLayoutVars>
      </dgm:prSet>
      <dgm:spPr/>
    </dgm:pt>
  </dgm:ptLst>
  <dgm:cxnLst>
    <dgm:cxn modelId="{6DD2321F-CF7D-4B64-A248-73CE465EF95B}" type="presOf" srcId="{E96D818A-4E12-4C59-85C6-5C2B75707C30}" destId="{C7A72755-5FE6-45AA-B0B8-5EF51E1AA960}" srcOrd="0" destOrd="0" presId="urn:microsoft.com/office/officeart/2005/8/layout/vList2"/>
    <dgm:cxn modelId="{AE310C29-D617-4F03-884E-4A19691D0F50}" type="presOf" srcId="{32438464-93DB-4A29-88DC-FF61E526E320}" destId="{A48D3CBA-E2AA-4231-A9CE-D86A21FAA234}" srcOrd="0" destOrd="0" presId="urn:microsoft.com/office/officeart/2005/8/layout/vList2"/>
    <dgm:cxn modelId="{9958729A-60AE-484A-A9AA-FE88393AFF66}" srcId="{32438464-93DB-4A29-88DC-FF61E526E320}" destId="{E96D818A-4E12-4C59-85C6-5C2B75707C30}" srcOrd="0" destOrd="0" parTransId="{EB8BB4B1-34D1-4E3A-8840-6F10E9E893BA}" sibTransId="{A44E08F3-D153-40C8-83FE-CC55D5193A3E}"/>
    <dgm:cxn modelId="{FEEDCDC9-1D09-412A-8185-39847ABDCCAD}" type="presParOf" srcId="{A48D3CBA-E2AA-4231-A9CE-D86A21FAA234}" destId="{C7A72755-5FE6-45AA-B0B8-5EF51E1AA960}"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91.xml><?xml version="1.0" encoding="utf-8"?>
<dgm:dataModel xmlns:dgm="http://schemas.openxmlformats.org/drawingml/2006/diagram" xmlns:a="http://schemas.openxmlformats.org/drawingml/2006/main">
  <dgm:ptLst>
    <dgm:pt modelId="{31E4DAB5-1166-4C8C-A164-EEB9997DA0D3}" type="doc">
      <dgm:prSet loTypeId="urn:microsoft.com/office/officeart/2005/8/layout/pList2" loCatId="list" qsTypeId="urn:microsoft.com/office/officeart/2005/8/quickstyle/3d1" qsCatId="3D" csTypeId="urn:microsoft.com/office/officeart/2005/8/colors/accent0_3" csCatId="mainScheme" phldr="1"/>
      <dgm:spPr/>
      <dgm:t>
        <a:bodyPr/>
        <a:lstStyle/>
        <a:p>
          <a:endParaRPr lang="ru-RU"/>
        </a:p>
      </dgm:t>
    </dgm:pt>
    <dgm:pt modelId="{3BF7522D-9469-4AFD-B619-B51014A05B31}">
      <dgm:prSet custT="1"/>
      <dgm:spPr/>
      <dgm:t>
        <a:bodyPr/>
        <a:lstStyle/>
        <a:p>
          <a:r>
            <a:rPr lang="ru-RU" sz="1000" dirty="0"/>
            <a:t>анализ и оценка системы внутренней оценки качества</a:t>
          </a:r>
        </a:p>
      </dgm:t>
    </dgm:pt>
    <dgm:pt modelId="{48A5E53C-6FC7-4160-999E-71FA8DE5E617}" type="parTrans" cxnId="{E0893692-0536-4D4C-8494-CA666397E149}">
      <dgm:prSet/>
      <dgm:spPr/>
      <dgm:t>
        <a:bodyPr/>
        <a:lstStyle/>
        <a:p>
          <a:endParaRPr lang="ru-RU" sz="1100"/>
        </a:p>
      </dgm:t>
    </dgm:pt>
    <dgm:pt modelId="{946A3205-BB15-4E27-903B-09015D4FCAB9}" type="sibTrans" cxnId="{E0893692-0536-4D4C-8494-CA666397E149}">
      <dgm:prSet/>
      <dgm:spPr/>
      <dgm:t>
        <a:bodyPr/>
        <a:lstStyle/>
        <a:p>
          <a:endParaRPr lang="ru-RU" sz="1100"/>
        </a:p>
      </dgm:t>
    </dgm:pt>
    <dgm:pt modelId="{BCCF0D90-1CFF-488E-A3FA-7CF8B05AB060}" type="pres">
      <dgm:prSet presAssocID="{31E4DAB5-1166-4C8C-A164-EEB9997DA0D3}" presName="Name0" presStyleCnt="0">
        <dgm:presLayoutVars>
          <dgm:dir/>
          <dgm:resizeHandles val="exact"/>
        </dgm:presLayoutVars>
      </dgm:prSet>
      <dgm:spPr/>
    </dgm:pt>
    <dgm:pt modelId="{8F34E00E-3BA9-406C-8614-0D64975B0CA1}" type="pres">
      <dgm:prSet presAssocID="{31E4DAB5-1166-4C8C-A164-EEB9997DA0D3}" presName="bkgdShp" presStyleLbl="alignAccFollowNode1" presStyleIdx="0" presStyleCnt="1"/>
      <dgm:spPr/>
    </dgm:pt>
    <dgm:pt modelId="{740AC997-B787-4F30-935E-44381FB04933}" type="pres">
      <dgm:prSet presAssocID="{31E4DAB5-1166-4C8C-A164-EEB9997DA0D3}" presName="linComp" presStyleCnt="0"/>
      <dgm:spPr/>
    </dgm:pt>
    <dgm:pt modelId="{BBB7BA45-35B7-48E6-A8A1-ED9C6D218F36}" type="pres">
      <dgm:prSet presAssocID="{3BF7522D-9469-4AFD-B619-B51014A05B31}" presName="compNode" presStyleCnt="0"/>
      <dgm:spPr/>
    </dgm:pt>
    <dgm:pt modelId="{EE9CD415-4032-478D-8700-BA238C55AA3B}" type="pres">
      <dgm:prSet presAssocID="{3BF7522D-9469-4AFD-B619-B51014A05B31}" presName="node" presStyleLbl="node1" presStyleIdx="0" presStyleCnt="1">
        <dgm:presLayoutVars>
          <dgm:bulletEnabled val="1"/>
        </dgm:presLayoutVars>
      </dgm:prSet>
      <dgm:spPr/>
    </dgm:pt>
    <dgm:pt modelId="{2BED5059-2BDA-4E88-B9EF-8685BDCAF1B7}" type="pres">
      <dgm:prSet presAssocID="{3BF7522D-9469-4AFD-B619-B51014A05B31}" presName="invisiNode" presStyleLbl="node1" presStyleIdx="0" presStyleCnt="1"/>
      <dgm:spPr/>
    </dgm:pt>
    <dgm:pt modelId="{9A3F049D-D3EF-4B39-BB36-E0A0814108D2}" type="pres">
      <dgm:prSet presAssocID="{3BF7522D-9469-4AFD-B619-B51014A05B31}" presName="imagNode"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38000" r="-38000"/>
          </a:stretch>
        </a:blipFill>
      </dgm:spPr>
    </dgm:pt>
  </dgm:ptLst>
  <dgm:cxnLst>
    <dgm:cxn modelId="{698EAF1C-03C2-443D-9981-48321069B4AC}" type="presOf" srcId="{31E4DAB5-1166-4C8C-A164-EEB9997DA0D3}" destId="{BCCF0D90-1CFF-488E-A3FA-7CF8B05AB060}" srcOrd="0" destOrd="0" presId="urn:microsoft.com/office/officeart/2005/8/layout/pList2"/>
    <dgm:cxn modelId="{E0893692-0536-4D4C-8494-CA666397E149}" srcId="{31E4DAB5-1166-4C8C-A164-EEB9997DA0D3}" destId="{3BF7522D-9469-4AFD-B619-B51014A05B31}" srcOrd="0" destOrd="0" parTransId="{48A5E53C-6FC7-4160-999E-71FA8DE5E617}" sibTransId="{946A3205-BB15-4E27-903B-09015D4FCAB9}"/>
    <dgm:cxn modelId="{5870E59B-166A-4D59-AF1C-5821BE0B4732}" type="presOf" srcId="{3BF7522D-9469-4AFD-B619-B51014A05B31}" destId="{EE9CD415-4032-478D-8700-BA238C55AA3B}" srcOrd="0" destOrd="0" presId="urn:microsoft.com/office/officeart/2005/8/layout/pList2"/>
    <dgm:cxn modelId="{F6A3636C-6A9C-40CF-A42B-9A623E0F5BF5}" type="presParOf" srcId="{BCCF0D90-1CFF-488E-A3FA-7CF8B05AB060}" destId="{8F34E00E-3BA9-406C-8614-0D64975B0CA1}" srcOrd="0" destOrd="0" presId="urn:microsoft.com/office/officeart/2005/8/layout/pList2"/>
    <dgm:cxn modelId="{93EF416E-F5A6-48AB-83FA-6F4C90E0A949}" type="presParOf" srcId="{BCCF0D90-1CFF-488E-A3FA-7CF8B05AB060}" destId="{740AC997-B787-4F30-935E-44381FB04933}" srcOrd="1" destOrd="0" presId="urn:microsoft.com/office/officeart/2005/8/layout/pList2"/>
    <dgm:cxn modelId="{7AFEF57E-5DEF-4CDA-A88C-A624187F1D5A}" type="presParOf" srcId="{740AC997-B787-4F30-935E-44381FB04933}" destId="{BBB7BA45-35B7-48E6-A8A1-ED9C6D218F36}" srcOrd="0" destOrd="0" presId="urn:microsoft.com/office/officeart/2005/8/layout/pList2"/>
    <dgm:cxn modelId="{D3E7ABAC-7E5A-499A-8FB6-C7CEBA142074}" type="presParOf" srcId="{BBB7BA45-35B7-48E6-A8A1-ED9C6D218F36}" destId="{EE9CD415-4032-478D-8700-BA238C55AA3B}" srcOrd="0" destOrd="0" presId="urn:microsoft.com/office/officeart/2005/8/layout/pList2"/>
    <dgm:cxn modelId="{13AC33D1-9759-4B42-9E55-21E5FB732599}" type="presParOf" srcId="{BBB7BA45-35B7-48E6-A8A1-ED9C6D218F36}" destId="{2BED5059-2BDA-4E88-B9EF-8685BDCAF1B7}" srcOrd="1" destOrd="0" presId="urn:microsoft.com/office/officeart/2005/8/layout/pList2"/>
    <dgm:cxn modelId="{D32062E5-0FB4-4920-B069-14D7112C4A78}" type="presParOf" srcId="{BBB7BA45-35B7-48E6-A8A1-ED9C6D218F36}" destId="{9A3F049D-D3EF-4B39-BB36-E0A0814108D2}" srcOrd="2" destOrd="0" presId="urn:microsoft.com/office/officeart/2005/8/layout/p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92.xml><?xml version="1.0" encoding="utf-8"?>
<dgm:dataModel xmlns:dgm="http://schemas.openxmlformats.org/drawingml/2006/diagram" xmlns:a="http://schemas.openxmlformats.org/drawingml/2006/main">
  <dgm:ptLst>
    <dgm:pt modelId="{D9F177E3-2D81-48DE-8ABD-E7CA69A281E1}" type="doc">
      <dgm:prSet loTypeId="urn:microsoft.com/office/officeart/2005/8/layout/default" loCatId="list" qsTypeId="urn:microsoft.com/office/officeart/2005/8/quickstyle/simple5" qsCatId="simple" csTypeId="urn:microsoft.com/office/officeart/2005/8/colors/accent0_2" csCatId="mainScheme" phldr="1"/>
      <dgm:spPr/>
      <dgm:t>
        <a:bodyPr/>
        <a:lstStyle/>
        <a:p>
          <a:endParaRPr lang="ru-RU"/>
        </a:p>
      </dgm:t>
    </dgm:pt>
    <dgm:pt modelId="{2E7F8000-A2A5-4E68-8505-4385AA26DDB6}">
      <dgm:prSet/>
      <dgm:spPr/>
      <dgm:t>
        <a:bodyPr/>
        <a:lstStyle/>
        <a:p>
          <a:r>
            <a:rPr lang="ru-RU" b="1" dirty="0"/>
            <a:t>изменения законодательства  </a:t>
          </a:r>
        </a:p>
        <a:p>
          <a:r>
            <a:rPr lang="ru-RU" b="1" dirty="0"/>
            <a:t>- </a:t>
          </a:r>
        </a:p>
        <a:p>
          <a:r>
            <a:rPr lang="ru-RU" b="1" dirty="0"/>
            <a:t>как влияют на установленные принципы и процедуры системы внутренней оценки качества?</a:t>
          </a:r>
        </a:p>
      </dgm:t>
    </dgm:pt>
    <dgm:pt modelId="{8129A3DE-0AD7-4DD6-84EF-A2DA70149592}" type="parTrans" cxnId="{DC51A5E8-042E-418C-99B0-6C75B5092932}">
      <dgm:prSet/>
      <dgm:spPr/>
      <dgm:t>
        <a:bodyPr/>
        <a:lstStyle/>
        <a:p>
          <a:endParaRPr lang="ru-RU" b="1"/>
        </a:p>
      </dgm:t>
    </dgm:pt>
    <dgm:pt modelId="{E7E6D7C5-16AC-43CD-B8E8-3C1013A69278}" type="sibTrans" cxnId="{DC51A5E8-042E-418C-99B0-6C75B5092932}">
      <dgm:prSet/>
      <dgm:spPr/>
      <dgm:t>
        <a:bodyPr/>
        <a:lstStyle/>
        <a:p>
          <a:endParaRPr lang="ru-RU" b="1"/>
        </a:p>
      </dgm:t>
    </dgm:pt>
    <dgm:pt modelId="{225CD8B3-634F-4D31-8E48-07064AA1CC93}">
      <dgm:prSet/>
      <dgm:spPr/>
      <dgm:t>
        <a:bodyPr/>
        <a:lstStyle/>
        <a:p>
          <a:r>
            <a:rPr lang="ru-RU" b="1" dirty="0"/>
            <a:t>эффективность принципов и процедур</a:t>
          </a:r>
        </a:p>
        <a:p>
          <a:r>
            <a:rPr lang="ru-RU" b="1" dirty="0"/>
            <a:t>-</a:t>
          </a:r>
        </a:p>
        <a:p>
          <a:r>
            <a:rPr lang="ru-RU" b="1" dirty="0"/>
            <a:t>формирование корпоративной культуры, ориентированной на повышение качества оказываемых аудиторских услуг</a:t>
          </a:r>
        </a:p>
      </dgm:t>
    </dgm:pt>
    <dgm:pt modelId="{04A1EF4D-EC24-4BC8-ADA2-A12CB5D07DF4}" type="parTrans" cxnId="{5C17A6DF-F1B5-4C30-BAA0-7A37D0A71D62}">
      <dgm:prSet/>
      <dgm:spPr/>
      <dgm:t>
        <a:bodyPr/>
        <a:lstStyle/>
        <a:p>
          <a:endParaRPr lang="ru-RU" b="1"/>
        </a:p>
      </dgm:t>
    </dgm:pt>
    <dgm:pt modelId="{56B08181-AE03-4B7C-A1AF-2985CC6FCE28}" type="sibTrans" cxnId="{5C17A6DF-F1B5-4C30-BAA0-7A37D0A71D62}">
      <dgm:prSet/>
      <dgm:spPr/>
      <dgm:t>
        <a:bodyPr/>
        <a:lstStyle/>
        <a:p>
          <a:endParaRPr lang="ru-RU" b="1"/>
        </a:p>
      </dgm:t>
    </dgm:pt>
    <dgm:pt modelId="{99B295EB-BC59-4CDC-B276-D6C76CD313AA}">
      <dgm:prSet/>
      <dgm:spPr/>
      <dgm:t>
        <a:bodyPr/>
        <a:lstStyle/>
        <a:p>
          <a:r>
            <a:rPr lang="ru-RU" b="1" dirty="0"/>
            <a:t>эффективность принципов и процедур </a:t>
          </a:r>
        </a:p>
        <a:p>
          <a:r>
            <a:rPr lang="ru-RU" b="1" dirty="0"/>
            <a:t>- </a:t>
          </a:r>
        </a:p>
        <a:p>
          <a:r>
            <a:rPr lang="ru-RU" b="1" dirty="0"/>
            <a:t>АО, АИП, работники соблюдают этические требования?</a:t>
          </a:r>
        </a:p>
      </dgm:t>
    </dgm:pt>
    <dgm:pt modelId="{7B6DFB1B-1DC1-4921-A2F8-B8A520035A82}" type="parTrans" cxnId="{36496DE1-EB6F-4420-AC26-5080A7211EEC}">
      <dgm:prSet/>
      <dgm:spPr/>
      <dgm:t>
        <a:bodyPr/>
        <a:lstStyle/>
        <a:p>
          <a:endParaRPr lang="ru-RU" b="1"/>
        </a:p>
      </dgm:t>
    </dgm:pt>
    <dgm:pt modelId="{EAADF10B-9212-43D5-A006-F38C33D1D7C1}" type="sibTrans" cxnId="{36496DE1-EB6F-4420-AC26-5080A7211EEC}">
      <dgm:prSet/>
      <dgm:spPr/>
      <dgm:t>
        <a:bodyPr/>
        <a:lstStyle/>
        <a:p>
          <a:endParaRPr lang="ru-RU" b="1"/>
        </a:p>
      </dgm:t>
    </dgm:pt>
    <dgm:pt modelId="{7CB95E50-625C-4DF1-B99C-56D5BF76E216}">
      <dgm:prSet/>
      <dgm:spPr/>
      <dgm:t>
        <a:bodyPr/>
        <a:lstStyle/>
        <a:p>
          <a:r>
            <a:rPr lang="ru-RU" b="1" dirty="0"/>
            <a:t>эффективность принципов и процедур </a:t>
          </a:r>
        </a:p>
        <a:p>
          <a:r>
            <a:rPr lang="ru-RU" b="1" dirty="0"/>
            <a:t>-</a:t>
          </a:r>
        </a:p>
        <a:p>
          <a:r>
            <a:rPr lang="ru-RU" b="1" dirty="0"/>
            <a:t>принятие, продолжение отношений с клиентами, принятие аудиторских заданий</a:t>
          </a:r>
        </a:p>
      </dgm:t>
    </dgm:pt>
    <dgm:pt modelId="{13522A36-7FD2-4E6D-8C74-F4CF4205DDD8}" type="parTrans" cxnId="{769DA153-569A-443B-881D-24AA0F5E5B87}">
      <dgm:prSet/>
      <dgm:spPr/>
      <dgm:t>
        <a:bodyPr/>
        <a:lstStyle/>
        <a:p>
          <a:endParaRPr lang="ru-RU" b="1"/>
        </a:p>
      </dgm:t>
    </dgm:pt>
    <dgm:pt modelId="{298716E9-B521-4824-A450-2478E606B77F}" type="sibTrans" cxnId="{769DA153-569A-443B-881D-24AA0F5E5B87}">
      <dgm:prSet/>
      <dgm:spPr/>
      <dgm:t>
        <a:bodyPr/>
        <a:lstStyle/>
        <a:p>
          <a:endParaRPr lang="ru-RU" b="1"/>
        </a:p>
      </dgm:t>
    </dgm:pt>
    <dgm:pt modelId="{355470EB-4BD5-4AF3-86F6-BC9B2939B0E0}">
      <dgm:prSet/>
      <dgm:spPr/>
      <dgm:t>
        <a:bodyPr/>
        <a:lstStyle/>
        <a:p>
          <a:r>
            <a:rPr lang="ru-RU" b="1" dirty="0"/>
            <a:t>эффективность принципов и процедур </a:t>
          </a:r>
        </a:p>
        <a:p>
          <a:r>
            <a:rPr lang="ru-RU" b="1" dirty="0"/>
            <a:t>-</a:t>
          </a:r>
        </a:p>
        <a:p>
          <a:r>
            <a:rPr lang="ru-RU" b="1" dirty="0"/>
            <a:t>трудовые ресурсы</a:t>
          </a:r>
        </a:p>
      </dgm:t>
    </dgm:pt>
    <dgm:pt modelId="{C1820FBA-F2D5-4645-9141-7144995EFC43}" type="parTrans" cxnId="{BD476D85-2F96-411A-8658-20AAB8847CEC}">
      <dgm:prSet/>
      <dgm:spPr/>
      <dgm:t>
        <a:bodyPr/>
        <a:lstStyle/>
        <a:p>
          <a:endParaRPr lang="ru-RU" b="1"/>
        </a:p>
      </dgm:t>
    </dgm:pt>
    <dgm:pt modelId="{F3D21CEF-AF1B-4EEB-A397-39E99DCA37BC}" type="sibTrans" cxnId="{BD476D85-2F96-411A-8658-20AAB8847CEC}">
      <dgm:prSet/>
      <dgm:spPr/>
      <dgm:t>
        <a:bodyPr/>
        <a:lstStyle/>
        <a:p>
          <a:endParaRPr lang="ru-RU" b="1"/>
        </a:p>
      </dgm:t>
    </dgm:pt>
    <dgm:pt modelId="{D49EF74C-4DF4-4A96-A92B-E4F63EF31542}">
      <dgm:prSet/>
      <dgm:spPr/>
      <dgm:t>
        <a:bodyPr/>
        <a:lstStyle/>
        <a:p>
          <a:r>
            <a:rPr lang="ru-RU" b="1" dirty="0"/>
            <a:t>анализ эффективности принципов и процедур</a:t>
          </a:r>
        </a:p>
        <a:p>
          <a:r>
            <a:rPr lang="ru-RU" b="1" dirty="0"/>
            <a:t>-</a:t>
          </a:r>
        </a:p>
        <a:p>
          <a:r>
            <a:rPr lang="ru-RU" b="1" dirty="0"/>
            <a:t>поддержание постоянного качества выполнения аудиторских заданий</a:t>
          </a:r>
        </a:p>
      </dgm:t>
    </dgm:pt>
    <dgm:pt modelId="{E90F2C16-F836-4402-AFA3-A13B7F07CF96}" type="parTrans" cxnId="{18551AC9-FDF3-49C6-BB6A-669038307CEB}">
      <dgm:prSet/>
      <dgm:spPr/>
      <dgm:t>
        <a:bodyPr/>
        <a:lstStyle/>
        <a:p>
          <a:endParaRPr lang="ru-RU" b="1"/>
        </a:p>
      </dgm:t>
    </dgm:pt>
    <dgm:pt modelId="{F5B26C9C-FB31-4126-85EA-B23B27D7AB4D}" type="sibTrans" cxnId="{18551AC9-FDF3-49C6-BB6A-669038307CEB}">
      <dgm:prSet/>
      <dgm:spPr/>
      <dgm:t>
        <a:bodyPr/>
        <a:lstStyle/>
        <a:p>
          <a:endParaRPr lang="ru-RU" b="1"/>
        </a:p>
      </dgm:t>
    </dgm:pt>
    <dgm:pt modelId="{34F33141-0127-4097-9FF8-3110D0223943}">
      <dgm:prSet/>
      <dgm:spPr/>
      <dgm:t>
        <a:bodyPr/>
        <a:lstStyle/>
        <a:p>
          <a:r>
            <a:rPr lang="ru-RU" b="1" dirty="0"/>
            <a:t>организация и результаты работы с полученными жалобами и заявлениями</a:t>
          </a:r>
        </a:p>
      </dgm:t>
    </dgm:pt>
    <dgm:pt modelId="{CEF5D7F4-14EB-4618-AD21-3C3C0F78270D}" type="parTrans" cxnId="{B0FBBA6A-18E3-4F83-B2DE-5480EE0892F3}">
      <dgm:prSet/>
      <dgm:spPr/>
      <dgm:t>
        <a:bodyPr/>
        <a:lstStyle/>
        <a:p>
          <a:endParaRPr lang="ru-RU" b="1"/>
        </a:p>
      </dgm:t>
    </dgm:pt>
    <dgm:pt modelId="{419FE23C-051D-4A14-9A66-6F990CE8614F}" type="sibTrans" cxnId="{B0FBBA6A-18E3-4F83-B2DE-5480EE0892F3}">
      <dgm:prSet/>
      <dgm:spPr/>
      <dgm:t>
        <a:bodyPr/>
        <a:lstStyle/>
        <a:p>
          <a:endParaRPr lang="ru-RU" b="1"/>
        </a:p>
      </dgm:t>
    </dgm:pt>
    <dgm:pt modelId="{0FF70BB7-3390-43F5-BCFB-4124ACD62940}">
      <dgm:prSet/>
      <dgm:spPr/>
      <dgm:t>
        <a:bodyPr/>
        <a:lstStyle/>
        <a:p>
          <a:r>
            <a:rPr lang="ru-RU" b="1" dirty="0"/>
            <a:t>эффективность мероприятий по устранению выявленных недостатков в результате последнего проведенного внутреннего мониторинга</a:t>
          </a:r>
        </a:p>
      </dgm:t>
    </dgm:pt>
    <dgm:pt modelId="{64059266-55CE-44BE-876C-980CF06A1ED5}" type="parTrans" cxnId="{D12496FB-5F91-4108-B33A-5D1918D458C9}">
      <dgm:prSet/>
      <dgm:spPr/>
      <dgm:t>
        <a:bodyPr/>
        <a:lstStyle/>
        <a:p>
          <a:endParaRPr lang="ru-RU" b="1"/>
        </a:p>
      </dgm:t>
    </dgm:pt>
    <dgm:pt modelId="{F4AB40FB-F068-4622-9C7E-0C6E24069C38}" type="sibTrans" cxnId="{D12496FB-5F91-4108-B33A-5D1918D458C9}">
      <dgm:prSet/>
      <dgm:spPr/>
      <dgm:t>
        <a:bodyPr/>
        <a:lstStyle/>
        <a:p>
          <a:endParaRPr lang="ru-RU" b="1"/>
        </a:p>
      </dgm:t>
    </dgm:pt>
    <dgm:pt modelId="{D4B672F3-6848-4417-8486-93CC84616DE1}" type="pres">
      <dgm:prSet presAssocID="{D9F177E3-2D81-48DE-8ABD-E7CA69A281E1}" presName="diagram" presStyleCnt="0">
        <dgm:presLayoutVars>
          <dgm:dir/>
          <dgm:resizeHandles val="exact"/>
        </dgm:presLayoutVars>
      </dgm:prSet>
      <dgm:spPr/>
    </dgm:pt>
    <dgm:pt modelId="{9F0DC792-112C-4BEC-A4E3-D5DC2D42FF14}" type="pres">
      <dgm:prSet presAssocID="{2E7F8000-A2A5-4E68-8505-4385AA26DDB6}" presName="node" presStyleLbl="node1" presStyleIdx="0" presStyleCnt="8">
        <dgm:presLayoutVars>
          <dgm:bulletEnabled val="1"/>
        </dgm:presLayoutVars>
      </dgm:prSet>
      <dgm:spPr/>
    </dgm:pt>
    <dgm:pt modelId="{0CDF42B5-9674-4E2F-9528-0C29C7F9D1CE}" type="pres">
      <dgm:prSet presAssocID="{E7E6D7C5-16AC-43CD-B8E8-3C1013A69278}" presName="sibTrans" presStyleCnt="0"/>
      <dgm:spPr/>
    </dgm:pt>
    <dgm:pt modelId="{FF942C73-8D1C-4C9F-8F70-3C396878D882}" type="pres">
      <dgm:prSet presAssocID="{225CD8B3-634F-4D31-8E48-07064AA1CC93}" presName="node" presStyleLbl="node1" presStyleIdx="1" presStyleCnt="8">
        <dgm:presLayoutVars>
          <dgm:bulletEnabled val="1"/>
        </dgm:presLayoutVars>
      </dgm:prSet>
      <dgm:spPr/>
    </dgm:pt>
    <dgm:pt modelId="{E12F73FC-233A-4B2C-9A8B-757ACB0FD57B}" type="pres">
      <dgm:prSet presAssocID="{56B08181-AE03-4B7C-A1AF-2985CC6FCE28}" presName="sibTrans" presStyleCnt="0"/>
      <dgm:spPr/>
    </dgm:pt>
    <dgm:pt modelId="{43F05AAA-FFEB-4A09-ACFF-3D71368D43BA}" type="pres">
      <dgm:prSet presAssocID="{99B295EB-BC59-4CDC-B276-D6C76CD313AA}" presName="node" presStyleLbl="node1" presStyleIdx="2" presStyleCnt="8">
        <dgm:presLayoutVars>
          <dgm:bulletEnabled val="1"/>
        </dgm:presLayoutVars>
      </dgm:prSet>
      <dgm:spPr/>
    </dgm:pt>
    <dgm:pt modelId="{F27C9F76-C52A-461F-93A2-BAF15C001F04}" type="pres">
      <dgm:prSet presAssocID="{EAADF10B-9212-43D5-A006-F38C33D1D7C1}" presName="sibTrans" presStyleCnt="0"/>
      <dgm:spPr/>
    </dgm:pt>
    <dgm:pt modelId="{5D93ABCA-292D-4BB8-A4B1-D8401C8FC5BD}" type="pres">
      <dgm:prSet presAssocID="{7CB95E50-625C-4DF1-B99C-56D5BF76E216}" presName="node" presStyleLbl="node1" presStyleIdx="3" presStyleCnt="8">
        <dgm:presLayoutVars>
          <dgm:bulletEnabled val="1"/>
        </dgm:presLayoutVars>
      </dgm:prSet>
      <dgm:spPr/>
    </dgm:pt>
    <dgm:pt modelId="{C5BEBE9B-768F-4EE6-AA6C-2AE1C135A2BD}" type="pres">
      <dgm:prSet presAssocID="{298716E9-B521-4824-A450-2478E606B77F}" presName="sibTrans" presStyleCnt="0"/>
      <dgm:spPr/>
    </dgm:pt>
    <dgm:pt modelId="{D396B05A-1BE4-49A0-9247-694FBC880F34}" type="pres">
      <dgm:prSet presAssocID="{355470EB-4BD5-4AF3-86F6-BC9B2939B0E0}" presName="node" presStyleLbl="node1" presStyleIdx="4" presStyleCnt="8">
        <dgm:presLayoutVars>
          <dgm:bulletEnabled val="1"/>
        </dgm:presLayoutVars>
      </dgm:prSet>
      <dgm:spPr/>
    </dgm:pt>
    <dgm:pt modelId="{70C10177-ABDF-4E4B-AFC9-1689E89A6D43}" type="pres">
      <dgm:prSet presAssocID="{F3D21CEF-AF1B-4EEB-A397-39E99DCA37BC}" presName="sibTrans" presStyleCnt="0"/>
      <dgm:spPr/>
    </dgm:pt>
    <dgm:pt modelId="{BB12C361-E766-41C0-9082-EEEC25924D56}" type="pres">
      <dgm:prSet presAssocID="{D49EF74C-4DF4-4A96-A92B-E4F63EF31542}" presName="node" presStyleLbl="node1" presStyleIdx="5" presStyleCnt="8">
        <dgm:presLayoutVars>
          <dgm:bulletEnabled val="1"/>
        </dgm:presLayoutVars>
      </dgm:prSet>
      <dgm:spPr/>
    </dgm:pt>
    <dgm:pt modelId="{7CC72963-88DA-403D-B450-E4833A9F49CD}" type="pres">
      <dgm:prSet presAssocID="{F5B26C9C-FB31-4126-85EA-B23B27D7AB4D}" presName="sibTrans" presStyleCnt="0"/>
      <dgm:spPr/>
    </dgm:pt>
    <dgm:pt modelId="{5B713303-A437-46C1-A393-D38A0167EE98}" type="pres">
      <dgm:prSet presAssocID="{34F33141-0127-4097-9FF8-3110D0223943}" presName="node" presStyleLbl="node1" presStyleIdx="6" presStyleCnt="8">
        <dgm:presLayoutVars>
          <dgm:bulletEnabled val="1"/>
        </dgm:presLayoutVars>
      </dgm:prSet>
      <dgm:spPr/>
    </dgm:pt>
    <dgm:pt modelId="{2CD5E6EC-6DE7-487D-B4AC-52F39AA3EF67}" type="pres">
      <dgm:prSet presAssocID="{419FE23C-051D-4A14-9A66-6F990CE8614F}" presName="sibTrans" presStyleCnt="0"/>
      <dgm:spPr/>
    </dgm:pt>
    <dgm:pt modelId="{945BDEAF-BB94-4348-A1B0-D7AB8B2F72A9}" type="pres">
      <dgm:prSet presAssocID="{0FF70BB7-3390-43F5-BCFB-4124ACD62940}" presName="node" presStyleLbl="node1" presStyleIdx="7" presStyleCnt="8">
        <dgm:presLayoutVars>
          <dgm:bulletEnabled val="1"/>
        </dgm:presLayoutVars>
      </dgm:prSet>
      <dgm:spPr/>
    </dgm:pt>
  </dgm:ptLst>
  <dgm:cxnLst>
    <dgm:cxn modelId="{BEAF8E3E-EB8D-410D-A5B1-9D8C0E820718}" type="presOf" srcId="{7CB95E50-625C-4DF1-B99C-56D5BF76E216}" destId="{5D93ABCA-292D-4BB8-A4B1-D8401C8FC5BD}" srcOrd="0" destOrd="0" presId="urn:microsoft.com/office/officeart/2005/8/layout/default"/>
    <dgm:cxn modelId="{B0FBBA6A-18E3-4F83-B2DE-5480EE0892F3}" srcId="{D9F177E3-2D81-48DE-8ABD-E7CA69A281E1}" destId="{34F33141-0127-4097-9FF8-3110D0223943}" srcOrd="6" destOrd="0" parTransId="{CEF5D7F4-14EB-4618-AD21-3C3C0F78270D}" sibTransId="{419FE23C-051D-4A14-9A66-6F990CE8614F}"/>
    <dgm:cxn modelId="{F51A1F4F-D5C1-40A1-A5F4-55608DA8C6BB}" type="presOf" srcId="{0FF70BB7-3390-43F5-BCFB-4124ACD62940}" destId="{945BDEAF-BB94-4348-A1B0-D7AB8B2F72A9}" srcOrd="0" destOrd="0" presId="urn:microsoft.com/office/officeart/2005/8/layout/default"/>
    <dgm:cxn modelId="{769DA153-569A-443B-881D-24AA0F5E5B87}" srcId="{D9F177E3-2D81-48DE-8ABD-E7CA69A281E1}" destId="{7CB95E50-625C-4DF1-B99C-56D5BF76E216}" srcOrd="3" destOrd="0" parTransId="{13522A36-7FD2-4E6D-8C74-F4CF4205DDD8}" sibTransId="{298716E9-B521-4824-A450-2478E606B77F}"/>
    <dgm:cxn modelId="{CC8F4F55-4E11-4F0E-BD65-3A9D2A04AB12}" type="presOf" srcId="{D9F177E3-2D81-48DE-8ABD-E7CA69A281E1}" destId="{D4B672F3-6848-4417-8486-93CC84616DE1}" srcOrd="0" destOrd="0" presId="urn:microsoft.com/office/officeart/2005/8/layout/default"/>
    <dgm:cxn modelId="{BD476D85-2F96-411A-8658-20AAB8847CEC}" srcId="{D9F177E3-2D81-48DE-8ABD-E7CA69A281E1}" destId="{355470EB-4BD5-4AF3-86F6-BC9B2939B0E0}" srcOrd="4" destOrd="0" parTransId="{C1820FBA-F2D5-4645-9141-7144995EFC43}" sibTransId="{F3D21CEF-AF1B-4EEB-A397-39E99DCA37BC}"/>
    <dgm:cxn modelId="{ACA9248B-555E-4BBF-B3E6-DFCE7EF198F1}" type="presOf" srcId="{34F33141-0127-4097-9FF8-3110D0223943}" destId="{5B713303-A437-46C1-A393-D38A0167EE98}" srcOrd="0" destOrd="0" presId="urn:microsoft.com/office/officeart/2005/8/layout/default"/>
    <dgm:cxn modelId="{485D4096-7975-44C7-884B-32EFF2C72997}" type="presOf" srcId="{2E7F8000-A2A5-4E68-8505-4385AA26DDB6}" destId="{9F0DC792-112C-4BEC-A4E3-D5DC2D42FF14}" srcOrd="0" destOrd="0" presId="urn:microsoft.com/office/officeart/2005/8/layout/default"/>
    <dgm:cxn modelId="{B33F4AC7-68A8-4787-A98D-8CB71EE4125E}" type="presOf" srcId="{D49EF74C-4DF4-4A96-A92B-E4F63EF31542}" destId="{BB12C361-E766-41C0-9082-EEEC25924D56}" srcOrd="0" destOrd="0" presId="urn:microsoft.com/office/officeart/2005/8/layout/default"/>
    <dgm:cxn modelId="{18551AC9-FDF3-49C6-BB6A-669038307CEB}" srcId="{D9F177E3-2D81-48DE-8ABD-E7CA69A281E1}" destId="{D49EF74C-4DF4-4A96-A92B-E4F63EF31542}" srcOrd="5" destOrd="0" parTransId="{E90F2C16-F836-4402-AFA3-A13B7F07CF96}" sibTransId="{F5B26C9C-FB31-4126-85EA-B23B27D7AB4D}"/>
    <dgm:cxn modelId="{5C17A6DF-F1B5-4C30-BAA0-7A37D0A71D62}" srcId="{D9F177E3-2D81-48DE-8ABD-E7CA69A281E1}" destId="{225CD8B3-634F-4D31-8E48-07064AA1CC93}" srcOrd="1" destOrd="0" parTransId="{04A1EF4D-EC24-4BC8-ADA2-A12CB5D07DF4}" sibTransId="{56B08181-AE03-4B7C-A1AF-2985CC6FCE28}"/>
    <dgm:cxn modelId="{E42EF6E0-B7A5-4C7E-AF4B-AFACD742542B}" type="presOf" srcId="{99B295EB-BC59-4CDC-B276-D6C76CD313AA}" destId="{43F05AAA-FFEB-4A09-ACFF-3D71368D43BA}" srcOrd="0" destOrd="0" presId="urn:microsoft.com/office/officeart/2005/8/layout/default"/>
    <dgm:cxn modelId="{36496DE1-EB6F-4420-AC26-5080A7211EEC}" srcId="{D9F177E3-2D81-48DE-8ABD-E7CA69A281E1}" destId="{99B295EB-BC59-4CDC-B276-D6C76CD313AA}" srcOrd="2" destOrd="0" parTransId="{7B6DFB1B-1DC1-4921-A2F8-B8A520035A82}" sibTransId="{EAADF10B-9212-43D5-A006-F38C33D1D7C1}"/>
    <dgm:cxn modelId="{B9C620E3-3AC6-40B9-A26B-E4D0C31E7D3B}" type="presOf" srcId="{225CD8B3-634F-4D31-8E48-07064AA1CC93}" destId="{FF942C73-8D1C-4C9F-8F70-3C396878D882}" srcOrd="0" destOrd="0" presId="urn:microsoft.com/office/officeart/2005/8/layout/default"/>
    <dgm:cxn modelId="{DC51A5E8-042E-418C-99B0-6C75B5092932}" srcId="{D9F177E3-2D81-48DE-8ABD-E7CA69A281E1}" destId="{2E7F8000-A2A5-4E68-8505-4385AA26DDB6}" srcOrd="0" destOrd="0" parTransId="{8129A3DE-0AD7-4DD6-84EF-A2DA70149592}" sibTransId="{E7E6D7C5-16AC-43CD-B8E8-3C1013A69278}"/>
    <dgm:cxn modelId="{833EE9F7-DA55-4F96-8C14-45F39F00FB74}" type="presOf" srcId="{355470EB-4BD5-4AF3-86F6-BC9B2939B0E0}" destId="{D396B05A-1BE4-49A0-9247-694FBC880F34}" srcOrd="0" destOrd="0" presId="urn:microsoft.com/office/officeart/2005/8/layout/default"/>
    <dgm:cxn modelId="{D12496FB-5F91-4108-B33A-5D1918D458C9}" srcId="{D9F177E3-2D81-48DE-8ABD-E7CA69A281E1}" destId="{0FF70BB7-3390-43F5-BCFB-4124ACD62940}" srcOrd="7" destOrd="0" parTransId="{64059266-55CE-44BE-876C-980CF06A1ED5}" sibTransId="{F4AB40FB-F068-4622-9C7E-0C6E24069C38}"/>
    <dgm:cxn modelId="{52CE078C-B5CA-47E4-BC2B-BA0A46A9ED8A}" type="presParOf" srcId="{D4B672F3-6848-4417-8486-93CC84616DE1}" destId="{9F0DC792-112C-4BEC-A4E3-D5DC2D42FF14}" srcOrd="0" destOrd="0" presId="urn:microsoft.com/office/officeart/2005/8/layout/default"/>
    <dgm:cxn modelId="{5655A0FF-59F1-4F88-942D-2F8F50A9D79E}" type="presParOf" srcId="{D4B672F3-6848-4417-8486-93CC84616DE1}" destId="{0CDF42B5-9674-4E2F-9528-0C29C7F9D1CE}" srcOrd="1" destOrd="0" presId="urn:microsoft.com/office/officeart/2005/8/layout/default"/>
    <dgm:cxn modelId="{BE92CA88-4FC6-431F-8D7E-3C9C16E300F5}" type="presParOf" srcId="{D4B672F3-6848-4417-8486-93CC84616DE1}" destId="{FF942C73-8D1C-4C9F-8F70-3C396878D882}" srcOrd="2" destOrd="0" presId="urn:microsoft.com/office/officeart/2005/8/layout/default"/>
    <dgm:cxn modelId="{51AC810B-C401-4884-AEA8-B11EE1F76915}" type="presParOf" srcId="{D4B672F3-6848-4417-8486-93CC84616DE1}" destId="{E12F73FC-233A-4B2C-9A8B-757ACB0FD57B}" srcOrd="3" destOrd="0" presId="urn:microsoft.com/office/officeart/2005/8/layout/default"/>
    <dgm:cxn modelId="{98804793-3A85-4850-ADDF-2429FD933DE1}" type="presParOf" srcId="{D4B672F3-6848-4417-8486-93CC84616DE1}" destId="{43F05AAA-FFEB-4A09-ACFF-3D71368D43BA}" srcOrd="4" destOrd="0" presId="urn:microsoft.com/office/officeart/2005/8/layout/default"/>
    <dgm:cxn modelId="{E9AACF8F-D176-4303-B877-9227F091D47B}" type="presParOf" srcId="{D4B672F3-6848-4417-8486-93CC84616DE1}" destId="{F27C9F76-C52A-461F-93A2-BAF15C001F04}" srcOrd="5" destOrd="0" presId="urn:microsoft.com/office/officeart/2005/8/layout/default"/>
    <dgm:cxn modelId="{C4B0355F-5A6D-4639-9D9B-F02B1DBE86F1}" type="presParOf" srcId="{D4B672F3-6848-4417-8486-93CC84616DE1}" destId="{5D93ABCA-292D-4BB8-A4B1-D8401C8FC5BD}" srcOrd="6" destOrd="0" presId="urn:microsoft.com/office/officeart/2005/8/layout/default"/>
    <dgm:cxn modelId="{108A9BB2-8091-45FF-A4A1-A4B0C9C31B5E}" type="presParOf" srcId="{D4B672F3-6848-4417-8486-93CC84616DE1}" destId="{C5BEBE9B-768F-4EE6-AA6C-2AE1C135A2BD}" srcOrd="7" destOrd="0" presId="urn:microsoft.com/office/officeart/2005/8/layout/default"/>
    <dgm:cxn modelId="{F27FF322-2595-4A2E-996A-B3E0C0E13A18}" type="presParOf" srcId="{D4B672F3-6848-4417-8486-93CC84616DE1}" destId="{D396B05A-1BE4-49A0-9247-694FBC880F34}" srcOrd="8" destOrd="0" presId="urn:microsoft.com/office/officeart/2005/8/layout/default"/>
    <dgm:cxn modelId="{E37AC578-B0F4-4D95-AA2C-5EEB70DEA8F7}" type="presParOf" srcId="{D4B672F3-6848-4417-8486-93CC84616DE1}" destId="{70C10177-ABDF-4E4B-AFC9-1689E89A6D43}" srcOrd="9" destOrd="0" presId="urn:microsoft.com/office/officeart/2005/8/layout/default"/>
    <dgm:cxn modelId="{00AF8B8A-F756-4B1E-B827-CFA8C3AC3840}" type="presParOf" srcId="{D4B672F3-6848-4417-8486-93CC84616DE1}" destId="{BB12C361-E766-41C0-9082-EEEC25924D56}" srcOrd="10" destOrd="0" presId="urn:microsoft.com/office/officeart/2005/8/layout/default"/>
    <dgm:cxn modelId="{1BF500EC-E453-4011-BC4B-8FEDDCAF809C}" type="presParOf" srcId="{D4B672F3-6848-4417-8486-93CC84616DE1}" destId="{7CC72963-88DA-403D-B450-E4833A9F49CD}" srcOrd="11" destOrd="0" presId="urn:microsoft.com/office/officeart/2005/8/layout/default"/>
    <dgm:cxn modelId="{F0C492CC-F297-46C4-986E-04F193285941}" type="presParOf" srcId="{D4B672F3-6848-4417-8486-93CC84616DE1}" destId="{5B713303-A437-46C1-A393-D38A0167EE98}" srcOrd="12" destOrd="0" presId="urn:microsoft.com/office/officeart/2005/8/layout/default"/>
    <dgm:cxn modelId="{33FCAF7B-F1D0-4BF0-98DA-FD59E13608AF}" type="presParOf" srcId="{D4B672F3-6848-4417-8486-93CC84616DE1}" destId="{2CD5E6EC-6DE7-487D-B4AC-52F39AA3EF67}" srcOrd="13" destOrd="0" presId="urn:microsoft.com/office/officeart/2005/8/layout/default"/>
    <dgm:cxn modelId="{93075717-BA7F-40F2-A433-3BDDFBDA6B3D}" type="presParOf" srcId="{D4B672F3-6848-4417-8486-93CC84616DE1}" destId="{945BDEAF-BB94-4348-A1B0-D7AB8B2F72A9}" srcOrd="14" destOrd="0" presId="urn:microsoft.com/office/officeart/2005/8/layout/default"/>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93.xml><?xml version="1.0" encoding="utf-8"?>
<dgm:dataModel xmlns:dgm="http://schemas.openxmlformats.org/drawingml/2006/diagram" xmlns:a="http://schemas.openxmlformats.org/drawingml/2006/main">
  <dgm:ptLst>
    <dgm:pt modelId="{8C06B2FB-201C-46C6-AE5B-55F823816542}" type="doc">
      <dgm:prSet loTypeId="urn:microsoft.com/office/officeart/2005/8/layout/orgChart1" loCatId="hierarchy" qsTypeId="urn:microsoft.com/office/officeart/2005/8/quickstyle/simple5" qsCatId="simple" csTypeId="urn:microsoft.com/office/officeart/2005/8/colors/accent0_2" csCatId="mainScheme" phldr="1"/>
      <dgm:spPr/>
      <dgm:t>
        <a:bodyPr/>
        <a:lstStyle/>
        <a:p>
          <a:endParaRPr lang="ru-RU"/>
        </a:p>
      </dgm:t>
    </dgm:pt>
    <dgm:pt modelId="{62E3142F-9D50-456B-AA55-2C7A17996253}">
      <dgm:prSet custT="1"/>
      <dgm:spPr/>
      <dgm:t>
        <a:bodyPr/>
        <a:lstStyle/>
        <a:p>
          <a:r>
            <a:rPr lang="ru-RU" sz="1400" b="1" dirty="0"/>
            <a:t>Внутренние правила </a:t>
          </a:r>
        </a:p>
        <a:p>
          <a:r>
            <a:rPr lang="ru-RU" sz="1400" b="1" dirty="0"/>
            <a:t>по организации внутреннего мониторинга </a:t>
          </a:r>
        </a:p>
      </dgm:t>
    </dgm:pt>
    <dgm:pt modelId="{54D8FE5F-5B68-4D80-9BA6-8B89E88E95D4}" type="parTrans" cxnId="{754D9D5D-A914-4715-9C5F-03CEECE5CC52}">
      <dgm:prSet/>
      <dgm:spPr/>
      <dgm:t>
        <a:bodyPr/>
        <a:lstStyle/>
        <a:p>
          <a:endParaRPr lang="ru-RU" b="1"/>
        </a:p>
      </dgm:t>
    </dgm:pt>
    <dgm:pt modelId="{1AD1A1DF-D606-4112-A2A9-F11C33AA8D41}" type="sibTrans" cxnId="{754D9D5D-A914-4715-9C5F-03CEECE5CC52}">
      <dgm:prSet/>
      <dgm:spPr/>
      <dgm:t>
        <a:bodyPr/>
        <a:lstStyle/>
        <a:p>
          <a:endParaRPr lang="ru-RU" b="1"/>
        </a:p>
      </dgm:t>
    </dgm:pt>
    <dgm:pt modelId="{73763E27-4B8D-44B1-81D1-013BF36BAE70}">
      <dgm:prSet custT="1"/>
      <dgm:spPr/>
      <dgm:t>
        <a:bodyPr/>
        <a:lstStyle/>
        <a:p>
          <a:r>
            <a:rPr lang="ru-RU" sz="1200" b="1" dirty="0"/>
            <a:t>устанавливают </a:t>
          </a:r>
          <a:r>
            <a:rPr lang="ru-RU" sz="2000" b="1" dirty="0"/>
            <a:t>сроки </a:t>
          </a:r>
          <a:r>
            <a:rPr lang="ru-RU" sz="1200" b="1" dirty="0"/>
            <a:t>проведения ежегодного анализа и оценки системы внутренней оценки качества</a:t>
          </a:r>
        </a:p>
      </dgm:t>
    </dgm:pt>
    <dgm:pt modelId="{D7DE540D-2CBB-40CF-AD54-BC091343F57B}" type="parTrans" cxnId="{C690A55B-B4CF-4903-BD31-06B6B9338915}">
      <dgm:prSet/>
      <dgm:spPr/>
      <dgm:t>
        <a:bodyPr/>
        <a:lstStyle/>
        <a:p>
          <a:endParaRPr lang="ru-RU" b="1"/>
        </a:p>
      </dgm:t>
    </dgm:pt>
    <dgm:pt modelId="{5FE047E8-746A-438C-83B0-1F633EDB7649}" type="sibTrans" cxnId="{C690A55B-B4CF-4903-BD31-06B6B9338915}">
      <dgm:prSet/>
      <dgm:spPr/>
      <dgm:t>
        <a:bodyPr/>
        <a:lstStyle/>
        <a:p>
          <a:endParaRPr lang="ru-RU" b="1"/>
        </a:p>
      </dgm:t>
    </dgm:pt>
    <dgm:pt modelId="{AACF620F-71AE-4189-B8FD-BB8F8D605E43}">
      <dgm:prSet custT="1"/>
      <dgm:spPr>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ru-RU" sz="1200" b="1" dirty="0"/>
            <a:t>Устанавливают периодичность внутреннего инспектирования завершенных руководителем задания аудиторских заданий</a:t>
          </a:r>
        </a:p>
      </dgm:t>
    </dgm:pt>
    <dgm:pt modelId="{BD36523E-FDAA-4B23-A8B2-4187A80D14E1}" type="parTrans" cxnId="{0CF59EAC-3198-4992-967C-9F7306B5D158}">
      <dgm:prSet/>
      <dgm:spPr/>
      <dgm:t>
        <a:bodyPr/>
        <a:lstStyle/>
        <a:p>
          <a:endParaRPr lang="ru-RU" b="1"/>
        </a:p>
      </dgm:t>
    </dgm:pt>
    <dgm:pt modelId="{52B6A569-04FC-4C37-913D-964221B162C5}" type="sibTrans" cxnId="{0CF59EAC-3198-4992-967C-9F7306B5D158}">
      <dgm:prSet/>
      <dgm:spPr/>
      <dgm:t>
        <a:bodyPr/>
        <a:lstStyle/>
        <a:p>
          <a:endParaRPr lang="ru-RU" b="1"/>
        </a:p>
      </dgm:t>
    </dgm:pt>
    <dgm:pt modelId="{D3983D7A-86BD-4C9B-BD07-A78204ABEDA2}">
      <dgm:prSet custT="1"/>
      <dgm:spPr>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ru-RU" sz="1200" b="1" dirty="0"/>
            <a:t>Устанавливают критерии выбора аудиторских заданий для внутреннего инспектирования</a:t>
          </a:r>
        </a:p>
      </dgm:t>
    </dgm:pt>
    <dgm:pt modelId="{055364D9-6214-48A3-BBAA-D437879CE77D}" type="parTrans" cxnId="{C72E5BEE-9D4E-4368-A07F-74ACA0FC586B}">
      <dgm:prSet/>
      <dgm:spPr/>
      <dgm:t>
        <a:bodyPr/>
        <a:lstStyle/>
        <a:p>
          <a:endParaRPr lang="ru-RU" b="1"/>
        </a:p>
      </dgm:t>
    </dgm:pt>
    <dgm:pt modelId="{D622705D-E303-4142-9C6C-F9F4E8353D31}" type="sibTrans" cxnId="{C72E5BEE-9D4E-4368-A07F-74ACA0FC586B}">
      <dgm:prSet/>
      <dgm:spPr/>
      <dgm:t>
        <a:bodyPr/>
        <a:lstStyle/>
        <a:p>
          <a:endParaRPr lang="ru-RU" b="1"/>
        </a:p>
      </dgm:t>
    </dgm:pt>
    <dgm:pt modelId="{19582E24-CCE7-4FC6-ADF7-CFBA12353F5D}">
      <dgm:prSet custT="1"/>
      <dgm:spPr/>
      <dgm:t>
        <a:bodyPr/>
        <a:lstStyle/>
        <a:p>
          <a:r>
            <a:rPr lang="ru-RU" sz="1200" b="1" dirty="0"/>
            <a:t>Определяют </a:t>
          </a:r>
          <a:r>
            <a:rPr lang="ru-RU" sz="2000" b="1" dirty="0"/>
            <a:t>ответственного</a:t>
          </a:r>
          <a:r>
            <a:rPr lang="ru-RU" sz="1200" b="1" dirty="0"/>
            <a:t> за реализацию процесса внутреннего мониторинга</a:t>
          </a:r>
        </a:p>
      </dgm:t>
    </dgm:pt>
    <dgm:pt modelId="{A5BE99DD-FC47-4A42-A80B-5B8F4059E127}" type="parTrans" cxnId="{A8326225-946B-4DE9-985A-37C1F79DECDA}">
      <dgm:prSet/>
      <dgm:spPr/>
      <dgm:t>
        <a:bodyPr/>
        <a:lstStyle/>
        <a:p>
          <a:endParaRPr lang="ru-RU" b="1"/>
        </a:p>
      </dgm:t>
    </dgm:pt>
    <dgm:pt modelId="{BE5B2307-9AE8-4D5B-8075-EDAFC59C0A77}" type="sibTrans" cxnId="{A8326225-946B-4DE9-985A-37C1F79DECDA}">
      <dgm:prSet/>
      <dgm:spPr/>
      <dgm:t>
        <a:bodyPr/>
        <a:lstStyle/>
        <a:p>
          <a:endParaRPr lang="ru-RU" b="1"/>
        </a:p>
      </dgm:t>
    </dgm:pt>
    <dgm:pt modelId="{C28A013E-BF79-437B-B0C4-890FC9E9CBF5}">
      <dgm:prSet custT="1"/>
      <dgm:spPr/>
      <dgm:t>
        <a:bodyPr/>
        <a:lstStyle/>
        <a:p>
          <a:r>
            <a:rPr lang="ru-RU" sz="1200" b="1" dirty="0"/>
            <a:t>Определяют порядок оценки </a:t>
          </a:r>
          <a:r>
            <a:rPr lang="ru-RU" sz="2000" b="1" dirty="0"/>
            <a:t>последствий</a:t>
          </a:r>
          <a:r>
            <a:rPr lang="ru-RU" sz="1200" b="1" dirty="0"/>
            <a:t> выявленных недостатков функционирования системы внутренней оценки качества</a:t>
          </a:r>
        </a:p>
      </dgm:t>
    </dgm:pt>
    <dgm:pt modelId="{6BB1907E-ECBF-440D-A247-B711C051D791}" type="parTrans" cxnId="{236CCB1B-E13C-46B2-87D4-22A6F6F9A375}">
      <dgm:prSet/>
      <dgm:spPr/>
      <dgm:t>
        <a:bodyPr/>
        <a:lstStyle/>
        <a:p>
          <a:endParaRPr lang="ru-RU" b="1"/>
        </a:p>
      </dgm:t>
    </dgm:pt>
    <dgm:pt modelId="{1ED0CDFC-E42B-453E-AD85-5EFE115A5F5E}" type="sibTrans" cxnId="{236CCB1B-E13C-46B2-87D4-22A6F6F9A375}">
      <dgm:prSet/>
      <dgm:spPr/>
      <dgm:t>
        <a:bodyPr/>
        <a:lstStyle/>
        <a:p>
          <a:endParaRPr lang="ru-RU" b="1"/>
        </a:p>
      </dgm:t>
    </dgm:pt>
    <dgm:pt modelId="{A43FCDBE-791A-4237-A4D5-BF511599FB0A}">
      <dgm:prSet custT="1"/>
      <dgm:spPr>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ru-RU" sz="1200" b="1" dirty="0"/>
            <a:t>Определяют порядок документирования процесса внутреннего мониторинга, его результатов и мероприятий по устранению выявленных недостатков</a:t>
          </a:r>
        </a:p>
      </dgm:t>
    </dgm:pt>
    <dgm:pt modelId="{D2DBFC44-8F69-4B69-BC33-FEC5455D819F}" type="parTrans" cxnId="{18938D24-CB05-48DD-86D3-C14893E28ABA}">
      <dgm:prSet/>
      <dgm:spPr/>
      <dgm:t>
        <a:bodyPr/>
        <a:lstStyle/>
        <a:p>
          <a:endParaRPr lang="ru-RU" b="1"/>
        </a:p>
      </dgm:t>
    </dgm:pt>
    <dgm:pt modelId="{3665C635-03CF-4598-A9FD-72608BFB832A}" type="sibTrans" cxnId="{18938D24-CB05-48DD-86D3-C14893E28ABA}">
      <dgm:prSet/>
      <dgm:spPr/>
      <dgm:t>
        <a:bodyPr/>
        <a:lstStyle/>
        <a:p>
          <a:endParaRPr lang="ru-RU" b="1"/>
        </a:p>
      </dgm:t>
    </dgm:pt>
    <dgm:pt modelId="{4A727D1C-2BA5-489F-B5D2-7B3CB18FA2F6}">
      <dgm:prSet custT="1"/>
      <dgm:spPr>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ru-RU" sz="1200" b="1" dirty="0"/>
            <a:t>Определяют порядок информирования о результатах внутреннего мониторинга</a:t>
          </a:r>
        </a:p>
      </dgm:t>
    </dgm:pt>
    <dgm:pt modelId="{3CB59C89-AAAF-43D7-9B99-933EB1498826}" type="parTrans" cxnId="{90C13345-14EB-45B9-8035-AC92BD3A052A}">
      <dgm:prSet/>
      <dgm:spPr/>
      <dgm:t>
        <a:bodyPr/>
        <a:lstStyle/>
        <a:p>
          <a:endParaRPr lang="ru-RU" b="1"/>
        </a:p>
      </dgm:t>
    </dgm:pt>
    <dgm:pt modelId="{20018EB9-90BF-41C2-9EA1-D9DAB2FBBEE7}" type="sibTrans" cxnId="{90C13345-14EB-45B9-8035-AC92BD3A052A}">
      <dgm:prSet/>
      <dgm:spPr/>
      <dgm:t>
        <a:bodyPr/>
        <a:lstStyle/>
        <a:p>
          <a:endParaRPr lang="ru-RU" b="1"/>
        </a:p>
      </dgm:t>
    </dgm:pt>
    <dgm:pt modelId="{5B1F96A0-3979-42C3-88E6-F9BEAA8B3B77}">
      <dgm:prSet/>
      <dgm:spPr>
        <a:solidFill>
          <a:srgbClr val="9900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ru-RU"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Лицо, ответственное за реализацию процесса внутреннего мониторинга обладает достаточным, надлежащим опытом и полномочиями для того, чтобы принять на себя эту ответственность</a:t>
          </a:r>
          <a:endParaRPr lang="ru-RU" b="1" dirty="0">
            <a:solidFill>
              <a:schemeClr val="bg1"/>
            </a:solidFill>
          </a:endParaRPr>
        </a:p>
      </dgm:t>
    </dgm:pt>
    <dgm:pt modelId="{9D2401EB-B89C-4A41-BC69-41253DA1A468}" type="parTrans" cxnId="{03E8743E-10EA-4BD8-848F-38CC74FDBDEC}">
      <dgm:prSet/>
      <dgm:spPr/>
      <dgm:t>
        <a:bodyPr/>
        <a:lstStyle/>
        <a:p>
          <a:endParaRPr lang="ru-RU" b="1"/>
        </a:p>
      </dgm:t>
    </dgm:pt>
    <dgm:pt modelId="{47596A5A-01A5-4638-BDEA-E302C95D3B32}" type="sibTrans" cxnId="{03E8743E-10EA-4BD8-848F-38CC74FDBDEC}">
      <dgm:prSet/>
      <dgm:spPr/>
      <dgm:t>
        <a:bodyPr/>
        <a:lstStyle/>
        <a:p>
          <a:endParaRPr lang="ru-RU" b="1"/>
        </a:p>
      </dgm:t>
    </dgm:pt>
    <dgm:pt modelId="{D18E771B-D359-4C65-807C-882F062E0C56}">
      <dgm:prSet/>
      <dgm:spPr>
        <a:solidFill>
          <a:srgbClr val="9900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ru-RU"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Устанавливают запрет на привлечение лиц, участвовавших в выполнении аудиторского задания или во внутренней оценке качества выполнения аудиторского задания к внутреннему инспектированию этого задания</a:t>
          </a:r>
          <a:endParaRPr lang="ru-RU" b="1" dirty="0">
            <a:solidFill>
              <a:schemeClr val="bg1"/>
            </a:solidFill>
          </a:endParaRPr>
        </a:p>
      </dgm:t>
    </dgm:pt>
    <dgm:pt modelId="{8BC05C30-6AEE-4B2B-A996-60F789B740F5}" type="parTrans" cxnId="{6207D694-E0CB-4F83-BC3F-BCB9ECD09ACA}">
      <dgm:prSet/>
      <dgm:spPr/>
      <dgm:t>
        <a:bodyPr/>
        <a:lstStyle/>
        <a:p>
          <a:endParaRPr lang="ru-RU" b="1"/>
        </a:p>
      </dgm:t>
    </dgm:pt>
    <dgm:pt modelId="{96E1F81B-0A5B-459E-991D-0D3CCF4A928A}" type="sibTrans" cxnId="{6207D694-E0CB-4F83-BC3F-BCB9ECD09ACA}">
      <dgm:prSet/>
      <dgm:spPr/>
      <dgm:t>
        <a:bodyPr/>
        <a:lstStyle/>
        <a:p>
          <a:endParaRPr lang="ru-RU" b="1"/>
        </a:p>
      </dgm:t>
    </dgm:pt>
    <dgm:pt modelId="{3660CDDF-3A95-49E1-A446-FB279831A54B}" type="pres">
      <dgm:prSet presAssocID="{8C06B2FB-201C-46C6-AE5B-55F823816542}" presName="hierChild1" presStyleCnt="0">
        <dgm:presLayoutVars>
          <dgm:orgChart val="1"/>
          <dgm:chPref val="1"/>
          <dgm:dir/>
          <dgm:animOne val="branch"/>
          <dgm:animLvl val="lvl"/>
          <dgm:resizeHandles/>
        </dgm:presLayoutVars>
      </dgm:prSet>
      <dgm:spPr/>
    </dgm:pt>
    <dgm:pt modelId="{E036A9BB-8AAA-4696-8600-493961BD1BB6}" type="pres">
      <dgm:prSet presAssocID="{62E3142F-9D50-456B-AA55-2C7A17996253}" presName="hierRoot1" presStyleCnt="0">
        <dgm:presLayoutVars>
          <dgm:hierBranch val="init"/>
        </dgm:presLayoutVars>
      </dgm:prSet>
      <dgm:spPr/>
    </dgm:pt>
    <dgm:pt modelId="{D38F2A4B-4D1A-4636-8277-E6F095837AD5}" type="pres">
      <dgm:prSet presAssocID="{62E3142F-9D50-456B-AA55-2C7A17996253}" presName="rootComposite1" presStyleCnt="0"/>
      <dgm:spPr/>
    </dgm:pt>
    <dgm:pt modelId="{E62FEBD2-5AC9-45C9-A11C-17F6CACFB538}" type="pres">
      <dgm:prSet presAssocID="{62E3142F-9D50-456B-AA55-2C7A17996253}" presName="rootText1" presStyleLbl="node0" presStyleIdx="0" presStyleCnt="1">
        <dgm:presLayoutVars>
          <dgm:chPref val="3"/>
        </dgm:presLayoutVars>
      </dgm:prSet>
      <dgm:spPr/>
    </dgm:pt>
    <dgm:pt modelId="{323E7C82-6EFD-4591-AE03-D252C8E55060}" type="pres">
      <dgm:prSet presAssocID="{62E3142F-9D50-456B-AA55-2C7A17996253}" presName="rootConnector1" presStyleLbl="node1" presStyleIdx="0" presStyleCnt="0"/>
      <dgm:spPr/>
    </dgm:pt>
    <dgm:pt modelId="{DBA39732-65EA-4FA8-A95C-18E7BBE565FE}" type="pres">
      <dgm:prSet presAssocID="{62E3142F-9D50-456B-AA55-2C7A17996253}" presName="hierChild2" presStyleCnt="0"/>
      <dgm:spPr/>
    </dgm:pt>
    <dgm:pt modelId="{0A067DCA-A829-400E-AC1D-3B27F91E392F}" type="pres">
      <dgm:prSet presAssocID="{D7DE540D-2CBB-40CF-AD54-BC091343F57B}" presName="Name37" presStyleLbl="parChTrans1D2" presStyleIdx="0" presStyleCnt="3"/>
      <dgm:spPr/>
    </dgm:pt>
    <dgm:pt modelId="{091808FA-0C4C-44FC-8810-9470C704D748}" type="pres">
      <dgm:prSet presAssocID="{73763E27-4B8D-44B1-81D1-013BF36BAE70}" presName="hierRoot2" presStyleCnt="0">
        <dgm:presLayoutVars>
          <dgm:hierBranch val="init"/>
        </dgm:presLayoutVars>
      </dgm:prSet>
      <dgm:spPr/>
    </dgm:pt>
    <dgm:pt modelId="{E3A87E97-AF65-43D1-99DD-DC2CD3746DFE}" type="pres">
      <dgm:prSet presAssocID="{73763E27-4B8D-44B1-81D1-013BF36BAE70}" presName="rootComposite" presStyleCnt="0"/>
      <dgm:spPr/>
    </dgm:pt>
    <dgm:pt modelId="{BEC98EC1-8C18-4973-A49D-29C89BA8E34C}" type="pres">
      <dgm:prSet presAssocID="{73763E27-4B8D-44B1-81D1-013BF36BAE70}" presName="rootText" presStyleLbl="node2" presStyleIdx="0" presStyleCnt="3">
        <dgm:presLayoutVars>
          <dgm:chPref val="3"/>
        </dgm:presLayoutVars>
      </dgm:prSet>
      <dgm:spPr/>
    </dgm:pt>
    <dgm:pt modelId="{AA0FEB63-9271-41B4-B6C1-E0933960B2EA}" type="pres">
      <dgm:prSet presAssocID="{73763E27-4B8D-44B1-81D1-013BF36BAE70}" presName="rootConnector" presStyleLbl="node2" presStyleIdx="0" presStyleCnt="3"/>
      <dgm:spPr/>
    </dgm:pt>
    <dgm:pt modelId="{87B47B75-3B5B-4EE4-8F4B-94244A584927}" type="pres">
      <dgm:prSet presAssocID="{73763E27-4B8D-44B1-81D1-013BF36BAE70}" presName="hierChild4" presStyleCnt="0"/>
      <dgm:spPr/>
    </dgm:pt>
    <dgm:pt modelId="{17E57EE6-69D3-4CE5-A9EB-30676C175187}" type="pres">
      <dgm:prSet presAssocID="{BD36523E-FDAA-4B23-A8B2-4187A80D14E1}" presName="Name37" presStyleLbl="parChTrans1D3" presStyleIdx="0" presStyleCnt="6"/>
      <dgm:spPr/>
    </dgm:pt>
    <dgm:pt modelId="{EC7BC90A-E377-415E-B464-96F0B5C72C94}" type="pres">
      <dgm:prSet presAssocID="{AACF620F-71AE-4189-B8FD-BB8F8D605E43}" presName="hierRoot2" presStyleCnt="0">
        <dgm:presLayoutVars>
          <dgm:hierBranch val="init"/>
        </dgm:presLayoutVars>
      </dgm:prSet>
      <dgm:spPr/>
    </dgm:pt>
    <dgm:pt modelId="{A4ED1894-0635-4043-987E-97BE95474F38}" type="pres">
      <dgm:prSet presAssocID="{AACF620F-71AE-4189-B8FD-BB8F8D605E43}" presName="rootComposite" presStyleCnt="0"/>
      <dgm:spPr/>
    </dgm:pt>
    <dgm:pt modelId="{D37759C6-847B-4560-BFE6-6D37114E1916}" type="pres">
      <dgm:prSet presAssocID="{AACF620F-71AE-4189-B8FD-BB8F8D605E43}" presName="rootText" presStyleLbl="node3" presStyleIdx="0" presStyleCnt="6">
        <dgm:presLayoutVars>
          <dgm:chPref val="3"/>
        </dgm:presLayoutVars>
      </dgm:prSet>
      <dgm:spPr/>
    </dgm:pt>
    <dgm:pt modelId="{D0C5C9FB-3FD2-4554-A8EA-1C2202533464}" type="pres">
      <dgm:prSet presAssocID="{AACF620F-71AE-4189-B8FD-BB8F8D605E43}" presName="rootConnector" presStyleLbl="node3" presStyleIdx="0" presStyleCnt="6"/>
      <dgm:spPr/>
    </dgm:pt>
    <dgm:pt modelId="{F8304CA0-020E-4065-8FE0-635D91AB5C03}" type="pres">
      <dgm:prSet presAssocID="{AACF620F-71AE-4189-B8FD-BB8F8D605E43}" presName="hierChild4" presStyleCnt="0"/>
      <dgm:spPr/>
    </dgm:pt>
    <dgm:pt modelId="{C4FD8FAE-D017-4FF0-9A6A-4DE19FB99125}" type="pres">
      <dgm:prSet presAssocID="{AACF620F-71AE-4189-B8FD-BB8F8D605E43}" presName="hierChild5" presStyleCnt="0"/>
      <dgm:spPr/>
    </dgm:pt>
    <dgm:pt modelId="{562BF9A7-2897-4D06-8E5C-805B4C026CFE}" type="pres">
      <dgm:prSet presAssocID="{055364D9-6214-48A3-BBAA-D437879CE77D}" presName="Name37" presStyleLbl="parChTrans1D3" presStyleIdx="1" presStyleCnt="6"/>
      <dgm:spPr/>
    </dgm:pt>
    <dgm:pt modelId="{4F2EAC8B-833E-4216-AF1B-A6C5EDD0FB14}" type="pres">
      <dgm:prSet presAssocID="{D3983D7A-86BD-4C9B-BD07-A78204ABEDA2}" presName="hierRoot2" presStyleCnt="0">
        <dgm:presLayoutVars>
          <dgm:hierBranch val="init"/>
        </dgm:presLayoutVars>
      </dgm:prSet>
      <dgm:spPr/>
    </dgm:pt>
    <dgm:pt modelId="{875CFC8F-F372-455C-A71E-EB8FE06D81F2}" type="pres">
      <dgm:prSet presAssocID="{D3983D7A-86BD-4C9B-BD07-A78204ABEDA2}" presName="rootComposite" presStyleCnt="0"/>
      <dgm:spPr/>
    </dgm:pt>
    <dgm:pt modelId="{4DA614DE-50AC-49CA-88D3-850F6F781746}" type="pres">
      <dgm:prSet presAssocID="{D3983D7A-86BD-4C9B-BD07-A78204ABEDA2}" presName="rootText" presStyleLbl="node3" presStyleIdx="1" presStyleCnt="6">
        <dgm:presLayoutVars>
          <dgm:chPref val="3"/>
        </dgm:presLayoutVars>
      </dgm:prSet>
      <dgm:spPr/>
    </dgm:pt>
    <dgm:pt modelId="{07D8A876-7DE5-4CCA-BBBD-61B196CB020D}" type="pres">
      <dgm:prSet presAssocID="{D3983D7A-86BD-4C9B-BD07-A78204ABEDA2}" presName="rootConnector" presStyleLbl="node3" presStyleIdx="1" presStyleCnt="6"/>
      <dgm:spPr/>
    </dgm:pt>
    <dgm:pt modelId="{CC408C16-5F78-4212-B46D-8CF1226A7A80}" type="pres">
      <dgm:prSet presAssocID="{D3983D7A-86BD-4C9B-BD07-A78204ABEDA2}" presName="hierChild4" presStyleCnt="0"/>
      <dgm:spPr/>
    </dgm:pt>
    <dgm:pt modelId="{4D862E2B-9D72-447A-8B4A-1F0DEA51B9F3}" type="pres">
      <dgm:prSet presAssocID="{D3983D7A-86BD-4C9B-BD07-A78204ABEDA2}" presName="hierChild5" presStyleCnt="0"/>
      <dgm:spPr/>
    </dgm:pt>
    <dgm:pt modelId="{37831DC8-A5BF-4303-B869-3CF23A7D94DC}" type="pres">
      <dgm:prSet presAssocID="{73763E27-4B8D-44B1-81D1-013BF36BAE70}" presName="hierChild5" presStyleCnt="0"/>
      <dgm:spPr/>
    </dgm:pt>
    <dgm:pt modelId="{556D31CE-1D84-40BA-9BAC-AB2E157F69BB}" type="pres">
      <dgm:prSet presAssocID="{A5BE99DD-FC47-4A42-A80B-5B8F4059E127}" presName="Name37" presStyleLbl="parChTrans1D2" presStyleIdx="1" presStyleCnt="3"/>
      <dgm:spPr/>
    </dgm:pt>
    <dgm:pt modelId="{BBD84F02-DDEB-477A-BA50-C09E923E25D2}" type="pres">
      <dgm:prSet presAssocID="{19582E24-CCE7-4FC6-ADF7-CFBA12353F5D}" presName="hierRoot2" presStyleCnt="0">
        <dgm:presLayoutVars>
          <dgm:hierBranch val="init"/>
        </dgm:presLayoutVars>
      </dgm:prSet>
      <dgm:spPr/>
    </dgm:pt>
    <dgm:pt modelId="{7F0887A3-0181-4F6A-B190-0CD4D502834D}" type="pres">
      <dgm:prSet presAssocID="{19582E24-CCE7-4FC6-ADF7-CFBA12353F5D}" presName="rootComposite" presStyleCnt="0"/>
      <dgm:spPr/>
    </dgm:pt>
    <dgm:pt modelId="{FEF8AA8D-D490-44C5-A193-8023E0A5E7EF}" type="pres">
      <dgm:prSet presAssocID="{19582E24-CCE7-4FC6-ADF7-CFBA12353F5D}" presName="rootText" presStyleLbl="node2" presStyleIdx="1" presStyleCnt="3">
        <dgm:presLayoutVars>
          <dgm:chPref val="3"/>
        </dgm:presLayoutVars>
      </dgm:prSet>
      <dgm:spPr/>
    </dgm:pt>
    <dgm:pt modelId="{F29FBE44-1933-4D3A-8F78-B9CA1540DD60}" type="pres">
      <dgm:prSet presAssocID="{19582E24-CCE7-4FC6-ADF7-CFBA12353F5D}" presName="rootConnector" presStyleLbl="node2" presStyleIdx="1" presStyleCnt="3"/>
      <dgm:spPr/>
    </dgm:pt>
    <dgm:pt modelId="{4A19F93B-410D-4A48-A09C-EE7C93B20F24}" type="pres">
      <dgm:prSet presAssocID="{19582E24-CCE7-4FC6-ADF7-CFBA12353F5D}" presName="hierChild4" presStyleCnt="0"/>
      <dgm:spPr/>
    </dgm:pt>
    <dgm:pt modelId="{F073BF95-FCB5-44EB-B769-2F748B151F0D}" type="pres">
      <dgm:prSet presAssocID="{9D2401EB-B89C-4A41-BC69-41253DA1A468}" presName="Name37" presStyleLbl="parChTrans1D3" presStyleIdx="2" presStyleCnt="6"/>
      <dgm:spPr/>
    </dgm:pt>
    <dgm:pt modelId="{82B6F3E2-72B7-451F-B9B4-9F4727F70835}" type="pres">
      <dgm:prSet presAssocID="{5B1F96A0-3979-42C3-88E6-F9BEAA8B3B77}" presName="hierRoot2" presStyleCnt="0">
        <dgm:presLayoutVars>
          <dgm:hierBranch val="init"/>
        </dgm:presLayoutVars>
      </dgm:prSet>
      <dgm:spPr/>
    </dgm:pt>
    <dgm:pt modelId="{06DA0D2E-1EBD-488B-BC92-7A391238C5FB}" type="pres">
      <dgm:prSet presAssocID="{5B1F96A0-3979-42C3-88E6-F9BEAA8B3B77}" presName="rootComposite" presStyleCnt="0"/>
      <dgm:spPr/>
    </dgm:pt>
    <dgm:pt modelId="{4BD1F440-9DC5-464F-83B5-591897CA2500}" type="pres">
      <dgm:prSet presAssocID="{5B1F96A0-3979-42C3-88E6-F9BEAA8B3B77}" presName="rootText" presStyleLbl="node3" presStyleIdx="2" presStyleCnt="6">
        <dgm:presLayoutVars>
          <dgm:chPref val="3"/>
        </dgm:presLayoutVars>
      </dgm:prSet>
      <dgm:spPr/>
    </dgm:pt>
    <dgm:pt modelId="{F33D9111-524C-4438-9D0B-C7BAC628A30C}" type="pres">
      <dgm:prSet presAssocID="{5B1F96A0-3979-42C3-88E6-F9BEAA8B3B77}" presName="rootConnector" presStyleLbl="node3" presStyleIdx="2" presStyleCnt="6"/>
      <dgm:spPr/>
    </dgm:pt>
    <dgm:pt modelId="{57B5FEE1-0FEB-4A2B-AF4D-2E540D6355D2}" type="pres">
      <dgm:prSet presAssocID="{5B1F96A0-3979-42C3-88E6-F9BEAA8B3B77}" presName="hierChild4" presStyleCnt="0"/>
      <dgm:spPr/>
    </dgm:pt>
    <dgm:pt modelId="{1C8D2A4F-CBAE-4D86-A64E-5CC07C583656}" type="pres">
      <dgm:prSet presAssocID="{5B1F96A0-3979-42C3-88E6-F9BEAA8B3B77}" presName="hierChild5" presStyleCnt="0"/>
      <dgm:spPr/>
    </dgm:pt>
    <dgm:pt modelId="{47EE254F-C303-4582-8769-FCB7A33159DA}" type="pres">
      <dgm:prSet presAssocID="{8BC05C30-6AEE-4B2B-A996-60F789B740F5}" presName="Name37" presStyleLbl="parChTrans1D3" presStyleIdx="3" presStyleCnt="6"/>
      <dgm:spPr/>
    </dgm:pt>
    <dgm:pt modelId="{F2B9DBB2-27AE-41A7-8481-205273A5649F}" type="pres">
      <dgm:prSet presAssocID="{D18E771B-D359-4C65-807C-882F062E0C56}" presName="hierRoot2" presStyleCnt="0">
        <dgm:presLayoutVars>
          <dgm:hierBranch val="init"/>
        </dgm:presLayoutVars>
      </dgm:prSet>
      <dgm:spPr/>
    </dgm:pt>
    <dgm:pt modelId="{77D5988D-06DA-44B1-A7C7-4491527B2222}" type="pres">
      <dgm:prSet presAssocID="{D18E771B-D359-4C65-807C-882F062E0C56}" presName="rootComposite" presStyleCnt="0"/>
      <dgm:spPr/>
    </dgm:pt>
    <dgm:pt modelId="{95AE1121-9E50-404E-886A-0172F9BFEFE3}" type="pres">
      <dgm:prSet presAssocID="{D18E771B-D359-4C65-807C-882F062E0C56}" presName="rootText" presStyleLbl="node3" presStyleIdx="3" presStyleCnt="6">
        <dgm:presLayoutVars>
          <dgm:chPref val="3"/>
        </dgm:presLayoutVars>
      </dgm:prSet>
      <dgm:spPr/>
    </dgm:pt>
    <dgm:pt modelId="{2BAE121A-41FB-46CA-9081-29E8BFCE08FE}" type="pres">
      <dgm:prSet presAssocID="{D18E771B-D359-4C65-807C-882F062E0C56}" presName="rootConnector" presStyleLbl="node3" presStyleIdx="3" presStyleCnt="6"/>
      <dgm:spPr/>
    </dgm:pt>
    <dgm:pt modelId="{E96704DA-F02D-47EE-B332-D1CE14E74002}" type="pres">
      <dgm:prSet presAssocID="{D18E771B-D359-4C65-807C-882F062E0C56}" presName="hierChild4" presStyleCnt="0"/>
      <dgm:spPr/>
    </dgm:pt>
    <dgm:pt modelId="{1821F262-F3D6-4A0C-AD89-0C15574DA8EB}" type="pres">
      <dgm:prSet presAssocID="{D18E771B-D359-4C65-807C-882F062E0C56}" presName="hierChild5" presStyleCnt="0"/>
      <dgm:spPr/>
    </dgm:pt>
    <dgm:pt modelId="{1B37C481-F781-4CCC-9F17-9CD08DB33AD4}" type="pres">
      <dgm:prSet presAssocID="{19582E24-CCE7-4FC6-ADF7-CFBA12353F5D}" presName="hierChild5" presStyleCnt="0"/>
      <dgm:spPr/>
    </dgm:pt>
    <dgm:pt modelId="{6A4B19C4-0E74-4C8C-BD5E-0A9CD6ED603A}" type="pres">
      <dgm:prSet presAssocID="{6BB1907E-ECBF-440D-A247-B711C051D791}" presName="Name37" presStyleLbl="parChTrans1D2" presStyleIdx="2" presStyleCnt="3"/>
      <dgm:spPr/>
    </dgm:pt>
    <dgm:pt modelId="{A58B37A7-D239-48C3-84CD-8B977749BEB5}" type="pres">
      <dgm:prSet presAssocID="{C28A013E-BF79-437B-B0C4-890FC9E9CBF5}" presName="hierRoot2" presStyleCnt="0">
        <dgm:presLayoutVars>
          <dgm:hierBranch val="init"/>
        </dgm:presLayoutVars>
      </dgm:prSet>
      <dgm:spPr/>
    </dgm:pt>
    <dgm:pt modelId="{AF32226F-46CD-4DCD-9224-D320D8E01536}" type="pres">
      <dgm:prSet presAssocID="{C28A013E-BF79-437B-B0C4-890FC9E9CBF5}" presName="rootComposite" presStyleCnt="0"/>
      <dgm:spPr/>
    </dgm:pt>
    <dgm:pt modelId="{4D6D5C13-BA1B-4FA4-A82F-C7DF1A2D3CD3}" type="pres">
      <dgm:prSet presAssocID="{C28A013E-BF79-437B-B0C4-890FC9E9CBF5}" presName="rootText" presStyleLbl="node2" presStyleIdx="2" presStyleCnt="3">
        <dgm:presLayoutVars>
          <dgm:chPref val="3"/>
        </dgm:presLayoutVars>
      </dgm:prSet>
      <dgm:spPr/>
    </dgm:pt>
    <dgm:pt modelId="{0BEEE0D3-8A73-458C-86B6-432763F1888D}" type="pres">
      <dgm:prSet presAssocID="{C28A013E-BF79-437B-B0C4-890FC9E9CBF5}" presName="rootConnector" presStyleLbl="node2" presStyleIdx="2" presStyleCnt="3"/>
      <dgm:spPr/>
    </dgm:pt>
    <dgm:pt modelId="{1F017A67-3528-450C-AF0D-36516A6149B3}" type="pres">
      <dgm:prSet presAssocID="{C28A013E-BF79-437B-B0C4-890FC9E9CBF5}" presName="hierChild4" presStyleCnt="0"/>
      <dgm:spPr/>
    </dgm:pt>
    <dgm:pt modelId="{D0BE1C4B-10BB-4691-AA24-840F6BBA7D10}" type="pres">
      <dgm:prSet presAssocID="{D2DBFC44-8F69-4B69-BC33-FEC5455D819F}" presName="Name37" presStyleLbl="parChTrans1D3" presStyleIdx="4" presStyleCnt="6"/>
      <dgm:spPr/>
    </dgm:pt>
    <dgm:pt modelId="{A1E235CB-77D0-421D-8451-B6FB5FF49562}" type="pres">
      <dgm:prSet presAssocID="{A43FCDBE-791A-4237-A4D5-BF511599FB0A}" presName="hierRoot2" presStyleCnt="0">
        <dgm:presLayoutVars>
          <dgm:hierBranch val="init"/>
        </dgm:presLayoutVars>
      </dgm:prSet>
      <dgm:spPr/>
    </dgm:pt>
    <dgm:pt modelId="{1B65114B-8818-4991-A22C-A8258DD82E87}" type="pres">
      <dgm:prSet presAssocID="{A43FCDBE-791A-4237-A4D5-BF511599FB0A}" presName="rootComposite" presStyleCnt="0"/>
      <dgm:spPr/>
    </dgm:pt>
    <dgm:pt modelId="{4134EF5F-02CA-4E4F-8472-55BC67094B67}" type="pres">
      <dgm:prSet presAssocID="{A43FCDBE-791A-4237-A4D5-BF511599FB0A}" presName="rootText" presStyleLbl="node3" presStyleIdx="4" presStyleCnt="6">
        <dgm:presLayoutVars>
          <dgm:chPref val="3"/>
        </dgm:presLayoutVars>
      </dgm:prSet>
      <dgm:spPr/>
    </dgm:pt>
    <dgm:pt modelId="{9658839A-BB98-45CE-94E8-E2237D5B6B7B}" type="pres">
      <dgm:prSet presAssocID="{A43FCDBE-791A-4237-A4D5-BF511599FB0A}" presName="rootConnector" presStyleLbl="node3" presStyleIdx="4" presStyleCnt="6"/>
      <dgm:spPr/>
    </dgm:pt>
    <dgm:pt modelId="{A46F5727-7B7A-4FFF-ABE1-001B13209971}" type="pres">
      <dgm:prSet presAssocID="{A43FCDBE-791A-4237-A4D5-BF511599FB0A}" presName="hierChild4" presStyleCnt="0"/>
      <dgm:spPr/>
    </dgm:pt>
    <dgm:pt modelId="{2CAA85AF-6858-47E3-B36C-115344748E3C}" type="pres">
      <dgm:prSet presAssocID="{A43FCDBE-791A-4237-A4D5-BF511599FB0A}" presName="hierChild5" presStyleCnt="0"/>
      <dgm:spPr/>
    </dgm:pt>
    <dgm:pt modelId="{CCF5F3EF-B247-498C-835B-0AAA89CA87E9}" type="pres">
      <dgm:prSet presAssocID="{3CB59C89-AAAF-43D7-9B99-933EB1498826}" presName="Name37" presStyleLbl="parChTrans1D3" presStyleIdx="5" presStyleCnt="6"/>
      <dgm:spPr/>
    </dgm:pt>
    <dgm:pt modelId="{1B3068BC-3014-44DA-A402-2B221C2C1871}" type="pres">
      <dgm:prSet presAssocID="{4A727D1C-2BA5-489F-B5D2-7B3CB18FA2F6}" presName="hierRoot2" presStyleCnt="0">
        <dgm:presLayoutVars>
          <dgm:hierBranch val="init"/>
        </dgm:presLayoutVars>
      </dgm:prSet>
      <dgm:spPr/>
    </dgm:pt>
    <dgm:pt modelId="{2075CE09-8535-4986-BBCA-C6807E61AF2F}" type="pres">
      <dgm:prSet presAssocID="{4A727D1C-2BA5-489F-B5D2-7B3CB18FA2F6}" presName="rootComposite" presStyleCnt="0"/>
      <dgm:spPr/>
    </dgm:pt>
    <dgm:pt modelId="{4E61F266-E425-46B7-A37E-0E50F59A7C94}" type="pres">
      <dgm:prSet presAssocID="{4A727D1C-2BA5-489F-B5D2-7B3CB18FA2F6}" presName="rootText" presStyleLbl="node3" presStyleIdx="5" presStyleCnt="6">
        <dgm:presLayoutVars>
          <dgm:chPref val="3"/>
        </dgm:presLayoutVars>
      </dgm:prSet>
      <dgm:spPr/>
    </dgm:pt>
    <dgm:pt modelId="{3E47C1F5-EEB9-40F2-B129-079507322B04}" type="pres">
      <dgm:prSet presAssocID="{4A727D1C-2BA5-489F-B5D2-7B3CB18FA2F6}" presName="rootConnector" presStyleLbl="node3" presStyleIdx="5" presStyleCnt="6"/>
      <dgm:spPr/>
    </dgm:pt>
    <dgm:pt modelId="{D5490CCA-3105-4DF7-BE7A-AE6D858B38D1}" type="pres">
      <dgm:prSet presAssocID="{4A727D1C-2BA5-489F-B5D2-7B3CB18FA2F6}" presName="hierChild4" presStyleCnt="0"/>
      <dgm:spPr/>
    </dgm:pt>
    <dgm:pt modelId="{0226A6C4-25FA-4E8B-8DFC-638914B3ADCE}" type="pres">
      <dgm:prSet presAssocID="{4A727D1C-2BA5-489F-B5D2-7B3CB18FA2F6}" presName="hierChild5" presStyleCnt="0"/>
      <dgm:spPr/>
    </dgm:pt>
    <dgm:pt modelId="{CFEFF699-F12E-4BE4-A7EB-4002170CF888}" type="pres">
      <dgm:prSet presAssocID="{C28A013E-BF79-437B-B0C4-890FC9E9CBF5}" presName="hierChild5" presStyleCnt="0"/>
      <dgm:spPr/>
    </dgm:pt>
    <dgm:pt modelId="{EB6E183B-1411-4BF4-B467-91FAC45CE8B4}" type="pres">
      <dgm:prSet presAssocID="{62E3142F-9D50-456B-AA55-2C7A17996253}" presName="hierChild3" presStyleCnt="0"/>
      <dgm:spPr/>
    </dgm:pt>
  </dgm:ptLst>
  <dgm:cxnLst>
    <dgm:cxn modelId="{DE621406-9440-46BA-8B06-6C4106C64FA3}" type="presOf" srcId="{AACF620F-71AE-4189-B8FD-BB8F8D605E43}" destId="{D0C5C9FB-3FD2-4554-A8EA-1C2202533464}" srcOrd="1" destOrd="0" presId="urn:microsoft.com/office/officeart/2005/8/layout/orgChart1"/>
    <dgm:cxn modelId="{80DC5C08-F5BD-4A21-BECA-C0E66C66A2D6}" type="presOf" srcId="{73763E27-4B8D-44B1-81D1-013BF36BAE70}" destId="{BEC98EC1-8C18-4973-A49D-29C89BA8E34C}" srcOrd="0" destOrd="0" presId="urn:microsoft.com/office/officeart/2005/8/layout/orgChart1"/>
    <dgm:cxn modelId="{13976211-F3B3-42C3-AA66-8EB536F78042}" type="presOf" srcId="{D2DBFC44-8F69-4B69-BC33-FEC5455D819F}" destId="{D0BE1C4B-10BB-4691-AA24-840F6BBA7D10}" srcOrd="0" destOrd="0" presId="urn:microsoft.com/office/officeart/2005/8/layout/orgChart1"/>
    <dgm:cxn modelId="{F0FF5718-6B95-4553-B781-3D617376B15A}" type="presOf" srcId="{9D2401EB-B89C-4A41-BC69-41253DA1A468}" destId="{F073BF95-FCB5-44EB-B769-2F748B151F0D}" srcOrd="0" destOrd="0" presId="urn:microsoft.com/office/officeart/2005/8/layout/orgChart1"/>
    <dgm:cxn modelId="{236CCB1B-E13C-46B2-87D4-22A6F6F9A375}" srcId="{62E3142F-9D50-456B-AA55-2C7A17996253}" destId="{C28A013E-BF79-437B-B0C4-890FC9E9CBF5}" srcOrd="2" destOrd="0" parTransId="{6BB1907E-ECBF-440D-A247-B711C051D791}" sibTransId="{1ED0CDFC-E42B-453E-AD85-5EFE115A5F5E}"/>
    <dgm:cxn modelId="{18938D24-CB05-48DD-86D3-C14893E28ABA}" srcId="{C28A013E-BF79-437B-B0C4-890FC9E9CBF5}" destId="{A43FCDBE-791A-4237-A4D5-BF511599FB0A}" srcOrd="0" destOrd="0" parTransId="{D2DBFC44-8F69-4B69-BC33-FEC5455D819F}" sibTransId="{3665C635-03CF-4598-A9FD-72608BFB832A}"/>
    <dgm:cxn modelId="{A8326225-946B-4DE9-985A-37C1F79DECDA}" srcId="{62E3142F-9D50-456B-AA55-2C7A17996253}" destId="{19582E24-CCE7-4FC6-ADF7-CFBA12353F5D}" srcOrd="1" destOrd="0" parTransId="{A5BE99DD-FC47-4A42-A80B-5B8F4059E127}" sibTransId="{BE5B2307-9AE8-4D5B-8075-EDAFC59C0A77}"/>
    <dgm:cxn modelId="{AEDBC12C-500B-470B-AB0E-71E35E60EA53}" type="presOf" srcId="{C28A013E-BF79-437B-B0C4-890FC9E9CBF5}" destId="{0BEEE0D3-8A73-458C-86B6-432763F1888D}" srcOrd="1" destOrd="0" presId="urn:microsoft.com/office/officeart/2005/8/layout/orgChart1"/>
    <dgm:cxn modelId="{9A26CD35-0EFD-4545-BB6E-718D3B10F64C}" type="presOf" srcId="{A43FCDBE-791A-4237-A4D5-BF511599FB0A}" destId="{4134EF5F-02CA-4E4F-8472-55BC67094B67}" srcOrd="0" destOrd="0" presId="urn:microsoft.com/office/officeart/2005/8/layout/orgChart1"/>
    <dgm:cxn modelId="{32FA3837-A2B2-4522-97BE-42A0E6B1EF70}" type="presOf" srcId="{BD36523E-FDAA-4B23-A8B2-4187A80D14E1}" destId="{17E57EE6-69D3-4CE5-A9EB-30676C175187}" srcOrd="0" destOrd="0" presId="urn:microsoft.com/office/officeart/2005/8/layout/orgChart1"/>
    <dgm:cxn modelId="{55FA8B3D-5B55-4FE0-BF4E-CC65623B2A4B}" type="presOf" srcId="{62E3142F-9D50-456B-AA55-2C7A17996253}" destId="{323E7C82-6EFD-4591-AE03-D252C8E55060}" srcOrd="1" destOrd="0" presId="urn:microsoft.com/office/officeart/2005/8/layout/orgChart1"/>
    <dgm:cxn modelId="{03E8743E-10EA-4BD8-848F-38CC74FDBDEC}" srcId="{19582E24-CCE7-4FC6-ADF7-CFBA12353F5D}" destId="{5B1F96A0-3979-42C3-88E6-F9BEAA8B3B77}" srcOrd="0" destOrd="0" parTransId="{9D2401EB-B89C-4A41-BC69-41253DA1A468}" sibTransId="{47596A5A-01A5-4638-BDEA-E302C95D3B32}"/>
    <dgm:cxn modelId="{C690A55B-B4CF-4903-BD31-06B6B9338915}" srcId="{62E3142F-9D50-456B-AA55-2C7A17996253}" destId="{73763E27-4B8D-44B1-81D1-013BF36BAE70}" srcOrd="0" destOrd="0" parTransId="{D7DE540D-2CBB-40CF-AD54-BC091343F57B}" sibTransId="{5FE047E8-746A-438C-83B0-1F633EDB7649}"/>
    <dgm:cxn modelId="{D462165D-E8CA-4D92-9A62-2D63A0468620}" type="presOf" srcId="{3CB59C89-AAAF-43D7-9B99-933EB1498826}" destId="{CCF5F3EF-B247-498C-835B-0AAA89CA87E9}" srcOrd="0" destOrd="0" presId="urn:microsoft.com/office/officeart/2005/8/layout/orgChart1"/>
    <dgm:cxn modelId="{754D9D5D-A914-4715-9C5F-03CEECE5CC52}" srcId="{8C06B2FB-201C-46C6-AE5B-55F823816542}" destId="{62E3142F-9D50-456B-AA55-2C7A17996253}" srcOrd="0" destOrd="0" parTransId="{54D8FE5F-5B68-4D80-9BA6-8B89E88E95D4}" sibTransId="{1AD1A1DF-D606-4112-A2A9-F11C33AA8D41}"/>
    <dgm:cxn modelId="{C1B57762-77E1-4CDE-B20D-60C5D142A76C}" type="presOf" srcId="{4A727D1C-2BA5-489F-B5D2-7B3CB18FA2F6}" destId="{4E61F266-E425-46B7-A37E-0E50F59A7C94}" srcOrd="0" destOrd="0" presId="urn:microsoft.com/office/officeart/2005/8/layout/orgChart1"/>
    <dgm:cxn modelId="{90C13345-14EB-45B9-8035-AC92BD3A052A}" srcId="{C28A013E-BF79-437B-B0C4-890FC9E9CBF5}" destId="{4A727D1C-2BA5-489F-B5D2-7B3CB18FA2F6}" srcOrd="1" destOrd="0" parTransId="{3CB59C89-AAAF-43D7-9B99-933EB1498826}" sibTransId="{20018EB9-90BF-41C2-9EA1-D9DAB2FBBEE7}"/>
    <dgm:cxn modelId="{FE79ED68-A00B-4058-ACE5-FE29C1D4CAB0}" type="presOf" srcId="{D7DE540D-2CBB-40CF-AD54-BC091343F57B}" destId="{0A067DCA-A829-400E-AC1D-3B27F91E392F}" srcOrd="0" destOrd="0" presId="urn:microsoft.com/office/officeart/2005/8/layout/orgChart1"/>
    <dgm:cxn modelId="{A0488084-3865-42BB-93F3-96B08BA2F570}" type="presOf" srcId="{D18E771B-D359-4C65-807C-882F062E0C56}" destId="{2BAE121A-41FB-46CA-9081-29E8BFCE08FE}" srcOrd="1" destOrd="0" presId="urn:microsoft.com/office/officeart/2005/8/layout/orgChart1"/>
    <dgm:cxn modelId="{6A0D9687-EFE8-4254-A0DF-6F3D7B860EF0}" type="presOf" srcId="{D3983D7A-86BD-4C9B-BD07-A78204ABEDA2}" destId="{07D8A876-7DE5-4CCA-BBBD-61B196CB020D}" srcOrd="1" destOrd="0" presId="urn:microsoft.com/office/officeart/2005/8/layout/orgChart1"/>
    <dgm:cxn modelId="{1970568B-58B2-4289-89F6-456E5D1F01E0}" type="presOf" srcId="{055364D9-6214-48A3-BBAA-D437879CE77D}" destId="{562BF9A7-2897-4D06-8E5C-805B4C026CFE}" srcOrd="0" destOrd="0" presId="urn:microsoft.com/office/officeart/2005/8/layout/orgChart1"/>
    <dgm:cxn modelId="{9B30EE8C-4707-4FB0-915F-243EDBF839CE}" type="presOf" srcId="{A5BE99DD-FC47-4A42-A80B-5B8F4059E127}" destId="{556D31CE-1D84-40BA-9BAC-AB2E157F69BB}" srcOrd="0" destOrd="0" presId="urn:microsoft.com/office/officeart/2005/8/layout/orgChart1"/>
    <dgm:cxn modelId="{FB57CF94-550B-422A-ABDF-4C19F55440EA}" type="presOf" srcId="{19582E24-CCE7-4FC6-ADF7-CFBA12353F5D}" destId="{FEF8AA8D-D490-44C5-A193-8023E0A5E7EF}" srcOrd="0" destOrd="0" presId="urn:microsoft.com/office/officeart/2005/8/layout/orgChart1"/>
    <dgm:cxn modelId="{6207D694-E0CB-4F83-BC3F-BCB9ECD09ACA}" srcId="{19582E24-CCE7-4FC6-ADF7-CFBA12353F5D}" destId="{D18E771B-D359-4C65-807C-882F062E0C56}" srcOrd="1" destOrd="0" parTransId="{8BC05C30-6AEE-4B2B-A996-60F789B740F5}" sibTransId="{96E1F81B-0A5B-459E-991D-0D3CCF4A928A}"/>
    <dgm:cxn modelId="{B06D0C95-5321-4E47-B216-14FB63F0E4A6}" type="presOf" srcId="{5B1F96A0-3979-42C3-88E6-F9BEAA8B3B77}" destId="{4BD1F440-9DC5-464F-83B5-591897CA2500}" srcOrd="0" destOrd="0" presId="urn:microsoft.com/office/officeart/2005/8/layout/orgChart1"/>
    <dgm:cxn modelId="{50144697-3571-4A90-8EA8-EFC3FF4FDDA4}" type="presOf" srcId="{D3983D7A-86BD-4C9B-BD07-A78204ABEDA2}" destId="{4DA614DE-50AC-49CA-88D3-850F6F781746}" srcOrd="0" destOrd="0" presId="urn:microsoft.com/office/officeart/2005/8/layout/orgChart1"/>
    <dgm:cxn modelId="{7394B59B-235E-4CAE-AB7E-05C5EC6ADFFA}" type="presOf" srcId="{A43FCDBE-791A-4237-A4D5-BF511599FB0A}" destId="{9658839A-BB98-45CE-94E8-E2237D5B6B7B}" srcOrd="1" destOrd="0" presId="urn:microsoft.com/office/officeart/2005/8/layout/orgChart1"/>
    <dgm:cxn modelId="{068CFEA4-7EA7-4656-B966-0715E2A8F4EC}" type="presOf" srcId="{8BC05C30-6AEE-4B2B-A996-60F789B740F5}" destId="{47EE254F-C303-4582-8769-FCB7A33159DA}" srcOrd="0" destOrd="0" presId="urn:microsoft.com/office/officeart/2005/8/layout/orgChart1"/>
    <dgm:cxn modelId="{0CF59EAC-3198-4992-967C-9F7306B5D158}" srcId="{73763E27-4B8D-44B1-81D1-013BF36BAE70}" destId="{AACF620F-71AE-4189-B8FD-BB8F8D605E43}" srcOrd="0" destOrd="0" parTransId="{BD36523E-FDAA-4B23-A8B2-4187A80D14E1}" sibTransId="{52B6A569-04FC-4C37-913D-964221B162C5}"/>
    <dgm:cxn modelId="{CB1AEEAC-663B-45FB-BBBE-F130AE503702}" type="presOf" srcId="{6BB1907E-ECBF-440D-A247-B711C051D791}" destId="{6A4B19C4-0E74-4C8C-BD5E-0A9CD6ED603A}" srcOrd="0" destOrd="0" presId="urn:microsoft.com/office/officeart/2005/8/layout/orgChart1"/>
    <dgm:cxn modelId="{8C23A5AD-98BF-42C2-B94B-573DFA58F749}" type="presOf" srcId="{8C06B2FB-201C-46C6-AE5B-55F823816542}" destId="{3660CDDF-3A95-49E1-A446-FB279831A54B}" srcOrd="0" destOrd="0" presId="urn:microsoft.com/office/officeart/2005/8/layout/orgChart1"/>
    <dgm:cxn modelId="{4E910BB6-2381-4752-9E00-C9824484A492}" type="presOf" srcId="{C28A013E-BF79-437B-B0C4-890FC9E9CBF5}" destId="{4D6D5C13-BA1B-4FA4-A82F-C7DF1A2D3CD3}" srcOrd="0" destOrd="0" presId="urn:microsoft.com/office/officeart/2005/8/layout/orgChart1"/>
    <dgm:cxn modelId="{40817EC5-D7E3-40EF-A9D6-EEC10F91A4D9}" type="presOf" srcId="{4A727D1C-2BA5-489F-B5D2-7B3CB18FA2F6}" destId="{3E47C1F5-EEB9-40F2-B129-079507322B04}" srcOrd="1" destOrd="0" presId="urn:microsoft.com/office/officeart/2005/8/layout/orgChart1"/>
    <dgm:cxn modelId="{9AE8F9C9-AADF-44D6-BDB1-30638983C4A6}" type="presOf" srcId="{5B1F96A0-3979-42C3-88E6-F9BEAA8B3B77}" destId="{F33D9111-524C-4438-9D0B-C7BAC628A30C}" srcOrd="1" destOrd="0" presId="urn:microsoft.com/office/officeart/2005/8/layout/orgChart1"/>
    <dgm:cxn modelId="{BB4E18D4-32F8-45C1-BA47-D4EF02034D4F}" type="presOf" srcId="{19582E24-CCE7-4FC6-ADF7-CFBA12353F5D}" destId="{F29FBE44-1933-4D3A-8F78-B9CA1540DD60}" srcOrd="1" destOrd="0" presId="urn:microsoft.com/office/officeart/2005/8/layout/orgChart1"/>
    <dgm:cxn modelId="{72CCEEE3-9872-424D-A2FF-F359E355D544}" type="presOf" srcId="{AACF620F-71AE-4189-B8FD-BB8F8D605E43}" destId="{D37759C6-847B-4560-BFE6-6D37114E1916}" srcOrd="0" destOrd="0" presId="urn:microsoft.com/office/officeart/2005/8/layout/orgChart1"/>
    <dgm:cxn modelId="{3C2503E4-286D-4151-A718-A45C6B47FF1D}" type="presOf" srcId="{73763E27-4B8D-44B1-81D1-013BF36BAE70}" destId="{AA0FEB63-9271-41B4-B6C1-E0933960B2EA}" srcOrd="1" destOrd="0" presId="urn:microsoft.com/office/officeart/2005/8/layout/orgChart1"/>
    <dgm:cxn modelId="{DDD2D7E4-34D5-40B3-B024-84CAE20DE689}" type="presOf" srcId="{D18E771B-D359-4C65-807C-882F062E0C56}" destId="{95AE1121-9E50-404E-886A-0172F9BFEFE3}" srcOrd="0" destOrd="0" presId="urn:microsoft.com/office/officeart/2005/8/layout/orgChart1"/>
    <dgm:cxn modelId="{C72E5BEE-9D4E-4368-A07F-74ACA0FC586B}" srcId="{73763E27-4B8D-44B1-81D1-013BF36BAE70}" destId="{D3983D7A-86BD-4C9B-BD07-A78204ABEDA2}" srcOrd="1" destOrd="0" parTransId="{055364D9-6214-48A3-BBAA-D437879CE77D}" sibTransId="{D622705D-E303-4142-9C6C-F9F4E8353D31}"/>
    <dgm:cxn modelId="{E456C6F8-FEFD-4DDC-B89C-C5FA1142DBB9}" type="presOf" srcId="{62E3142F-9D50-456B-AA55-2C7A17996253}" destId="{E62FEBD2-5AC9-45C9-A11C-17F6CACFB538}" srcOrd="0" destOrd="0" presId="urn:microsoft.com/office/officeart/2005/8/layout/orgChart1"/>
    <dgm:cxn modelId="{83226A70-EAB5-46FD-9DE4-4A26AC415E27}" type="presParOf" srcId="{3660CDDF-3A95-49E1-A446-FB279831A54B}" destId="{E036A9BB-8AAA-4696-8600-493961BD1BB6}" srcOrd="0" destOrd="0" presId="urn:microsoft.com/office/officeart/2005/8/layout/orgChart1"/>
    <dgm:cxn modelId="{801116FE-D500-4D0D-B516-9E8438D18287}" type="presParOf" srcId="{E036A9BB-8AAA-4696-8600-493961BD1BB6}" destId="{D38F2A4B-4D1A-4636-8277-E6F095837AD5}" srcOrd="0" destOrd="0" presId="urn:microsoft.com/office/officeart/2005/8/layout/orgChart1"/>
    <dgm:cxn modelId="{E59644D2-1394-464D-806C-26CC6B9A8A0B}" type="presParOf" srcId="{D38F2A4B-4D1A-4636-8277-E6F095837AD5}" destId="{E62FEBD2-5AC9-45C9-A11C-17F6CACFB538}" srcOrd="0" destOrd="0" presId="urn:microsoft.com/office/officeart/2005/8/layout/orgChart1"/>
    <dgm:cxn modelId="{7C86343A-863A-4E41-9EB8-07427AD8FBE1}" type="presParOf" srcId="{D38F2A4B-4D1A-4636-8277-E6F095837AD5}" destId="{323E7C82-6EFD-4591-AE03-D252C8E55060}" srcOrd="1" destOrd="0" presId="urn:microsoft.com/office/officeart/2005/8/layout/orgChart1"/>
    <dgm:cxn modelId="{10B25A4A-2356-455B-8277-2D374FE622B0}" type="presParOf" srcId="{E036A9BB-8AAA-4696-8600-493961BD1BB6}" destId="{DBA39732-65EA-4FA8-A95C-18E7BBE565FE}" srcOrd="1" destOrd="0" presId="urn:microsoft.com/office/officeart/2005/8/layout/orgChart1"/>
    <dgm:cxn modelId="{64FCDE90-A0AC-4EEB-9CEA-94EDA11B9191}" type="presParOf" srcId="{DBA39732-65EA-4FA8-A95C-18E7BBE565FE}" destId="{0A067DCA-A829-400E-AC1D-3B27F91E392F}" srcOrd="0" destOrd="0" presId="urn:microsoft.com/office/officeart/2005/8/layout/orgChart1"/>
    <dgm:cxn modelId="{6F407E46-489A-4EA2-85BA-DF6579CA5A60}" type="presParOf" srcId="{DBA39732-65EA-4FA8-A95C-18E7BBE565FE}" destId="{091808FA-0C4C-44FC-8810-9470C704D748}" srcOrd="1" destOrd="0" presId="urn:microsoft.com/office/officeart/2005/8/layout/orgChart1"/>
    <dgm:cxn modelId="{495F826D-BB9B-479C-8CC7-A6348373AE17}" type="presParOf" srcId="{091808FA-0C4C-44FC-8810-9470C704D748}" destId="{E3A87E97-AF65-43D1-99DD-DC2CD3746DFE}" srcOrd="0" destOrd="0" presId="urn:microsoft.com/office/officeart/2005/8/layout/orgChart1"/>
    <dgm:cxn modelId="{69435480-9AE1-4446-B845-3F46B0403AC1}" type="presParOf" srcId="{E3A87E97-AF65-43D1-99DD-DC2CD3746DFE}" destId="{BEC98EC1-8C18-4973-A49D-29C89BA8E34C}" srcOrd="0" destOrd="0" presId="urn:microsoft.com/office/officeart/2005/8/layout/orgChart1"/>
    <dgm:cxn modelId="{9AEB5066-D449-4152-86D6-46B9CAB76B98}" type="presParOf" srcId="{E3A87E97-AF65-43D1-99DD-DC2CD3746DFE}" destId="{AA0FEB63-9271-41B4-B6C1-E0933960B2EA}" srcOrd="1" destOrd="0" presId="urn:microsoft.com/office/officeart/2005/8/layout/orgChart1"/>
    <dgm:cxn modelId="{9F51E946-7710-460C-A3B8-27FFDD22D2D3}" type="presParOf" srcId="{091808FA-0C4C-44FC-8810-9470C704D748}" destId="{87B47B75-3B5B-4EE4-8F4B-94244A584927}" srcOrd="1" destOrd="0" presId="urn:microsoft.com/office/officeart/2005/8/layout/orgChart1"/>
    <dgm:cxn modelId="{391003A6-308F-4A4B-A7B3-C66952DB536A}" type="presParOf" srcId="{87B47B75-3B5B-4EE4-8F4B-94244A584927}" destId="{17E57EE6-69D3-4CE5-A9EB-30676C175187}" srcOrd="0" destOrd="0" presId="urn:microsoft.com/office/officeart/2005/8/layout/orgChart1"/>
    <dgm:cxn modelId="{D0D71DD4-A9BB-4064-8BBC-D4BFD7FB0912}" type="presParOf" srcId="{87B47B75-3B5B-4EE4-8F4B-94244A584927}" destId="{EC7BC90A-E377-415E-B464-96F0B5C72C94}" srcOrd="1" destOrd="0" presId="urn:microsoft.com/office/officeart/2005/8/layout/orgChart1"/>
    <dgm:cxn modelId="{EB3400CB-C265-4635-A73F-C786638E1BBC}" type="presParOf" srcId="{EC7BC90A-E377-415E-B464-96F0B5C72C94}" destId="{A4ED1894-0635-4043-987E-97BE95474F38}" srcOrd="0" destOrd="0" presId="urn:microsoft.com/office/officeart/2005/8/layout/orgChart1"/>
    <dgm:cxn modelId="{5CDB210B-37A3-4264-9997-FEBDCCD999D4}" type="presParOf" srcId="{A4ED1894-0635-4043-987E-97BE95474F38}" destId="{D37759C6-847B-4560-BFE6-6D37114E1916}" srcOrd="0" destOrd="0" presId="urn:microsoft.com/office/officeart/2005/8/layout/orgChart1"/>
    <dgm:cxn modelId="{7ED47C66-4086-4E1B-AAD8-8B663AC3E648}" type="presParOf" srcId="{A4ED1894-0635-4043-987E-97BE95474F38}" destId="{D0C5C9FB-3FD2-4554-A8EA-1C2202533464}" srcOrd="1" destOrd="0" presId="urn:microsoft.com/office/officeart/2005/8/layout/orgChart1"/>
    <dgm:cxn modelId="{A72FD601-BE53-4012-B710-D0DC2039EBE9}" type="presParOf" srcId="{EC7BC90A-E377-415E-B464-96F0B5C72C94}" destId="{F8304CA0-020E-4065-8FE0-635D91AB5C03}" srcOrd="1" destOrd="0" presId="urn:microsoft.com/office/officeart/2005/8/layout/orgChart1"/>
    <dgm:cxn modelId="{518FDD04-1576-4532-BC8D-66AC873E323D}" type="presParOf" srcId="{EC7BC90A-E377-415E-B464-96F0B5C72C94}" destId="{C4FD8FAE-D017-4FF0-9A6A-4DE19FB99125}" srcOrd="2" destOrd="0" presId="urn:microsoft.com/office/officeart/2005/8/layout/orgChart1"/>
    <dgm:cxn modelId="{56E451C1-7D84-41FF-9824-FCFACE5EB990}" type="presParOf" srcId="{87B47B75-3B5B-4EE4-8F4B-94244A584927}" destId="{562BF9A7-2897-4D06-8E5C-805B4C026CFE}" srcOrd="2" destOrd="0" presId="urn:microsoft.com/office/officeart/2005/8/layout/orgChart1"/>
    <dgm:cxn modelId="{EB142BAF-3D42-4A2A-AB38-5AC3DBB26312}" type="presParOf" srcId="{87B47B75-3B5B-4EE4-8F4B-94244A584927}" destId="{4F2EAC8B-833E-4216-AF1B-A6C5EDD0FB14}" srcOrd="3" destOrd="0" presId="urn:microsoft.com/office/officeart/2005/8/layout/orgChart1"/>
    <dgm:cxn modelId="{871A55BE-329F-4F63-A360-05235FDF694D}" type="presParOf" srcId="{4F2EAC8B-833E-4216-AF1B-A6C5EDD0FB14}" destId="{875CFC8F-F372-455C-A71E-EB8FE06D81F2}" srcOrd="0" destOrd="0" presId="urn:microsoft.com/office/officeart/2005/8/layout/orgChart1"/>
    <dgm:cxn modelId="{07B62AC8-CC25-438E-931F-C728BAB7CBA5}" type="presParOf" srcId="{875CFC8F-F372-455C-A71E-EB8FE06D81F2}" destId="{4DA614DE-50AC-49CA-88D3-850F6F781746}" srcOrd="0" destOrd="0" presId="urn:microsoft.com/office/officeart/2005/8/layout/orgChart1"/>
    <dgm:cxn modelId="{74F950C0-8603-4FCD-BE68-905DBF5EE448}" type="presParOf" srcId="{875CFC8F-F372-455C-A71E-EB8FE06D81F2}" destId="{07D8A876-7DE5-4CCA-BBBD-61B196CB020D}" srcOrd="1" destOrd="0" presId="urn:microsoft.com/office/officeart/2005/8/layout/orgChart1"/>
    <dgm:cxn modelId="{2CAFF603-50A2-497D-9C6A-5F8947F707C2}" type="presParOf" srcId="{4F2EAC8B-833E-4216-AF1B-A6C5EDD0FB14}" destId="{CC408C16-5F78-4212-B46D-8CF1226A7A80}" srcOrd="1" destOrd="0" presId="urn:microsoft.com/office/officeart/2005/8/layout/orgChart1"/>
    <dgm:cxn modelId="{70B24816-6B0D-4419-9590-7C47F8C3D85A}" type="presParOf" srcId="{4F2EAC8B-833E-4216-AF1B-A6C5EDD0FB14}" destId="{4D862E2B-9D72-447A-8B4A-1F0DEA51B9F3}" srcOrd="2" destOrd="0" presId="urn:microsoft.com/office/officeart/2005/8/layout/orgChart1"/>
    <dgm:cxn modelId="{04A68A13-3970-41C8-A073-D805538AA70B}" type="presParOf" srcId="{091808FA-0C4C-44FC-8810-9470C704D748}" destId="{37831DC8-A5BF-4303-B869-3CF23A7D94DC}" srcOrd="2" destOrd="0" presId="urn:microsoft.com/office/officeart/2005/8/layout/orgChart1"/>
    <dgm:cxn modelId="{DF84A21C-EDF1-4739-A061-5045606765A3}" type="presParOf" srcId="{DBA39732-65EA-4FA8-A95C-18E7BBE565FE}" destId="{556D31CE-1D84-40BA-9BAC-AB2E157F69BB}" srcOrd="2" destOrd="0" presId="urn:microsoft.com/office/officeart/2005/8/layout/orgChart1"/>
    <dgm:cxn modelId="{FC7DCF34-5705-4B2D-BBE3-AB6593E24C62}" type="presParOf" srcId="{DBA39732-65EA-4FA8-A95C-18E7BBE565FE}" destId="{BBD84F02-DDEB-477A-BA50-C09E923E25D2}" srcOrd="3" destOrd="0" presId="urn:microsoft.com/office/officeart/2005/8/layout/orgChart1"/>
    <dgm:cxn modelId="{F2AB68B0-F1F4-4EC9-95A9-67F5BA855C96}" type="presParOf" srcId="{BBD84F02-DDEB-477A-BA50-C09E923E25D2}" destId="{7F0887A3-0181-4F6A-B190-0CD4D502834D}" srcOrd="0" destOrd="0" presId="urn:microsoft.com/office/officeart/2005/8/layout/orgChart1"/>
    <dgm:cxn modelId="{83432695-CC8D-4B50-AC85-038D32636613}" type="presParOf" srcId="{7F0887A3-0181-4F6A-B190-0CD4D502834D}" destId="{FEF8AA8D-D490-44C5-A193-8023E0A5E7EF}" srcOrd="0" destOrd="0" presId="urn:microsoft.com/office/officeart/2005/8/layout/orgChart1"/>
    <dgm:cxn modelId="{4A1AF772-FF03-410A-AB8A-BE53D290DC2A}" type="presParOf" srcId="{7F0887A3-0181-4F6A-B190-0CD4D502834D}" destId="{F29FBE44-1933-4D3A-8F78-B9CA1540DD60}" srcOrd="1" destOrd="0" presId="urn:microsoft.com/office/officeart/2005/8/layout/orgChart1"/>
    <dgm:cxn modelId="{0B1E9987-2FFB-4C4C-A28B-58C912737025}" type="presParOf" srcId="{BBD84F02-DDEB-477A-BA50-C09E923E25D2}" destId="{4A19F93B-410D-4A48-A09C-EE7C93B20F24}" srcOrd="1" destOrd="0" presId="urn:microsoft.com/office/officeart/2005/8/layout/orgChart1"/>
    <dgm:cxn modelId="{5412C789-F603-4F8D-9C97-308CD8E61546}" type="presParOf" srcId="{4A19F93B-410D-4A48-A09C-EE7C93B20F24}" destId="{F073BF95-FCB5-44EB-B769-2F748B151F0D}" srcOrd="0" destOrd="0" presId="urn:microsoft.com/office/officeart/2005/8/layout/orgChart1"/>
    <dgm:cxn modelId="{EF1BAC97-90B4-44F5-B295-5A7E55AA78F4}" type="presParOf" srcId="{4A19F93B-410D-4A48-A09C-EE7C93B20F24}" destId="{82B6F3E2-72B7-451F-B9B4-9F4727F70835}" srcOrd="1" destOrd="0" presId="urn:microsoft.com/office/officeart/2005/8/layout/orgChart1"/>
    <dgm:cxn modelId="{BB0F5C03-96BC-4CBD-BBDC-9A9F39210249}" type="presParOf" srcId="{82B6F3E2-72B7-451F-B9B4-9F4727F70835}" destId="{06DA0D2E-1EBD-488B-BC92-7A391238C5FB}" srcOrd="0" destOrd="0" presId="urn:microsoft.com/office/officeart/2005/8/layout/orgChart1"/>
    <dgm:cxn modelId="{1275BB03-5157-4837-BCC3-8F6139140A39}" type="presParOf" srcId="{06DA0D2E-1EBD-488B-BC92-7A391238C5FB}" destId="{4BD1F440-9DC5-464F-83B5-591897CA2500}" srcOrd="0" destOrd="0" presId="urn:microsoft.com/office/officeart/2005/8/layout/orgChart1"/>
    <dgm:cxn modelId="{5D2183AC-E39E-4103-8C69-083490675DAF}" type="presParOf" srcId="{06DA0D2E-1EBD-488B-BC92-7A391238C5FB}" destId="{F33D9111-524C-4438-9D0B-C7BAC628A30C}" srcOrd="1" destOrd="0" presId="urn:microsoft.com/office/officeart/2005/8/layout/orgChart1"/>
    <dgm:cxn modelId="{8E8F44E6-AE51-4697-92C3-6F3ABBD6F562}" type="presParOf" srcId="{82B6F3E2-72B7-451F-B9B4-9F4727F70835}" destId="{57B5FEE1-0FEB-4A2B-AF4D-2E540D6355D2}" srcOrd="1" destOrd="0" presId="urn:microsoft.com/office/officeart/2005/8/layout/orgChart1"/>
    <dgm:cxn modelId="{F1BF4C80-4CF6-4679-A92C-5859C42B9027}" type="presParOf" srcId="{82B6F3E2-72B7-451F-B9B4-9F4727F70835}" destId="{1C8D2A4F-CBAE-4D86-A64E-5CC07C583656}" srcOrd="2" destOrd="0" presId="urn:microsoft.com/office/officeart/2005/8/layout/orgChart1"/>
    <dgm:cxn modelId="{56891FAE-D59E-4708-AD89-4DB2CEC23766}" type="presParOf" srcId="{4A19F93B-410D-4A48-A09C-EE7C93B20F24}" destId="{47EE254F-C303-4582-8769-FCB7A33159DA}" srcOrd="2" destOrd="0" presId="urn:microsoft.com/office/officeart/2005/8/layout/orgChart1"/>
    <dgm:cxn modelId="{B0C7FCCF-D53A-4860-952D-672B6D2E4E12}" type="presParOf" srcId="{4A19F93B-410D-4A48-A09C-EE7C93B20F24}" destId="{F2B9DBB2-27AE-41A7-8481-205273A5649F}" srcOrd="3" destOrd="0" presId="urn:microsoft.com/office/officeart/2005/8/layout/orgChart1"/>
    <dgm:cxn modelId="{3689A267-1F39-432B-AA41-2C0668411282}" type="presParOf" srcId="{F2B9DBB2-27AE-41A7-8481-205273A5649F}" destId="{77D5988D-06DA-44B1-A7C7-4491527B2222}" srcOrd="0" destOrd="0" presId="urn:microsoft.com/office/officeart/2005/8/layout/orgChart1"/>
    <dgm:cxn modelId="{3E938F73-BEA6-4996-9100-81DB0272DB68}" type="presParOf" srcId="{77D5988D-06DA-44B1-A7C7-4491527B2222}" destId="{95AE1121-9E50-404E-886A-0172F9BFEFE3}" srcOrd="0" destOrd="0" presId="urn:microsoft.com/office/officeart/2005/8/layout/orgChart1"/>
    <dgm:cxn modelId="{851C0530-C4E6-4ADD-A244-A1A690768735}" type="presParOf" srcId="{77D5988D-06DA-44B1-A7C7-4491527B2222}" destId="{2BAE121A-41FB-46CA-9081-29E8BFCE08FE}" srcOrd="1" destOrd="0" presId="urn:microsoft.com/office/officeart/2005/8/layout/orgChart1"/>
    <dgm:cxn modelId="{9DDE1C53-F6ED-4115-915B-51D19F520D7B}" type="presParOf" srcId="{F2B9DBB2-27AE-41A7-8481-205273A5649F}" destId="{E96704DA-F02D-47EE-B332-D1CE14E74002}" srcOrd="1" destOrd="0" presId="urn:microsoft.com/office/officeart/2005/8/layout/orgChart1"/>
    <dgm:cxn modelId="{55E2EDE4-B558-4921-B1E9-9AC7AEC62D32}" type="presParOf" srcId="{F2B9DBB2-27AE-41A7-8481-205273A5649F}" destId="{1821F262-F3D6-4A0C-AD89-0C15574DA8EB}" srcOrd="2" destOrd="0" presId="urn:microsoft.com/office/officeart/2005/8/layout/orgChart1"/>
    <dgm:cxn modelId="{4FD75DCC-BE96-4FF3-8F44-3D26904CE8F4}" type="presParOf" srcId="{BBD84F02-DDEB-477A-BA50-C09E923E25D2}" destId="{1B37C481-F781-4CCC-9F17-9CD08DB33AD4}" srcOrd="2" destOrd="0" presId="urn:microsoft.com/office/officeart/2005/8/layout/orgChart1"/>
    <dgm:cxn modelId="{21B6CEBF-EFFA-41B7-AC11-1E389F47FC81}" type="presParOf" srcId="{DBA39732-65EA-4FA8-A95C-18E7BBE565FE}" destId="{6A4B19C4-0E74-4C8C-BD5E-0A9CD6ED603A}" srcOrd="4" destOrd="0" presId="urn:microsoft.com/office/officeart/2005/8/layout/orgChart1"/>
    <dgm:cxn modelId="{8F653007-8CA7-4C61-A975-A5E7B58E9B9C}" type="presParOf" srcId="{DBA39732-65EA-4FA8-A95C-18E7BBE565FE}" destId="{A58B37A7-D239-48C3-84CD-8B977749BEB5}" srcOrd="5" destOrd="0" presId="urn:microsoft.com/office/officeart/2005/8/layout/orgChart1"/>
    <dgm:cxn modelId="{6F26071D-C8A7-43DC-98D8-2AA82BBFFE51}" type="presParOf" srcId="{A58B37A7-D239-48C3-84CD-8B977749BEB5}" destId="{AF32226F-46CD-4DCD-9224-D320D8E01536}" srcOrd="0" destOrd="0" presId="urn:microsoft.com/office/officeart/2005/8/layout/orgChart1"/>
    <dgm:cxn modelId="{16E86198-65C1-4481-B788-11A965396842}" type="presParOf" srcId="{AF32226F-46CD-4DCD-9224-D320D8E01536}" destId="{4D6D5C13-BA1B-4FA4-A82F-C7DF1A2D3CD3}" srcOrd="0" destOrd="0" presId="urn:microsoft.com/office/officeart/2005/8/layout/orgChart1"/>
    <dgm:cxn modelId="{2A957B44-A854-4B2D-A4B5-56156FB5FEDB}" type="presParOf" srcId="{AF32226F-46CD-4DCD-9224-D320D8E01536}" destId="{0BEEE0D3-8A73-458C-86B6-432763F1888D}" srcOrd="1" destOrd="0" presId="urn:microsoft.com/office/officeart/2005/8/layout/orgChart1"/>
    <dgm:cxn modelId="{3E208FD7-52B4-473C-BEF2-9D5F8CC493FD}" type="presParOf" srcId="{A58B37A7-D239-48C3-84CD-8B977749BEB5}" destId="{1F017A67-3528-450C-AF0D-36516A6149B3}" srcOrd="1" destOrd="0" presId="urn:microsoft.com/office/officeart/2005/8/layout/orgChart1"/>
    <dgm:cxn modelId="{5687F537-1C54-4795-8C46-D8526FD0D0C0}" type="presParOf" srcId="{1F017A67-3528-450C-AF0D-36516A6149B3}" destId="{D0BE1C4B-10BB-4691-AA24-840F6BBA7D10}" srcOrd="0" destOrd="0" presId="urn:microsoft.com/office/officeart/2005/8/layout/orgChart1"/>
    <dgm:cxn modelId="{8EF35C7E-E30E-44D4-822B-EFE6DCBD4F21}" type="presParOf" srcId="{1F017A67-3528-450C-AF0D-36516A6149B3}" destId="{A1E235CB-77D0-421D-8451-B6FB5FF49562}" srcOrd="1" destOrd="0" presId="urn:microsoft.com/office/officeart/2005/8/layout/orgChart1"/>
    <dgm:cxn modelId="{377F1EDA-125F-47AD-A1EF-7EA4D3F6BD81}" type="presParOf" srcId="{A1E235CB-77D0-421D-8451-B6FB5FF49562}" destId="{1B65114B-8818-4991-A22C-A8258DD82E87}" srcOrd="0" destOrd="0" presId="urn:microsoft.com/office/officeart/2005/8/layout/orgChart1"/>
    <dgm:cxn modelId="{BD38CDEF-6444-4E91-87A4-FD549DA52E54}" type="presParOf" srcId="{1B65114B-8818-4991-A22C-A8258DD82E87}" destId="{4134EF5F-02CA-4E4F-8472-55BC67094B67}" srcOrd="0" destOrd="0" presId="urn:microsoft.com/office/officeart/2005/8/layout/orgChart1"/>
    <dgm:cxn modelId="{D43448AD-D67B-4B92-BB6E-4E1DE6A8DEFB}" type="presParOf" srcId="{1B65114B-8818-4991-A22C-A8258DD82E87}" destId="{9658839A-BB98-45CE-94E8-E2237D5B6B7B}" srcOrd="1" destOrd="0" presId="urn:microsoft.com/office/officeart/2005/8/layout/orgChart1"/>
    <dgm:cxn modelId="{A89F39E5-2AB6-4276-AE35-1857C73C7E6F}" type="presParOf" srcId="{A1E235CB-77D0-421D-8451-B6FB5FF49562}" destId="{A46F5727-7B7A-4FFF-ABE1-001B13209971}" srcOrd="1" destOrd="0" presId="urn:microsoft.com/office/officeart/2005/8/layout/orgChart1"/>
    <dgm:cxn modelId="{A71C7FC5-3EA5-4331-AD36-BAEC160CFE4A}" type="presParOf" srcId="{A1E235CB-77D0-421D-8451-B6FB5FF49562}" destId="{2CAA85AF-6858-47E3-B36C-115344748E3C}" srcOrd="2" destOrd="0" presId="urn:microsoft.com/office/officeart/2005/8/layout/orgChart1"/>
    <dgm:cxn modelId="{5EAA568D-9E7A-4AE3-8362-0F00F33D069C}" type="presParOf" srcId="{1F017A67-3528-450C-AF0D-36516A6149B3}" destId="{CCF5F3EF-B247-498C-835B-0AAA89CA87E9}" srcOrd="2" destOrd="0" presId="urn:microsoft.com/office/officeart/2005/8/layout/orgChart1"/>
    <dgm:cxn modelId="{8BD93377-94D5-434B-9982-CB7AAF99E9A7}" type="presParOf" srcId="{1F017A67-3528-450C-AF0D-36516A6149B3}" destId="{1B3068BC-3014-44DA-A402-2B221C2C1871}" srcOrd="3" destOrd="0" presId="urn:microsoft.com/office/officeart/2005/8/layout/orgChart1"/>
    <dgm:cxn modelId="{335EF2C3-35C3-4EEB-88DD-EA0C3AE546D2}" type="presParOf" srcId="{1B3068BC-3014-44DA-A402-2B221C2C1871}" destId="{2075CE09-8535-4986-BBCA-C6807E61AF2F}" srcOrd="0" destOrd="0" presId="urn:microsoft.com/office/officeart/2005/8/layout/orgChart1"/>
    <dgm:cxn modelId="{1909F318-19BE-41F9-B30E-86C387970FCD}" type="presParOf" srcId="{2075CE09-8535-4986-BBCA-C6807E61AF2F}" destId="{4E61F266-E425-46B7-A37E-0E50F59A7C94}" srcOrd="0" destOrd="0" presId="urn:microsoft.com/office/officeart/2005/8/layout/orgChart1"/>
    <dgm:cxn modelId="{9A35F97B-2866-444F-B641-5DC0A443DBAB}" type="presParOf" srcId="{2075CE09-8535-4986-BBCA-C6807E61AF2F}" destId="{3E47C1F5-EEB9-40F2-B129-079507322B04}" srcOrd="1" destOrd="0" presId="urn:microsoft.com/office/officeart/2005/8/layout/orgChart1"/>
    <dgm:cxn modelId="{67B40735-D278-4751-99D2-4AFF5E0F4C43}" type="presParOf" srcId="{1B3068BC-3014-44DA-A402-2B221C2C1871}" destId="{D5490CCA-3105-4DF7-BE7A-AE6D858B38D1}" srcOrd="1" destOrd="0" presId="urn:microsoft.com/office/officeart/2005/8/layout/orgChart1"/>
    <dgm:cxn modelId="{3E51F621-6EAF-4A15-BCCC-35EA96C99756}" type="presParOf" srcId="{1B3068BC-3014-44DA-A402-2B221C2C1871}" destId="{0226A6C4-25FA-4E8B-8DFC-638914B3ADCE}" srcOrd="2" destOrd="0" presId="urn:microsoft.com/office/officeart/2005/8/layout/orgChart1"/>
    <dgm:cxn modelId="{BBE4AF6C-CB2C-425B-BBE5-B1CB15A322F1}" type="presParOf" srcId="{A58B37A7-D239-48C3-84CD-8B977749BEB5}" destId="{CFEFF699-F12E-4BE4-A7EB-4002170CF888}" srcOrd="2" destOrd="0" presId="urn:microsoft.com/office/officeart/2005/8/layout/orgChart1"/>
    <dgm:cxn modelId="{AABAE6C0-5ED8-433E-904B-A553591D07E1}" type="presParOf" srcId="{E036A9BB-8AAA-4696-8600-493961BD1BB6}" destId="{EB6E183B-1411-4BF4-B467-91FAC45CE8B4}" srcOrd="2" destOrd="0" presId="urn:microsoft.com/office/officeart/2005/8/layout/orgChar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94.xml><?xml version="1.0" encoding="utf-8"?>
<dgm:dataModel xmlns:dgm="http://schemas.openxmlformats.org/drawingml/2006/diagram" xmlns:a="http://schemas.openxmlformats.org/drawingml/2006/main">
  <dgm:ptLst>
    <dgm:pt modelId="{8C06B2FB-201C-46C6-AE5B-55F823816542}" type="doc">
      <dgm:prSet loTypeId="urn:microsoft.com/office/officeart/2005/8/layout/orgChart1" loCatId="hierarchy" qsTypeId="urn:microsoft.com/office/officeart/2005/8/quickstyle/simple5" qsCatId="simple" csTypeId="urn:microsoft.com/office/officeart/2005/8/colors/accent0_2" csCatId="mainScheme" phldr="1"/>
      <dgm:spPr/>
      <dgm:t>
        <a:bodyPr/>
        <a:lstStyle/>
        <a:p>
          <a:endParaRPr lang="ru-RU"/>
        </a:p>
      </dgm:t>
    </dgm:pt>
    <dgm:pt modelId="{AACF620F-71AE-4189-B8FD-BB8F8D605E43}">
      <dgm:prSet custT="1"/>
      <dgm:spPr>
        <a:solidFill>
          <a:schemeClr val="accent5">
            <a:lumMod val="20000"/>
            <a:lumOff val="80000"/>
          </a:schemeClr>
        </a:solidFill>
      </dgm:spPr>
      <dgm:t>
        <a:bodyPr/>
        <a:lstStyle/>
        <a:p>
          <a:r>
            <a:rPr lang="ru-RU" sz="1200" b="1" dirty="0"/>
            <a:t>Устанавливают периодичность внутреннего инспектирования завершенных руководителем задания аудиторских заданий</a:t>
          </a:r>
        </a:p>
      </dgm:t>
    </dgm:pt>
    <dgm:pt modelId="{BD36523E-FDAA-4B23-A8B2-4187A80D14E1}" type="parTrans" cxnId="{0CF59EAC-3198-4992-967C-9F7306B5D158}">
      <dgm:prSet/>
      <dgm:spPr/>
      <dgm:t>
        <a:bodyPr/>
        <a:lstStyle/>
        <a:p>
          <a:endParaRPr lang="ru-RU" b="1"/>
        </a:p>
      </dgm:t>
    </dgm:pt>
    <dgm:pt modelId="{52B6A569-04FC-4C37-913D-964221B162C5}" type="sibTrans" cxnId="{0CF59EAC-3198-4992-967C-9F7306B5D158}">
      <dgm:prSet/>
      <dgm:spPr/>
      <dgm:t>
        <a:bodyPr/>
        <a:lstStyle/>
        <a:p>
          <a:endParaRPr lang="ru-RU" b="1"/>
        </a:p>
      </dgm:t>
    </dgm:pt>
    <dgm:pt modelId="{3660CDDF-3A95-49E1-A446-FB279831A54B}" type="pres">
      <dgm:prSet presAssocID="{8C06B2FB-201C-46C6-AE5B-55F823816542}" presName="hierChild1" presStyleCnt="0">
        <dgm:presLayoutVars>
          <dgm:orgChart val="1"/>
          <dgm:chPref val="1"/>
          <dgm:dir/>
          <dgm:animOne val="branch"/>
          <dgm:animLvl val="lvl"/>
          <dgm:resizeHandles/>
        </dgm:presLayoutVars>
      </dgm:prSet>
      <dgm:spPr/>
    </dgm:pt>
    <dgm:pt modelId="{7835E38E-D2F9-49F3-8EC3-A89553F21AA3}" type="pres">
      <dgm:prSet presAssocID="{AACF620F-71AE-4189-B8FD-BB8F8D605E43}" presName="hierRoot1" presStyleCnt="0">
        <dgm:presLayoutVars>
          <dgm:hierBranch val="init"/>
        </dgm:presLayoutVars>
      </dgm:prSet>
      <dgm:spPr/>
    </dgm:pt>
    <dgm:pt modelId="{C1C10B14-856D-4614-9256-53B87EC6E382}" type="pres">
      <dgm:prSet presAssocID="{AACF620F-71AE-4189-B8FD-BB8F8D605E43}" presName="rootComposite1" presStyleCnt="0"/>
      <dgm:spPr/>
    </dgm:pt>
    <dgm:pt modelId="{AA245EC0-93BE-4910-A02B-FFD45CBF65E0}" type="pres">
      <dgm:prSet presAssocID="{AACF620F-71AE-4189-B8FD-BB8F8D605E43}" presName="rootText1" presStyleLbl="node0" presStyleIdx="0" presStyleCnt="1">
        <dgm:presLayoutVars>
          <dgm:chPref val="3"/>
        </dgm:presLayoutVars>
      </dgm:prSet>
      <dgm:spPr/>
    </dgm:pt>
    <dgm:pt modelId="{297718FC-E9E5-439C-AC04-4F18BC17139C}" type="pres">
      <dgm:prSet presAssocID="{AACF620F-71AE-4189-B8FD-BB8F8D605E43}" presName="rootConnector1" presStyleLbl="node1" presStyleIdx="0" presStyleCnt="0"/>
      <dgm:spPr/>
    </dgm:pt>
    <dgm:pt modelId="{6D6FECD2-F051-4946-9961-63F53888A31A}" type="pres">
      <dgm:prSet presAssocID="{AACF620F-71AE-4189-B8FD-BB8F8D605E43}" presName="hierChild2" presStyleCnt="0"/>
      <dgm:spPr/>
    </dgm:pt>
    <dgm:pt modelId="{6CCAAB70-3006-41C3-BA58-4968F71E4167}" type="pres">
      <dgm:prSet presAssocID="{AACF620F-71AE-4189-B8FD-BB8F8D605E43}" presName="hierChild3" presStyleCnt="0"/>
      <dgm:spPr/>
    </dgm:pt>
  </dgm:ptLst>
  <dgm:cxnLst>
    <dgm:cxn modelId="{A5A33792-850F-44B0-BA95-FC31173F37F1}" type="presOf" srcId="{AACF620F-71AE-4189-B8FD-BB8F8D605E43}" destId="{297718FC-E9E5-439C-AC04-4F18BC17139C}" srcOrd="1" destOrd="0" presId="urn:microsoft.com/office/officeart/2005/8/layout/orgChart1"/>
    <dgm:cxn modelId="{0CF59EAC-3198-4992-967C-9F7306B5D158}" srcId="{8C06B2FB-201C-46C6-AE5B-55F823816542}" destId="{AACF620F-71AE-4189-B8FD-BB8F8D605E43}" srcOrd="0" destOrd="0" parTransId="{BD36523E-FDAA-4B23-A8B2-4187A80D14E1}" sibTransId="{52B6A569-04FC-4C37-913D-964221B162C5}"/>
    <dgm:cxn modelId="{8C23A5AD-98BF-42C2-B94B-573DFA58F749}" type="presOf" srcId="{8C06B2FB-201C-46C6-AE5B-55F823816542}" destId="{3660CDDF-3A95-49E1-A446-FB279831A54B}" srcOrd="0" destOrd="0" presId="urn:microsoft.com/office/officeart/2005/8/layout/orgChart1"/>
    <dgm:cxn modelId="{9E6749D9-D236-49B7-86EE-59E8D200A6F2}" type="presOf" srcId="{AACF620F-71AE-4189-B8FD-BB8F8D605E43}" destId="{AA245EC0-93BE-4910-A02B-FFD45CBF65E0}" srcOrd="0" destOrd="0" presId="urn:microsoft.com/office/officeart/2005/8/layout/orgChart1"/>
    <dgm:cxn modelId="{FEC6EC72-7025-469A-B42C-4355514B1719}" type="presParOf" srcId="{3660CDDF-3A95-49E1-A446-FB279831A54B}" destId="{7835E38E-D2F9-49F3-8EC3-A89553F21AA3}" srcOrd="0" destOrd="0" presId="urn:microsoft.com/office/officeart/2005/8/layout/orgChart1"/>
    <dgm:cxn modelId="{13A2D284-976D-4BB9-8DCE-4ED4F2BD3D21}" type="presParOf" srcId="{7835E38E-D2F9-49F3-8EC3-A89553F21AA3}" destId="{C1C10B14-856D-4614-9256-53B87EC6E382}" srcOrd="0" destOrd="0" presId="urn:microsoft.com/office/officeart/2005/8/layout/orgChart1"/>
    <dgm:cxn modelId="{5447E737-081E-4F19-9573-D68479CEDD56}" type="presParOf" srcId="{C1C10B14-856D-4614-9256-53B87EC6E382}" destId="{AA245EC0-93BE-4910-A02B-FFD45CBF65E0}" srcOrd="0" destOrd="0" presId="urn:microsoft.com/office/officeart/2005/8/layout/orgChart1"/>
    <dgm:cxn modelId="{6412F14E-1732-4119-BBF0-1F4F886A3E5C}" type="presParOf" srcId="{C1C10B14-856D-4614-9256-53B87EC6E382}" destId="{297718FC-E9E5-439C-AC04-4F18BC17139C}" srcOrd="1" destOrd="0" presId="urn:microsoft.com/office/officeart/2005/8/layout/orgChart1"/>
    <dgm:cxn modelId="{BFCE8933-D1E6-4250-8742-07332E106690}" type="presParOf" srcId="{7835E38E-D2F9-49F3-8EC3-A89553F21AA3}" destId="{6D6FECD2-F051-4946-9961-63F53888A31A}" srcOrd="1" destOrd="0" presId="urn:microsoft.com/office/officeart/2005/8/layout/orgChart1"/>
    <dgm:cxn modelId="{7C33CE05-DB41-47CC-AA6C-83A55DEC0D0C}" type="presParOf" srcId="{7835E38E-D2F9-49F3-8EC3-A89553F21AA3}" destId="{6CCAAB70-3006-41C3-BA58-4968F71E4167}" srcOrd="2" destOrd="0" presId="urn:microsoft.com/office/officeart/2005/8/layout/orgChar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95.xml><?xml version="1.0" encoding="utf-8"?>
<dgm:dataModel xmlns:dgm="http://schemas.openxmlformats.org/drawingml/2006/diagram" xmlns:a="http://schemas.openxmlformats.org/drawingml/2006/main">
  <dgm:ptLst>
    <dgm:pt modelId="{0415F037-9D98-426C-BF28-E552022714AE}" type="doc">
      <dgm:prSet loTypeId="urn:microsoft.com/office/officeart/2005/8/layout/funnel1" loCatId="relationship" qsTypeId="urn:microsoft.com/office/officeart/2005/8/quickstyle/simple1" qsCatId="simple" csTypeId="urn:microsoft.com/office/officeart/2005/8/colors/accent0_1" csCatId="mainScheme" phldr="1"/>
      <dgm:spPr/>
      <dgm:t>
        <a:bodyPr/>
        <a:lstStyle/>
        <a:p>
          <a:endParaRPr lang="ru-RU"/>
        </a:p>
      </dgm:t>
    </dgm:pt>
    <dgm:pt modelId="{3EEAB6EC-C24A-40FF-8EF2-1C6BA6D2FABE}">
      <dgm:prSet custT="1"/>
      <dgm:spPr/>
      <dgm:t>
        <a:bodyPr/>
        <a:lstStyle/>
        <a:p>
          <a:r>
            <a:rPr lang="ru-RU" sz="1300" b="1" dirty="0"/>
            <a:t>наличие нарушений, выявленных в результате предыдущего внутреннего инспектирования</a:t>
          </a:r>
        </a:p>
      </dgm:t>
    </dgm:pt>
    <dgm:pt modelId="{E644AC16-47BB-4278-873F-1BAC3BF3B3E3}" type="parTrans" cxnId="{C7A47EF7-2D9C-4545-AAF2-42C28FA6CE52}">
      <dgm:prSet/>
      <dgm:spPr/>
      <dgm:t>
        <a:bodyPr/>
        <a:lstStyle/>
        <a:p>
          <a:endParaRPr lang="ru-RU"/>
        </a:p>
      </dgm:t>
    </dgm:pt>
    <dgm:pt modelId="{DB2936BC-61A5-4954-9076-5E075E90731A}" type="sibTrans" cxnId="{C7A47EF7-2D9C-4545-AAF2-42C28FA6CE52}">
      <dgm:prSet/>
      <dgm:spPr/>
      <dgm:t>
        <a:bodyPr/>
        <a:lstStyle/>
        <a:p>
          <a:endParaRPr lang="ru-RU"/>
        </a:p>
      </dgm:t>
    </dgm:pt>
    <dgm:pt modelId="{FFBD0FA7-8E2B-4FEA-9A7F-47D61023DE37}">
      <dgm:prSet/>
      <dgm:spPr/>
      <dgm:t>
        <a:bodyPr/>
        <a:lstStyle/>
        <a:p>
          <a:r>
            <a:rPr lang="ru-RU" b="1" dirty="0"/>
            <a:t>высокие риски, связанные с клиентами</a:t>
          </a:r>
        </a:p>
      </dgm:t>
    </dgm:pt>
    <dgm:pt modelId="{A40B8E5F-68EA-4834-B2F1-92091EE53537}" type="parTrans" cxnId="{00E09875-E082-494E-99C4-1D9D7FE4F707}">
      <dgm:prSet/>
      <dgm:spPr/>
      <dgm:t>
        <a:bodyPr/>
        <a:lstStyle/>
        <a:p>
          <a:endParaRPr lang="ru-RU"/>
        </a:p>
      </dgm:t>
    </dgm:pt>
    <dgm:pt modelId="{A1D6294C-94AC-4053-893D-E3FF481B836A}" type="sibTrans" cxnId="{00E09875-E082-494E-99C4-1D9D7FE4F707}">
      <dgm:prSet/>
      <dgm:spPr/>
      <dgm:t>
        <a:bodyPr/>
        <a:lstStyle/>
        <a:p>
          <a:endParaRPr lang="ru-RU"/>
        </a:p>
      </dgm:t>
    </dgm:pt>
    <dgm:pt modelId="{584F8F4F-DA04-423D-8B59-ED366CABF7B0}">
      <dgm:prSet/>
      <dgm:spPr/>
      <dgm:t>
        <a:bodyPr/>
        <a:lstStyle/>
        <a:p>
          <a:r>
            <a:rPr lang="ru-RU" b="1" dirty="0"/>
            <a:t>сложность аудиторских заданий</a:t>
          </a:r>
        </a:p>
      </dgm:t>
    </dgm:pt>
    <dgm:pt modelId="{F6A4269D-21A9-4973-9048-DA32570F6669}" type="parTrans" cxnId="{B45D7BF2-63BC-4D7A-A1EF-472945038135}">
      <dgm:prSet/>
      <dgm:spPr/>
      <dgm:t>
        <a:bodyPr/>
        <a:lstStyle/>
        <a:p>
          <a:endParaRPr lang="ru-RU"/>
        </a:p>
      </dgm:t>
    </dgm:pt>
    <dgm:pt modelId="{CC8BE2AE-F6D7-4DFA-AF6C-A62615BBA0D9}" type="sibTrans" cxnId="{B45D7BF2-63BC-4D7A-A1EF-472945038135}">
      <dgm:prSet/>
      <dgm:spPr/>
      <dgm:t>
        <a:bodyPr/>
        <a:lstStyle/>
        <a:p>
          <a:endParaRPr lang="ru-RU"/>
        </a:p>
      </dgm:t>
    </dgm:pt>
    <dgm:pt modelId="{BCD84C63-729C-46BC-A7A7-D82A4D699B37}">
      <dgm:prSet/>
      <dgm:spPr/>
      <dgm:t>
        <a:bodyPr/>
        <a:lstStyle/>
        <a:p>
          <a:r>
            <a:rPr lang="ru-RU" dirty="0">
              <a:latin typeface="Arial Black" panose="020B0A04020102020204" pitchFamily="34" charset="0"/>
            </a:rPr>
            <a:t>ЕЖЕГОДНО</a:t>
          </a:r>
        </a:p>
      </dgm:t>
    </dgm:pt>
    <dgm:pt modelId="{E80591C7-1739-4E8F-AEAD-9699C349D785}" type="parTrans" cxnId="{CCA4F005-1F8B-43F4-841D-3D6E933BBFC9}">
      <dgm:prSet/>
      <dgm:spPr/>
      <dgm:t>
        <a:bodyPr/>
        <a:lstStyle/>
        <a:p>
          <a:endParaRPr lang="ru-RU"/>
        </a:p>
      </dgm:t>
    </dgm:pt>
    <dgm:pt modelId="{CCD1A8FA-7366-4285-8EE3-0B0B716B22AA}" type="sibTrans" cxnId="{CCA4F005-1F8B-43F4-841D-3D6E933BBFC9}">
      <dgm:prSet/>
      <dgm:spPr/>
      <dgm:t>
        <a:bodyPr/>
        <a:lstStyle/>
        <a:p>
          <a:endParaRPr lang="ru-RU"/>
        </a:p>
      </dgm:t>
    </dgm:pt>
    <dgm:pt modelId="{94ED5EC0-23E0-46B0-B752-AE76DF6004DD}" type="pres">
      <dgm:prSet presAssocID="{0415F037-9D98-426C-BF28-E552022714AE}" presName="Name0" presStyleCnt="0">
        <dgm:presLayoutVars>
          <dgm:chMax val="4"/>
          <dgm:resizeHandles val="exact"/>
        </dgm:presLayoutVars>
      </dgm:prSet>
      <dgm:spPr/>
    </dgm:pt>
    <dgm:pt modelId="{1F15C82E-43C8-44F2-A62E-466112948978}" type="pres">
      <dgm:prSet presAssocID="{0415F037-9D98-426C-BF28-E552022714AE}" presName="ellipse" presStyleLbl="trBgShp" presStyleIdx="0" presStyleCnt="1"/>
      <dgm:spPr/>
    </dgm:pt>
    <dgm:pt modelId="{7B7F474C-98ED-455E-AA1A-A4F8BBB8C7E7}" type="pres">
      <dgm:prSet presAssocID="{0415F037-9D98-426C-BF28-E552022714AE}" presName="arrow1" presStyleLbl="fgShp" presStyleIdx="0" presStyleCnt="1"/>
      <dgm:spPr/>
    </dgm:pt>
    <dgm:pt modelId="{C97A0DA1-781C-4CBA-9D2E-64AC990EF997}" type="pres">
      <dgm:prSet presAssocID="{0415F037-9D98-426C-BF28-E552022714AE}" presName="rectangle" presStyleLbl="revTx" presStyleIdx="0" presStyleCnt="1" custScaleX="136010">
        <dgm:presLayoutVars>
          <dgm:bulletEnabled val="1"/>
        </dgm:presLayoutVars>
      </dgm:prSet>
      <dgm:spPr/>
    </dgm:pt>
    <dgm:pt modelId="{04EA0929-249B-472E-8F95-4D611D984DA2}" type="pres">
      <dgm:prSet presAssocID="{FFBD0FA7-8E2B-4FEA-9A7F-47D61023DE37}" presName="item1" presStyleLbl="node1" presStyleIdx="0" presStyleCnt="3">
        <dgm:presLayoutVars>
          <dgm:bulletEnabled val="1"/>
        </dgm:presLayoutVars>
      </dgm:prSet>
      <dgm:spPr/>
    </dgm:pt>
    <dgm:pt modelId="{D1EAD613-3540-4E41-B388-A63939B311A2}" type="pres">
      <dgm:prSet presAssocID="{584F8F4F-DA04-423D-8B59-ED366CABF7B0}" presName="item2" presStyleLbl="node1" presStyleIdx="1" presStyleCnt="3">
        <dgm:presLayoutVars>
          <dgm:bulletEnabled val="1"/>
        </dgm:presLayoutVars>
      </dgm:prSet>
      <dgm:spPr/>
    </dgm:pt>
    <dgm:pt modelId="{D3CF0E34-F6A2-45F9-A4F3-B516E416AA3A}" type="pres">
      <dgm:prSet presAssocID="{BCD84C63-729C-46BC-A7A7-D82A4D699B37}" presName="item3" presStyleLbl="node1" presStyleIdx="2" presStyleCnt="3" custScaleX="114677" custScaleY="110597">
        <dgm:presLayoutVars>
          <dgm:bulletEnabled val="1"/>
        </dgm:presLayoutVars>
      </dgm:prSet>
      <dgm:spPr/>
    </dgm:pt>
    <dgm:pt modelId="{D5E5213E-7245-422A-9989-7E61DAD80682}" type="pres">
      <dgm:prSet presAssocID="{0415F037-9D98-426C-BF28-E552022714AE}" presName="funnel" presStyleLbl="trAlignAcc1" presStyleIdx="0" presStyleCnt="1" custScaleX="134987"/>
      <dgm:spPr/>
    </dgm:pt>
  </dgm:ptLst>
  <dgm:cxnLst>
    <dgm:cxn modelId="{CCA4F005-1F8B-43F4-841D-3D6E933BBFC9}" srcId="{0415F037-9D98-426C-BF28-E552022714AE}" destId="{BCD84C63-729C-46BC-A7A7-D82A4D699B37}" srcOrd="3" destOrd="0" parTransId="{E80591C7-1739-4E8F-AEAD-9699C349D785}" sibTransId="{CCD1A8FA-7366-4285-8EE3-0B0B716B22AA}"/>
    <dgm:cxn modelId="{C087AD63-E768-44CD-A363-EAE87255FC0F}" type="presOf" srcId="{584F8F4F-DA04-423D-8B59-ED366CABF7B0}" destId="{04EA0929-249B-472E-8F95-4D611D984DA2}" srcOrd="0" destOrd="0" presId="urn:microsoft.com/office/officeart/2005/8/layout/funnel1"/>
    <dgm:cxn modelId="{59EF7149-1C91-44A6-B5C4-1F9BF6BB12E4}" type="presOf" srcId="{FFBD0FA7-8E2B-4FEA-9A7F-47D61023DE37}" destId="{D1EAD613-3540-4E41-B388-A63939B311A2}" srcOrd="0" destOrd="0" presId="urn:microsoft.com/office/officeart/2005/8/layout/funnel1"/>
    <dgm:cxn modelId="{04829C4C-2CE6-4BEE-A8A8-3D58B1797E47}" type="presOf" srcId="{3EEAB6EC-C24A-40FF-8EF2-1C6BA6D2FABE}" destId="{D3CF0E34-F6A2-45F9-A4F3-B516E416AA3A}" srcOrd="0" destOrd="0" presId="urn:microsoft.com/office/officeart/2005/8/layout/funnel1"/>
    <dgm:cxn modelId="{00E09875-E082-494E-99C4-1D9D7FE4F707}" srcId="{0415F037-9D98-426C-BF28-E552022714AE}" destId="{FFBD0FA7-8E2B-4FEA-9A7F-47D61023DE37}" srcOrd="1" destOrd="0" parTransId="{A40B8E5F-68EA-4834-B2F1-92091EE53537}" sibTransId="{A1D6294C-94AC-4053-893D-E3FF481B836A}"/>
    <dgm:cxn modelId="{FBED1FC7-F292-4265-9C5C-BA48B3CD899B}" type="presOf" srcId="{BCD84C63-729C-46BC-A7A7-D82A4D699B37}" destId="{C97A0DA1-781C-4CBA-9D2E-64AC990EF997}" srcOrd="0" destOrd="0" presId="urn:microsoft.com/office/officeart/2005/8/layout/funnel1"/>
    <dgm:cxn modelId="{B45D7BF2-63BC-4D7A-A1EF-472945038135}" srcId="{0415F037-9D98-426C-BF28-E552022714AE}" destId="{584F8F4F-DA04-423D-8B59-ED366CABF7B0}" srcOrd="2" destOrd="0" parTransId="{F6A4269D-21A9-4973-9048-DA32570F6669}" sibTransId="{CC8BE2AE-F6D7-4DFA-AF6C-A62615BBA0D9}"/>
    <dgm:cxn modelId="{C7A47EF7-2D9C-4545-AAF2-42C28FA6CE52}" srcId="{0415F037-9D98-426C-BF28-E552022714AE}" destId="{3EEAB6EC-C24A-40FF-8EF2-1C6BA6D2FABE}" srcOrd="0" destOrd="0" parTransId="{E644AC16-47BB-4278-873F-1BAC3BF3B3E3}" sibTransId="{DB2936BC-61A5-4954-9076-5E075E90731A}"/>
    <dgm:cxn modelId="{9E3AB4F9-FE2E-4AD9-AF75-FAC1090E7414}" type="presOf" srcId="{0415F037-9D98-426C-BF28-E552022714AE}" destId="{94ED5EC0-23E0-46B0-B752-AE76DF6004DD}" srcOrd="0" destOrd="0" presId="urn:microsoft.com/office/officeart/2005/8/layout/funnel1"/>
    <dgm:cxn modelId="{D333AB64-DF4B-4B21-809C-DE7844A397F8}" type="presParOf" srcId="{94ED5EC0-23E0-46B0-B752-AE76DF6004DD}" destId="{1F15C82E-43C8-44F2-A62E-466112948978}" srcOrd="0" destOrd="0" presId="urn:microsoft.com/office/officeart/2005/8/layout/funnel1"/>
    <dgm:cxn modelId="{F2C353C4-EA11-42C0-AE9F-694E17C68BC6}" type="presParOf" srcId="{94ED5EC0-23E0-46B0-B752-AE76DF6004DD}" destId="{7B7F474C-98ED-455E-AA1A-A4F8BBB8C7E7}" srcOrd="1" destOrd="0" presId="urn:microsoft.com/office/officeart/2005/8/layout/funnel1"/>
    <dgm:cxn modelId="{47107767-EB73-47BB-BF70-8D251C4E5942}" type="presParOf" srcId="{94ED5EC0-23E0-46B0-B752-AE76DF6004DD}" destId="{C97A0DA1-781C-4CBA-9D2E-64AC990EF997}" srcOrd="2" destOrd="0" presId="urn:microsoft.com/office/officeart/2005/8/layout/funnel1"/>
    <dgm:cxn modelId="{BE7B54E1-E6E7-42CE-AAB1-09117224B378}" type="presParOf" srcId="{94ED5EC0-23E0-46B0-B752-AE76DF6004DD}" destId="{04EA0929-249B-472E-8F95-4D611D984DA2}" srcOrd="3" destOrd="0" presId="urn:microsoft.com/office/officeart/2005/8/layout/funnel1"/>
    <dgm:cxn modelId="{504C187C-85BB-4EB2-8707-6D80F8DE7449}" type="presParOf" srcId="{94ED5EC0-23E0-46B0-B752-AE76DF6004DD}" destId="{D1EAD613-3540-4E41-B388-A63939B311A2}" srcOrd="4" destOrd="0" presId="urn:microsoft.com/office/officeart/2005/8/layout/funnel1"/>
    <dgm:cxn modelId="{5518B7EE-88EC-4429-9A52-3B2421C9589A}" type="presParOf" srcId="{94ED5EC0-23E0-46B0-B752-AE76DF6004DD}" destId="{D3CF0E34-F6A2-45F9-A4F3-B516E416AA3A}" srcOrd="5" destOrd="0" presId="urn:microsoft.com/office/officeart/2005/8/layout/funnel1"/>
    <dgm:cxn modelId="{A565CB74-507B-460F-921D-57E678CD4D60}" type="presParOf" srcId="{94ED5EC0-23E0-46B0-B752-AE76DF6004DD}" destId="{D5E5213E-7245-422A-9989-7E61DAD80682}" srcOrd="6" destOrd="0" presId="urn:microsoft.com/office/officeart/2005/8/layout/funnel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96.xml><?xml version="1.0" encoding="utf-8"?>
<dgm:dataModel xmlns:dgm="http://schemas.openxmlformats.org/drawingml/2006/diagram" xmlns:a="http://schemas.openxmlformats.org/drawingml/2006/main">
  <dgm:ptLst>
    <dgm:pt modelId="{8C06B2FB-201C-46C6-AE5B-55F823816542}" type="doc">
      <dgm:prSet loTypeId="urn:microsoft.com/office/officeart/2005/8/layout/orgChart1" loCatId="hierarchy" qsTypeId="urn:microsoft.com/office/officeart/2005/8/quickstyle/simple5" qsCatId="simple" csTypeId="urn:microsoft.com/office/officeart/2005/8/colors/accent0_2" csCatId="mainScheme" phldr="1"/>
      <dgm:spPr/>
      <dgm:t>
        <a:bodyPr/>
        <a:lstStyle/>
        <a:p>
          <a:endParaRPr lang="ru-RU"/>
        </a:p>
      </dgm:t>
    </dgm:pt>
    <dgm:pt modelId="{AACF620F-71AE-4189-B8FD-BB8F8D605E43}">
      <dgm:prSet custT="1"/>
      <dgm:spPr>
        <a:solidFill>
          <a:schemeClr val="accent5">
            <a:lumMod val="20000"/>
            <a:lumOff val="80000"/>
          </a:schemeClr>
        </a:solidFill>
      </dgm:spPr>
      <dgm:t>
        <a:bodyPr/>
        <a:lstStyle/>
        <a:p>
          <a:r>
            <a:rPr lang="ru-RU" sz="1200" b="1" dirty="0"/>
            <a:t>Определяют порядок информирования о результатах внутреннего мониторинга</a:t>
          </a:r>
        </a:p>
      </dgm:t>
    </dgm:pt>
    <dgm:pt modelId="{BD36523E-FDAA-4B23-A8B2-4187A80D14E1}" type="parTrans" cxnId="{0CF59EAC-3198-4992-967C-9F7306B5D158}">
      <dgm:prSet/>
      <dgm:spPr/>
      <dgm:t>
        <a:bodyPr/>
        <a:lstStyle/>
        <a:p>
          <a:endParaRPr lang="ru-RU" b="1"/>
        </a:p>
      </dgm:t>
    </dgm:pt>
    <dgm:pt modelId="{52B6A569-04FC-4C37-913D-964221B162C5}" type="sibTrans" cxnId="{0CF59EAC-3198-4992-967C-9F7306B5D158}">
      <dgm:prSet/>
      <dgm:spPr/>
      <dgm:t>
        <a:bodyPr/>
        <a:lstStyle/>
        <a:p>
          <a:endParaRPr lang="ru-RU" b="1"/>
        </a:p>
      </dgm:t>
    </dgm:pt>
    <dgm:pt modelId="{3660CDDF-3A95-49E1-A446-FB279831A54B}" type="pres">
      <dgm:prSet presAssocID="{8C06B2FB-201C-46C6-AE5B-55F823816542}" presName="hierChild1" presStyleCnt="0">
        <dgm:presLayoutVars>
          <dgm:orgChart val="1"/>
          <dgm:chPref val="1"/>
          <dgm:dir/>
          <dgm:animOne val="branch"/>
          <dgm:animLvl val="lvl"/>
          <dgm:resizeHandles/>
        </dgm:presLayoutVars>
      </dgm:prSet>
      <dgm:spPr/>
    </dgm:pt>
    <dgm:pt modelId="{7835E38E-D2F9-49F3-8EC3-A89553F21AA3}" type="pres">
      <dgm:prSet presAssocID="{AACF620F-71AE-4189-B8FD-BB8F8D605E43}" presName="hierRoot1" presStyleCnt="0">
        <dgm:presLayoutVars>
          <dgm:hierBranch val="init"/>
        </dgm:presLayoutVars>
      </dgm:prSet>
      <dgm:spPr/>
    </dgm:pt>
    <dgm:pt modelId="{C1C10B14-856D-4614-9256-53B87EC6E382}" type="pres">
      <dgm:prSet presAssocID="{AACF620F-71AE-4189-B8FD-BB8F8D605E43}" presName="rootComposite1" presStyleCnt="0"/>
      <dgm:spPr/>
    </dgm:pt>
    <dgm:pt modelId="{AA245EC0-93BE-4910-A02B-FFD45CBF65E0}" type="pres">
      <dgm:prSet presAssocID="{AACF620F-71AE-4189-B8FD-BB8F8D605E43}" presName="rootText1" presStyleLbl="node0" presStyleIdx="0" presStyleCnt="1">
        <dgm:presLayoutVars>
          <dgm:chPref val="3"/>
        </dgm:presLayoutVars>
      </dgm:prSet>
      <dgm:spPr/>
    </dgm:pt>
    <dgm:pt modelId="{297718FC-E9E5-439C-AC04-4F18BC17139C}" type="pres">
      <dgm:prSet presAssocID="{AACF620F-71AE-4189-B8FD-BB8F8D605E43}" presName="rootConnector1" presStyleLbl="node1" presStyleIdx="0" presStyleCnt="0"/>
      <dgm:spPr/>
    </dgm:pt>
    <dgm:pt modelId="{6D6FECD2-F051-4946-9961-63F53888A31A}" type="pres">
      <dgm:prSet presAssocID="{AACF620F-71AE-4189-B8FD-BB8F8D605E43}" presName="hierChild2" presStyleCnt="0"/>
      <dgm:spPr/>
    </dgm:pt>
    <dgm:pt modelId="{6CCAAB70-3006-41C3-BA58-4968F71E4167}" type="pres">
      <dgm:prSet presAssocID="{AACF620F-71AE-4189-B8FD-BB8F8D605E43}" presName="hierChild3" presStyleCnt="0"/>
      <dgm:spPr/>
    </dgm:pt>
  </dgm:ptLst>
  <dgm:cxnLst>
    <dgm:cxn modelId="{A5A33792-850F-44B0-BA95-FC31173F37F1}" type="presOf" srcId="{AACF620F-71AE-4189-B8FD-BB8F8D605E43}" destId="{297718FC-E9E5-439C-AC04-4F18BC17139C}" srcOrd="1" destOrd="0" presId="urn:microsoft.com/office/officeart/2005/8/layout/orgChart1"/>
    <dgm:cxn modelId="{0CF59EAC-3198-4992-967C-9F7306B5D158}" srcId="{8C06B2FB-201C-46C6-AE5B-55F823816542}" destId="{AACF620F-71AE-4189-B8FD-BB8F8D605E43}" srcOrd="0" destOrd="0" parTransId="{BD36523E-FDAA-4B23-A8B2-4187A80D14E1}" sibTransId="{52B6A569-04FC-4C37-913D-964221B162C5}"/>
    <dgm:cxn modelId="{8C23A5AD-98BF-42C2-B94B-573DFA58F749}" type="presOf" srcId="{8C06B2FB-201C-46C6-AE5B-55F823816542}" destId="{3660CDDF-3A95-49E1-A446-FB279831A54B}" srcOrd="0" destOrd="0" presId="urn:microsoft.com/office/officeart/2005/8/layout/orgChart1"/>
    <dgm:cxn modelId="{9E6749D9-D236-49B7-86EE-59E8D200A6F2}" type="presOf" srcId="{AACF620F-71AE-4189-B8FD-BB8F8D605E43}" destId="{AA245EC0-93BE-4910-A02B-FFD45CBF65E0}" srcOrd="0" destOrd="0" presId="urn:microsoft.com/office/officeart/2005/8/layout/orgChart1"/>
    <dgm:cxn modelId="{FEC6EC72-7025-469A-B42C-4355514B1719}" type="presParOf" srcId="{3660CDDF-3A95-49E1-A446-FB279831A54B}" destId="{7835E38E-D2F9-49F3-8EC3-A89553F21AA3}" srcOrd="0" destOrd="0" presId="urn:microsoft.com/office/officeart/2005/8/layout/orgChart1"/>
    <dgm:cxn modelId="{13A2D284-976D-4BB9-8DCE-4ED4F2BD3D21}" type="presParOf" srcId="{7835E38E-D2F9-49F3-8EC3-A89553F21AA3}" destId="{C1C10B14-856D-4614-9256-53B87EC6E382}" srcOrd="0" destOrd="0" presId="urn:microsoft.com/office/officeart/2005/8/layout/orgChart1"/>
    <dgm:cxn modelId="{5447E737-081E-4F19-9573-D68479CEDD56}" type="presParOf" srcId="{C1C10B14-856D-4614-9256-53B87EC6E382}" destId="{AA245EC0-93BE-4910-A02B-FFD45CBF65E0}" srcOrd="0" destOrd="0" presId="urn:microsoft.com/office/officeart/2005/8/layout/orgChart1"/>
    <dgm:cxn modelId="{6412F14E-1732-4119-BBF0-1F4F886A3E5C}" type="presParOf" srcId="{C1C10B14-856D-4614-9256-53B87EC6E382}" destId="{297718FC-E9E5-439C-AC04-4F18BC17139C}" srcOrd="1" destOrd="0" presId="urn:microsoft.com/office/officeart/2005/8/layout/orgChart1"/>
    <dgm:cxn modelId="{BFCE8933-D1E6-4250-8742-07332E106690}" type="presParOf" srcId="{7835E38E-D2F9-49F3-8EC3-A89553F21AA3}" destId="{6D6FECD2-F051-4946-9961-63F53888A31A}" srcOrd="1" destOrd="0" presId="urn:microsoft.com/office/officeart/2005/8/layout/orgChart1"/>
    <dgm:cxn modelId="{7C33CE05-DB41-47CC-AA6C-83A55DEC0D0C}" type="presParOf" srcId="{7835E38E-D2F9-49F3-8EC3-A89553F21AA3}" destId="{6CCAAB70-3006-41C3-BA58-4968F71E4167}" srcOrd="2" destOrd="0" presId="urn:microsoft.com/office/officeart/2005/8/layout/orgChar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97.xml><?xml version="1.0" encoding="utf-8"?>
<dgm:dataModel xmlns:dgm="http://schemas.openxmlformats.org/drawingml/2006/diagram" xmlns:a="http://schemas.openxmlformats.org/drawingml/2006/main">
  <dgm:ptLst>
    <dgm:pt modelId="{AB629E6E-1963-4D34-9A3B-EB147D303484}"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ru-RU"/>
        </a:p>
      </dgm:t>
    </dgm:pt>
    <dgm:pt modelId="{AB01E415-F2E9-4CA2-9E6C-5CF5D4315D69}">
      <dgm:prSet/>
      <dgm:spPr/>
      <dgm:t>
        <a:bodyPr/>
        <a:lstStyle/>
        <a:p>
          <a:r>
            <a:rPr lang="ru-RU" b="1"/>
            <a:t>руководство аудиторской организации</a:t>
          </a:r>
        </a:p>
      </dgm:t>
    </dgm:pt>
    <dgm:pt modelId="{D658EF88-80D3-4688-91FD-B1ABA6DE9867}" type="parTrans" cxnId="{F1CCF118-4936-4A2A-A95F-C39216A30DB4}">
      <dgm:prSet/>
      <dgm:spPr/>
      <dgm:t>
        <a:bodyPr/>
        <a:lstStyle/>
        <a:p>
          <a:endParaRPr lang="ru-RU"/>
        </a:p>
      </dgm:t>
    </dgm:pt>
    <dgm:pt modelId="{1C0FBCF5-B498-4BDC-B4B9-3E01E989219F}" type="sibTrans" cxnId="{F1CCF118-4936-4A2A-A95F-C39216A30DB4}">
      <dgm:prSet/>
      <dgm:spPr/>
      <dgm:t>
        <a:bodyPr/>
        <a:lstStyle/>
        <a:p>
          <a:endParaRPr lang="ru-RU"/>
        </a:p>
      </dgm:t>
    </dgm:pt>
    <dgm:pt modelId="{AFD717C8-B780-4200-B027-EA1B36CF1C49}">
      <dgm:prSet/>
      <dgm:spPr/>
      <dgm:t>
        <a:bodyPr/>
        <a:lstStyle/>
        <a:p>
          <a:r>
            <a:rPr lang="ru-RU" b="1" dirty="0"/>
            <a:t>аудитор–индивидуальный предприниматель</a:t>
          </a:r>
        </a:p>
      </dgm:t>
    </dgm:pt>
    <dgm:pt modelId="{69D7BB2D-1A5C-427E-ADF2-B00B72202E9C}" type="parTrans" cxnId="{783C3B50-3302-4BCE-8846-1F636A993478}">
      <dgm:prSet/>
      <dgm:spPr/>
      <dgm:t>
        <a:bodyPr/>
        <a:lstStyle/>
        <a:p>
          <a:endParaRPr lang="ru-RU"/>
        </a:p>
      </dgm:t>
    </dgm:pt>
    <dgm:pt modelId="{34F84FC7-E51D-4105-A51E-470F4B5AB9FA}" type="sibTrans" cxnId="{783C3B50-3302-4BCE-8846-1F636A993478}">
      <dgm:prSet/>
      <dgm:spPr/>
      <dgm:t>
        <a:bodyPr/>
        <a:lstStyle/>
        <a:p>
          <a:endParaRPr lang="ru-RU"/>
        </a:p>
      </dgm:t>
    </dgm:pt>
    <dgm:pt modelId="{555F3380-6563-4830-B143-2D22941407F1}">
      <dgm:prSet/>
      <dgm:spPr/>
      <dgm:t>
        <a:bodyPr/>
        <a:lstStyle/>
        <a:p>
          <a:r>
            <a:rPr lang="ru-RU" b="1"/>
            <a:t>руководитель задания</a:t>
          </a:r>
        </a:p>
      </dgm:t>
    </dgm:pt>
    <dgm:pt modelId="{EDE225BF-A65E-4D1C-A84D-A04A2F80E2DC}" type="parTrans" cxnId="{AB1D353F-8292-4A25-B170-3379ABEBF22E}">
      <dgm:prSet/>
      <dgm:spPr/>
      <dgm:t>
        <a:bodyPr/>
        <a:lstStyle/>
        <a:p>
          <a:endParaRPr lang="ru-RU"/>
        </a:p>
      </dgm:t>
    </dgm:pt>
    <dgm:pt modelId="{2AE83914-3E88-4E47-903A-35A18905CEE1}" type="sibTrans" cxnId="{AB1D353F-8292-4A25-B170-3379ABEBF22E}">
      <dgm:prSet/>
      <dgm:spPr/>
      <dgm:t>
        <a:bodyPr/>
        <a:lstStyle/>
        <a:p>
          <a:endParaRPr lang="ru-RU"/>
        </a:p>
      </dgm:t>
    </dgm:pt>
    <dgm:pt modelId="{5D25CBF4-0740-43B6-946B-05CA3B3E1106}">
      <dgm:prSet/>
      <dgm:spPr/>
      <dgm:t>
        <a:bodyPr/>
        <a:lstStyle/>
        <a:p>
          <a:r>
            <a:rPr lang="ru-RU" b="1"/>
            <a:t>члены аудиторской группы</a:t>
          </a:r>
        </a:p>
      </dgm:t>
    </dgm:pt>
    <dgm:pt modelId="{7620F783-EF16-43E7-9AE7-BFFDBCA63774}" type="parTrans" cxnId="{449C9C35-DFB3-4359-B1C3-339E87087D6B}">
      <dgm:prSet/>
      <dgm:spPr/>
      <dgm:t>
        <a:bodyPr/>
        <a:lstStyle/>
        <a:p>
          <a:endParaRPr lang="ru-RU"/>
        </a:p>
      </dgm:t>
    </dgm:pt>
    <dgm:pt modelId="{8758F3BC-9464-4EC9-A086-6840D66B9615}" type="sibTrans" cxnId="{449C9C35-DFB3-4359-B1C3-339E87087D6B}">
      <dgm:prSet/>
      <dgm:spPr/>
      <dgm:t>
        <a:bodyPr/>
        <a:lstStyle/>
        <a:p>
          <a:endParaRPr lang="ru-RU"/>
        </a:p>
      </dgm:t>
    </dgm:pt>
    <dgm:pt modelId="{5B738C11-253C-43B2-8D25-3360D64A70BE}" type="pres">
      <dgm:prSet presAssocID="{AB629E6E-1963-4D34-9A3B-EB147D303484}" presName="diagram" presStyleCnt="0">
        <dgm:presLayoutVars>
          <dgm:dir/>
          <dgm:resizeHandles val="exact"/>
        </dgm:presLayoutVars>
      </dgm:prSet>
      <dgm:spPr/>
    </dgm:pt>
    <dgm:pt modelId="{8F2362DB-6DEC-41E6-8C81-C594849DB53F}" type="pres">
      <dgm:prSet presAssocID="{AB01E415-F2E9-4CA2-9E6C-5CF5D4315D69}" presName="node" presStyleLbl="node1" presStyleIdx="0" presStyleCnt="4">
        <dgm:presLayoutVars>
          <dgm:bulletEnabled val="1"/>
        </dgm:presLayoutVars>
      </dgm:prSet>
      <dgm:spPr/>
    </dgm:pt>
    <dgm:pt modelId="{46BB050A-3D20-4B41-9E5F-1A91321EAEC3}" type="pres">
      <dgm:prSet presAssocID="{1C0FBCF5-B498-4BDC-B4B9-3E01E989219F}" presName="sibTrans" presStyleCnt="0"/>
      <dgm:spPr/>
    </dgm:pt>
    <dgm:pt modelId="{EDD1E43E-D7A9-4191-A23B-4C1A23C6B0A1}" type="pres">
      <dgm:prSet presAssocID="{AFD717C8-B780-4200-B027-EA1B36CF1C49}" presName="node" presStyleLbl="node1" presStyleIdx="1" presStyleCnt="4">
        <dgm:presLayoutVars>
          <dgm:bulletEnabled val="1"/>
        </dgm:presLayoutVars>
      </dgm:prSet>
      <dgm:spPr/>
    </dgm:pt>
    <dgm:pt modelId="{B777E166-CD6F-436B-8588-29513E68A2CA}" type="pres">
      <dgm:prSet presAssocID="{34F84FC7-E51D-4105-A51E-470F4B5AB9FA}" presName="sibTrans" presStyleCnt="0"/>
      <dgm:spPr/>
    </dgm:pt>
    <dgm:pt modelId="{E07D0AE9-E965-493D-8FC7-A5C6B03DD39E}" type="pres">
      <dgm:prSet presAssocID="{555F3380-6563-4830-B143-2D22941407F1}" presName="node" presStyleLbl="node1" presStyleIdx="2" presStyleCnt="4">
        <dgm:presLayoutVars>
          <dgm:bulletEnabled val="1"/>
        </dgm:presLayoutVars>
      </dgm:prSet>
      <dgm:spPr/>
    </dgm:pt>
    <dgm:pt modelId="{D81862AF-E10E-407C-AD4E-2ED2F5466B1D}" type="pres">
      <dgm:prSet presAssocID="{2AE83914-3E88-4E47-903A-35A18905CEE1}" presName="sibTrans" presStyleCnt="0"/>
      <dgm:spPr/>
    </dgm:pt>
    <dgm:pt modelId="{72518090-4C60-43A6-9699-CBC6E89C739C}" type="pres">
      <dgm:prSet presAssocID="{5D25CBF4-0740-43B6-946B-05CA3B3E1106}" presName="node" presStyleLbl="node1" presStyleIdx="3" presStyleCnt="4">
        <dgm:presLayoutVars>
          <dgm:bulletEnabled val="1"/>
        </dgm:presLayoutVars>
      </dgm:prSet>
      <dgm:spPr/>
    </dgm:pt>
  </dgm:ptLst>
  <dgm:cxnLst>
    <dgm:cxn modelId="{F1CCF118-4936-4A2A-A95F-C39216A30DB4}" srcId="{AB629E6E-1963-4D34-9A3B-EB147D303484}" destId="{AB01E415-F2E9-4CA2-9E6C-5CF5D4315D69}" srcOrd="0" destOrd="0" parTransId="{D658EF88-80D3-4688-91FD-B1ABA6DE9867}" sibTransId="{1C0FBCF5-B498-4BDC-B4B9-3E01E989219F}"/>
    <dgm:cxn modelId="{20A3181D-CBE8-4234-B429-2DFC5580F225}" type="presOf" srcId="{AB629E6E-1963-4D34-9A3B-EB147D303484}" destId="{5B738C11-253C-43B2-8D25-3360D64A70BE}" srcOrd="0" destOrd="0" presId="urn:microsoft.com/office/officeart/2005/8/layout/default"/>
    <dgm:cxn modelId="{449C9C35-DFB3-4359-B1C3-339E87087D6B}" srcId="{AB629E6E-1963-4D34-9A3B-EB147D303484}" destId="{5D25CBF4-0740-43B6-946B-05CA3B3E1106}" srcOrd="3" destOrd="0" parTransId="{7620F783-EF16-43E7-9AE7-BFFDBCA63774}" sibTransId="{8758F3BC-9464-4EC9-A086-6840D66B9615}"/>
    <dgm:cxn modelId="{39A6923B-F485-454A-9229-AAE8F3E46AE0}" type="presOf" srcId="{AFD717C8-B780-4200-B027-EA1B36CF1C49}" destId="{EDD1E43E-D7A9-4191-A23B-4C1A23C6B0A1}" srcOrd="0" destOrd="0" presId="urn:microsoft.com/office/officeart/2005/8/layout/default"/>
    <dgm:cxn modelId="{AB1D353F-8292-4A25-B170-3379ABEBF22E}" srcId="{AB629E6E-1963-4D34-9A3B-EB147D303484}" destId="{555F3380-6563-4830-B143-2D22941407F1}" srcOrd="2" destOrd="0" parTransId="{EDE225BF-A65E-4D1C-A84D-A04A2F80E2DC}" sibTransId="{2AE83914-3E88-4E47-903A-35A18905CEE1}"/>
    <dgm:cxn modelId="{783C3B50-3302-4BCE-8846-1F636A993478}" srcId="{AB629E6E-1963-4D34-9A3B-EB147D303484}" destId="{AFD717C8-B780-4200-B027-EA1B36CF1C49}" srcOrd="1" destOrd="0" parTransId="{69D7BB2D-1A5C-427E-ADF2-B00B72202E9C}" sibTransId="{34F84FC7-E51D-4105-A51E-470F4B5AB9FA}"/>
    <dgm:cxn modelId="{92B9A594-23CB-4100-857C-051EDD021986}" type="presOf" srcId="{AB01E415-F2E9-4CA2-9E6C-5CF5D4315D69}" destId="{8F2362DB-6DEC-41E6-8C81-C594849DB53F}" srcOrd="0" destOrd="0" presId="urn:microsoft.com/office/officeart/2005/8/layout/default"/>
    <dgm:cxn modelId="{B2F7FCD4-4C4C-4242-B7FD-8F2710B4CF67}" type="presOf" srcId="{555F3380-6563-4830-B143-2D22941407F1}" destId="{E07D0AE9-E965-493D-8FC7-A5C6B03DD39E}" srcOrd="0" destOrd="0" presId="urn:microsoft.com/office/officeart/2005/8/layout/default"/>
    <dgm:cxn modelId="{A43DECD7-0DB8-4796-866D-FD1D878E3EBF}" type="presOf" srcId="{5D25CBF4-0740-43B6-946B-05CA3B3E1106}" destId="{72518090-4C60-43A6-9699-CBC6E89C739C}" srcOrd="0" destOrd="0" presId="urn:microsoft.com/office/officeart/2005/8/layout/default"/>
    <dgm:cxn modelId="{6B6B91C5-FE5E-4CDF-9776-7AC0C3B44249}" type="presParOf" srcId="{5B738C11-253C-43B2-8D25-3360D64A70BE}" destId="{8F2362DB-6DEC-41E6-8C81-C594849DB53F}" srcOrd="0" destOrd="0" presId="urn:microsoft.com/office/officeart/2005/8/layout/default"/>
    <dgm:cxn modelId="{69E23034-8312-476A-B6D3-DA3F0A7B2D55}" type="presParOf" srcId="{5B738C11-253C-43B2-8D25-3360D64A70BE}" destId="{46BB050A-3D20-4B41-9E5F-1A91321EAEC3}" srcOrd="1" destOrd="0" presId="urn:microsoft.com/office/officeart/2005/8/layout/default"/>
    <dgm:cxn modelId="{EE4CDD5E-7C82-418F-BBB0-A96BD90FA432}" type="presParOf" srcId="{5B738C11-253C-43B2-8D25-3360D64A70BE}" destId="{EDD1E43E-D7A9-4191-A23B-4C1A23C6B0A1}" srcOrd="2" destOrd="0" presId="urn:microsoft.com/office/officeart/2005/8/layout/default"/>
    <dgm:cxn modelId="{268EDEFC-91EC-4608-BE3B-13ECC4058407}" type="presParOf" srcId="{5B738C11-253C-43B2-8D25-3360D64A70BE}" destId="{B777E166-CD6F-436B-8588-29513E68A2CA}" srcOrd="3" destOrd="0" presId="urn:microsoft.com/office/officeart/2005/8/layout/default"/>
    <dgm:cxn modelId="{3BF75578-4FEC-4BD7-8DE7-5752E665828F}" type="presParOf" srcId="{5B738C11-253C-43B2-8D25-3360D64A70BE}" destId="{E07D0AE9-E965-493D-8FC7-A5C6B03DD39E}" srcOrd="4" destOrd="0" presId="urn:microsoft.com/office/officeart/2005/8/layout/default"/>
    <dgm:cxn modelId="{BCA7C2FC-825C-456A-8EA3-3252AA0FAA96}" type="presParOf" srcId="{5B738C11-253C-43B2-8D25-3360D64A70BE}" destId="{D81862AF-E10E-407C-AD4E-2ED2F5466B1D}" srcOrd="5" destOrd="0" presId="urn:microsoft.com/office/officeart/2005/8/layout/default"/>
    <dgm:cxn modelId="{77144AB9-A0CF-424A-A245-3059BFF90437}" type="presParOf" srcId="{5B738C11-253C-43B2-8D25-3360D64A70BE}" destId="{72518090-4C60-43A6-9699-CBC6E89C739C}" srcOrd="6" destOrd="0" presId="urn:microsoft.com/office/officeart/2005/8/layout/default"/>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98.xml><?xml version="1.0" encoding="utf-8"?>
<dgm:dataModel xmlns:dgm="http://schemas.openxmlformats.org/drawingml/2006/diagram" xmlns:a="http://schemas.openxmlformats.org/drawingml/2006/main">
  <dgm:ptLst>
    <dgm:pt modelId="{47B9991E-8C19-4DA7-925D-5DFDB9AF3DC1}"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ru-RU"/>
        </a:p>
      </dgm:t>
    </dgm:pt>
    <dgm:pt modelId="{7F844A66-AC14-4193-A6AB-7C67311FA682}">
      <dgm:prSet custT="1"/>
      <dgm:spPr>
        <a:solidFill>
          <a:srgbClr val="000066"/>
        </a:solidFill>
      </dgm:spPr>
      <dgm:t>
        <a:bodyPr/>
        <a:lstStyle/>
        <a:p>
          <a:r>
            <a:rPr lang="ru-RU" sz="1400" b="1" dirty="0">
              <a:solidFill>
                <a:schemeClr val="bg1"/>
              </a:solidFill>
            </a:rPr>
            <a:t>Всех работников</a:t>
          </a:r>
        </a:p>
      </dgm:t>
    </dgm:pt>
    <dgm:pt modelId="{16C584CC-86B8-4E78-9522-0FA2E197BA6E}" type="parTrans" cxnId="{D7F398BE-0DEA-4466-A55F-7826D8557A1F}">
      <dgm:prSet/>
      <dgm:spPr/>
      <dgm:t>
        <a:bodyPr/>
        <a:lstStyle/>
        <a:p>
          <a:endParaRPr lang="ru-RU"/>
        </a:p>
      </dgm:t>
    </dgm:pt>
    <dgm:pt modelId="{DD791BAD-A3C3-494D-9267-CDCAC4FFFF58}" type="sibTrans" cxnId="{D7F398BE-0DEA-4466-A55F-7826D8557A1F}">
      <dgm:prSet/>
      <dgm:spPr/>
      <dgm:t>
        <a:bodyPr/>
        <a:lstStyle/>
        <a:p>
          <a:endParaRPr lang="ru-RU"/>
        </a:p>
      </dgm:t>
    </dgm:pt>
    <dgm:pt modelId="{46EF874F-E189-45B9-9988-5212A6FF3A0D}" type="pres">
      <dgm:prSet presAssocID="{47B9991E-8C19-4DA7-925D-5DFDB9AF3DC1}" presName="diagram" presStyleCnt="0">
        <dgm:presLayoutVars>
          <dgm:dir/>
          <dgm:resizeHandles val="exact"/>
        </dgm:presLayoutVars>
      </dgm:prSet>
      <dgm:spPr/>
    </dgm:pt>
    <dgm:pt modelId="{8804D13D-4DBB-4ABD-B5C9-B38FF3C1BD2A}" type="pres">
      <dgm:prSet presAssocID="{7F844A66-AC14-4193-A6AB-7C67311FA682}" presName="node" presStyleLbl="node1" presStyleIdx="0" presStyleCnt="1" custLinFactNeighborX="3300" custLinFactNeighborY="-926">
        <dgm:presLayoutVars>
          <dgm:bulletEnabled val="1"/>
        </dgm:presLayoutVars>
      </dgm:prSet>
      <dgm:spPr/>
    </dgm:pt>
  </dgm:ptLst>
  <dgm:cxnLst>
    <dgm:cxn modelId="{57574E44-8DD8-484B-80CB-67DD010D668F}" type="presOf" srcId="{47B9991E-8C19-4DA7-925D-5DFDB9AF3DC1}" destId="{46EF874F-E189-45B9-9988-5212A6FF3A0D}" srcOrd="0" destOrd="0" presId="urn:microsoft.com/office/officeart/2005/8/layout/default"/>
    <dgm:cxn modelId="{D7F398BE-0DEA-4466-A55F-7826D8557A1F}" srcId="{47B9991E-8C19-4DA7-925D-5DFDB9AF3DC1}" destId="{7F844A66-AC14-4193-A6AB-7C67311FA682}" srcOrd="0" destOrd="0" parTransId="{16C584CC-86B8-4E78-9522-0FA2E197BA6E}" sibTransId="{DD791BAD-A3C3-494D-9267-CDCAC4FFFF58}"/>
    <dgm:cxn modelId="{B2E43EDB-4A75-466B-B25B-228B7E778D11}" type="presOf" srcId="{7F844A66-AC14-4193-A6AB-7C67311FA682}" destId="{8804D13D-4DBB-4ABD-B5C9-B38FF3C1BD2A}" srcOrd="0" destOrd="0" presId="urn:microsoft.com/office/officeart/2005/8/layout/default"/>
    <dgm:cxn modelId="{F100ED04-44F7-4263-9BD7-F878386C6679}" type="presParOf" srcId="{46EF874F-E189-45B9-9988-5212A6FF3A0D}" destId="{8804D13D-4DBB-4ABD-B5C9-B38FF3C1BD2A}" srcOrd="0" destOrd="0" presId="urn:microsoft.com/office/officeart/2005/8/layout/default"/>
  </dgm:cxnLst>
  <dgm:bg>
    <a:blipFill dpi="0" rotWithShape="1">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dgm:bg>
  <dgm:whole/>
  <dgm:extLst>
    <a:ext uri="http://schemas.microsoft.com/office/drawing/2008/diagram">
      <dsp:dataModelExt xmlns:dsp="http://schemas.microsoft.com/office/drawing/2008/diagram" relId="rId20" minVer="http://schemas.openxmlformats.org/drawingml/2006/diagram"/>
    </a:ext>
  </dgm:extLst>
</dgm:dataModel>
</file>

<file path=ppt/diagrams/data99.xml><?xml version="1.0" encoding="utf-8"?>
<dgm:dataModel xmlns:dgm="http://schemas.openxmlformats.org/drawingml/2006/diagram" xmlns:a="http://schemas.openxmlformats.org/drawingml/2006/main">
  <dgm:ptLst>
    <dgm:pt modelId="{31E4DAB5-1166-4C8C-A164-EEB9997DA0D3}" type="doc">
      <dgm:prSet loTypeId="urn:microsoft.com/office/officeart/2005/8/layout/pList2" loCatId="list" qsTypeId="urn:microsoft.com/office/officeart/2005/8/quickstyle/3d1" qsCatId="3D" csTypeId="urn:microsoft.com/office/officeart/2005/8/colors/accent0_3" csCatId="mainScheme" phldr="1"/>
      <dgm:spPr/>
      <dgm:t>
        <a:bodyPr/>
        <a:lstStyle/>
        <a:p>
          <a:endParaRPr lang="ru-RU"/>
        </a:p>
      </dgm:t>
    </dgm:pt>
    <dgm:pt modelId="{BFF3C3A2-3292-47F0-B3B6-B71B65166532}">
      <dgm:prSet custT="1"/>
      <dgm:spPr/>
      <dgm:t>
        <a:bodyPr/>
        <a:lstStyle/>
        <a:p>
          <a:r>
            <a:rPr lang="ru-RU" sz="1000" dirty="0"/>
            <a:t>информирование о результатах внутреннего мониторинга</a:t>
          </a:r>
        </a:p>
      </dgm:t>
    </dgm:pt>
    <dgm:pt modelId="{2875D644-FC4B-4CA1-BAC0-9909D84B68D7}" type="parTrans" cxnId="{AB8EDBB6-6B64-45AF-B72F-7209BAF928D3}">
      <dgm:prSet/>
      <dgm:spPr/>
      <dgm:t>
        <a:bodyPr/>
        <a:lstStyle/>
        <a:p>
          <a:endParaRPr lang="ru-RU" sz="1100"/>
        </a:p>
      </dgm:t>
    </dgm:pt>
    <dgm:pt modelId="{3A22B4DB-272C-41D1-A1AB-23DD03313808}" type="sibTrans" cxnId="{AB8EDBB6-6B64-45AF-B72F-7209BAF928D3}">
      <dgm:prSet/>
      <dgm:spPr/>
      <dgm:t>
        <a:bodyPr/>
        <a:lstStyle/>
        <a:p>
          <a:endParaRPr lang="ru-RU" sz="1100"/>
        </a:p>
      </dgm:t>
    </dgm:pt>
    <dgm:pt modelId="{BCCF0D90-1CFF-488E-A3FA-7CF8B05AB060}" type="pres">
      <dgm:prSet presAssocID="{31E4DAB5-1166-4C8C-A164-EEB9997DA0D3}" presName="Name0" presStyleCnt="0">
        <dgm:presLayoutVars>
          <dgm:dir/>
          <dgm:resizeHandles val="exact"/>
        </dgm:presLayoutVars>
      </dgm:prSet>
      <dgm:spPr/>
    </dgm:pt>
    <dgm:pt modelId="{8F34E00E-3BA9-406C-8614-0D64975B0CA1}" type="pres">
      <dgm:prSet presAssocID="{31E4DAB5-1166-4C8C-A164-EEB9997DA0D3}" presName="bkgdShp" presStyleLbl="alignAccFollowNode1" presStyleIdx="0" presStyleCnt="1"/>
      <dgm:spPr/>
    </dgm:pt>
    <dgm:pt modelId="{740AC997-B787-4F30-935E-44381FB04933}" type="pres">
      <dgm:prSet presAssocID="{31E4DAB5-1166-4C8C-A164-EEB9997DA0D3}" presName="linComp" presStyleCnt="0"/>
      <dgm:spPr/>
    </dgm:pt>
    <dgm:pt modelId="{88EC0DF6-CE85-445B-A81D-7AC6BB549F68}" type="pres">
      <dgm:prSet presAssocID="{BFF3C3A2-3292-47F0-B3B6-B71B65166532}" presName="compNode" presStyleCnt="0"/>
      <dgm:spPr/>
    </dgm:pt>
    <dgm:pt modelId="{9210268D-9CD0-4FE1-801E-D0ED3E70B87B}" type="pres">
      <dgm:prSet presAssocID="{BFF3C3A2-3292-47F0-B3B6-B71B65166532}" presName="node" presStyleLbl="node1" presStyleIdx="0" presStyleCnt="1">
        <dgm:presLayoutVars>
          <dgm:bulletEnabled val="1"/>
        </dgm:presLayoutVars>
      </dgm:prSet>
      <dgm:spPr/>
    </dgm:pt>
    <dgm:pt modelId="{3F9DC98C-99E5-41CD-8B31-7BDFBC69B03B}" type="pres">
      <dgm:prSet presAssocID="{BFF3C3A2-3292-47F0-B3B6-B71B65166532}" presName="invisiNode" presStyleLbl="node1" presStyleIdx="0" presStyleCnt="1"/>
      <dgm:spPr/>
    </dgm:pt>
    <dgm:pt modelId="{CC31BF66-B2D1-45DA-A527-97FA925BFECF}" type="pres">
      <dgm:prSet presAssocID="{BFF3C3A2-3292-47F0-B3B6-B71B65166532}" presName="imagNode"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dgm:spPr>
    </dgm:pt>
  </dgm:ptLst>
  <dgm:cxnLst>
    <dgm:cxn modelId="{CC689F05-205B-4604-87AE-943832CBB801}" type="presOf" srcId="{BFF3C3A2-3292-47F0-B3B6-B71B65166532}" destId="{9210268D-9CD0-4FE1-801E-D0ED3E70B87B}" srcOrd="0" destOrd="0" presId="urn:microsoft.com/office/officeart/2005/8/layout/pList2"/>
    <dgm:cxn modelId="{698EAF1C-03C2-443D-9981-48321069B4AC}" type="presOf" srcId="{31E4DAB5-1166-4C8C-A164-EEB9997DA0D3}" destId="{BCCF0D90-1CFF-488E-A3FA-7CF8B05AB060}" srcOrd="0" destOrd="0" presId="urn:microsoft.com/office/officeart/2005/8/layout/pList2"/>
    <dgm:cxn modelId="{AB8EDBB6-6B64-45AF-B72F-7209BAF928D3}" srcId="{31E4DAB5-1166-4C8C-A164-EEB9997DA0D3}" destId="{BFF3C3A2-3292-47F0-B3B6-B71B65166532}" srcOrd="0" destOrd="0" parTransId="{2875D644-FC4B-4CA1-BAC0-9909D84B68D7}" sibTransId="{3A22B4DB-272C-41D1-A1AB-23DD03313808}"/>
    <dgm:cxn modelId="{F6A3636C-6A9C-40CF-A42B-9A623E0F5BF5}" type="presParOf" srcId="{BCCF0D90-1CFF-488E-A3FA-7CF8B05AB060}" destId="{8F34E00E-3BA9-406C-8614-0D64975B0CA1}" srcOrd="0" destOrd="0" presId="urn:microsoft.com/office/officeart/2005/8/layout/pList2"/>
    <dgm:cxn modelId="{93EF416E-F5A6-48AB-83FA-6F4C90E0A949}" type="presParOf" srcId="{BCCF0D90-1CFF-488E-A3FA-7CF8B05AB060}" destId="{740AC997-B787-4F30-935E-44381FB04933}" srcOrd="1" destOrd="0" presId="urn:microsoft.com/office/officeart/2005/8/layout/pList2"/>
    <dgm:cxn modelId="{AC3FB58B-5848-448E-92D8-5ADE0F6F2F28}" type="presParOf" srcId="{740AC997-B787-4F30-935E-44381FB04933}" destId="{88EC0DF6-CE85-445B-A81D-7AC6BB549F68}" srcOrd="0" destOrd="0" presId="urn:microsoft.com/office/officeart/2005/8/layout/pList2"/>
    <dgm:cxn modelId="{74C79386-DDD2-4F94-8FAD-B7DFB8F30E6E}" type="presParOf" srcId="{88EC0DF6-CE85-445B-A81D-7AC6BB549F68}" destId="{9210268D-9CD0-4FE1-801E-D0ED3E70B87B}" srcOrd="0" destOrd="0" presId="urn:microsoft.com/office/officeart/2005/8/layout/pList2"/>
    <dgm:cxn modelId="{057C7FA3-EA58-4C52-B71B-B8666D64424A}" type="presParOf" srcId="{88EC0DF6-CE85-445B-A81D-7AC6BB549F68}" destId="{3F9DC98C-99E5-41CD-8B31-7BDFBC69B03B}" srcOrd="1" destOrd="0" presId="urn:microsoft.com/office/officeart/2005/8/layout/pList2"/>
    <dgm:cxn modelId="{0534E1E1-77CB-4898-9945-C48D101738A7}" type="presParOf" srcId="{88EC0DF6-CE85-445B-A81D-7AC6BB549F68}" destId="{CC31BF66-B2D1-45DA-A527-97FA925BFECF}" srcOrd="2" destOrd="0" presId="urn:microsoft.com/office/officeart/2005/8/layout/pList2"/>
  </dgm:cxnLst>
  <dgm:bg/>
  <dgm:whole/>
  <dgm:extLst>
    <a:ext uri="http://schemas.microsoft.com/office/drawing/2008/diagram">
      <dsp:dataModelExt xmlns:dsp="http://schemas.microsoft.com/office/drawing/2008/diagram" relId="rId2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251225-BD55-4BF5-8F72-6696A815A617}">
      <dsp:nvSpPr>
        <dsp:cNvPr id="0" name=""/>
        <dsp:cNvSpPr/>
      </dsp:nvSpPr>
      <dsp:spPr>
        <a:xfrm>
          <a:off x="0" y="128400"/>
          <a:ext cx="1991318" cy="551655"/>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ru-RU" sz="2300" kern="1200" dirty="0"/>
            <a:t>Разработаны</a:t>
          </a:r>
        </a:p>
      </dsp:txBody>
      <dsp:txXfrm>
        <a:off x="26930" y="155330"/>
        <a:ext cx="1937458" cy="497795"/>
      </dsp:txXfrm>
    </dsp:sp>
    <dsp:sp modelId="{B18948BF-2A04-49FA-8C14-B9FFFB21E1CA}">
      <dsp:nvSpPr>
        <dsp:cNvPr id="0" name=""/>
        <dsp:cNvSpPr/>
      </dsp:nvSpPr>
      <dsp:spPr>
        <a:xfrm>
          <a:off x="0" y="746295"/>
          <a:ext cx="1991318" cy="551655"/>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ru-RU" sz="2300" kern="1200" dirty="0"/>
            <a:t>Утверждены</a:t>
          </a:r>
        </a:p>
      </dsp:txBody>
      <dsp:txXfrm>
        <a:off x="26930" y="773225"/>
        <a:ext cx="1937458" cy="497795"/>
      </dsp:txXfrm>
    </dsp:sp>
    <dsp:sp modelId="{0711089E-42E6-47B8-A379-CEA12DACD50E}">
      <dsp:nvSpPr>
        <dsp:cNvPr id="0" name=""/>
        <dsp:cNvSpPr/>
      </dsp:nvSpPr>
      <dsp:spPr>
        <a:xfrm>
          <a:off x="0" y="1364190"/>
          <a:ext cx="1991318" cy="551655"/>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ru-RU" sz="2300" kern="1200" dirty="0"/>
            <a:t>Применяются</a:t>
          </a:r>
        </a:p>
      </dsp:txBody>
      <dsp:txXfrm>
        <a:off x="26930" y="1391120"/>
        <a:ext cx="1937458" cy="49779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48316E-2534-48EF-9A2A-887DB4A1587A}">
      <dsp:nvSpPr>
        <dsp:cNvPr id="0" name=""/>
        <dsp:cNvSpPr/>
      </dsp:nvSpPr>
      <dsp:spPr>
        <a:xfrm>
          <a:off x="2312172" y="688602"/>
          <a:ext cx="430893" cy="91440"/>
        </a:xfrm>
        <a:custGeom>
          <a:avLst/>
          <a:gdLst/>
          <a:ahLst/>
          <a:cxnLst/>
          <a:rect l="0" t="0" r="0" b="0"/>
          <a:pathLst>
            <a:path>
              <a:moveTo>
                <a:pt x="0" y="45720"/>
              </a:moveTo>
              <a:lnTo>
                <a:pt x="430893"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b="1" kern="1200" dirty="0"/>
        </a:p>
      </dsp:txBody>
      <dsp:txXfrm>
        <a:off x="2516082" y="732012"/>
        <a:ext cx="23074" cy="4619"/>
      </dsp:txXfrm>
    </dsp:sp>
    <dsp:sp modelId="{10F4EAE1-29DD-4771-B6E6-7A2BFCD869C4}">
      <dsp:nvSpPr>
        <dsp:cNvPr id="0" name=""/>
        <dsp:cNvSpPr/>
      </dsp:nvSpPr>
      <dsp:spPr>
        <a:xfrm>
          <a:off x="307478" y="132374"/>
          <a:ext cx="2006494" cy="120389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ru-RU" sz="1100" b="1" i="1" kern="1200" dirty="0"/>
            <a:t>Путем включения обязательности соблюдения работниками политики внутренней оценки качества в их должностные инструкции</a:t>
          </a:r>
          <a:endParaRPr lang="ru-RU" sz="1100" b="1" kern="1200" dirty="0"/>
        </a:p>
      </dsp:txBody>
      <dsp:txXfrm>
        <a:off x="307478" y="132374"/>
        <a:ext cx="2006494" cy="1203896"/>
      </dsp:txXfrm>
    </dsp:sp>
    <dsp:sp modelId="{83187473-D48D-46D7-9A2B-4BB463A37E68}">
      <dsp:nvSpPr>
        <dsp:cNvPr id="0" name=""/>
        <dsp:cNvSpPr/>
      </dsp:nvSpPr>
      <dsp:spPr>
        <a:xfrm>
          <a:off x="1310725" y="1460880"/>
          <a:ext cx="2678669" cy="430893"/>
        </a:xfrm>
        <a:custGeom>
          <a:avLst/>
          <a:gdLst/>
          <a:ahLst/>
          <a:cxnLst/>
          <a:rect l="0" t="0" r="0" b="0"/>
          <a:pathLst>
            <a:path>
              <a:moveTo>
                <a:pt x="2678669" y="0"/>
              </a:moveTo>
              <a:lnTo>
                <a:pt x="2678669" y="232546"/>
              </a:lnTo>
              <a:lnTo>
                <a:pt x="0" y="232546"/>
              </a:lnTo>
              <a:lnTo>
                <a:pt x="0" y="430893"/>
              </a:lnTo>
            </a:path>
          </a:pathLst>
        </a:custGeom>
        <a:noFill/>
        <a:ln w="6350" cap="flat" cmpd="sng" algn="ctr">
          <a:solidFill>
            <a:schemeClr val="accent2">
              <a:hueOff val="-485121"/>
              <a:satOff val="-27976"/>
              <a:lumOff val="287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b="1" kern="1200" dirty="0"/>
        </a:p>
      </dsp:txBody>
      <dsp:txXfrm>
        <a:off x="2582107" y="1674017"/>
        <a:ext cx="135906" cy="4619"/>
      </dsp:txXfrm>
    </dsp:sp>
    <dsp:sp modelId="{325E0C15-F762-4006-B52A-19A200B5FA94}">
      <dsp:nvSpPr>
        <dsp:cNvPr id="0" name=""/>
        <dsp:cNvSpPr/>
      </dsp:nvSpPr>
      <dsp:spPr>
        <a:xfrm>
          <a:off x="2775466" y="5965"/>
          <a:ext cx="2427858" cy="1456714"/>
        </a:xfrm>
        <a:prstGeom prst="rect">
          <a:avLst/>
        </a:prstGeom>
        <a:solidFill>
          <a:schemeClr val="accent2">
            <a:hueOff val="-363841"/>
            <a:satOff val="-20982"/>
            <a:lumOff val="215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ru-RU" sz="1100" b="1" i="1" kern="1200" dirty="0"/>
            <a:t>Предоставлением копий документов, устанавливающих принципы оценки качества, принятых в аудиторской организации, и процедур в отношении каждого элемента системы оценки качества; размещением их в открытом для работников доступе</a:t>
          </a:r>
          <a:endParaRPr lang="ru-RU" sz="1100" b="1" kern="1200" dirty="0"/>
        </a:p>
      </dsp:txBody>
      <dsp:txXfrm>
        <a:off x="2775466" y="5965"/>
        <a:ext cx="2427858" cy="1456714"/>
      </dsp:txXfrm>
    </dsp:sp>
    <dsp:sp modelId="{395E0349-A1E1-4491-869E-9A95BB225826}">
      <dsp:nvSpPr>
        <dsp:cNvPr id="0" name=""/>
        <dsp:cNvSpPr/>
      </dsp:nvSpPr>
      <dsp:spPr>
        <a:xfrm>
          <a:off x="2312172" y="2480402"/>
          <a:ext cx="430893" cy="91440"/>
        </a:xfrm>
        <a:custGeom>
          <a:avLst/>
          <a:gdLst/>
          <a:ahLst/>
          <a:cxnLst/>
          <a:rect l="0" t="0" r="0" b="0"/>
          <a:pathLst>
            <a:path>
              <a:moveTo>
                <a:pt x="0" y="45720"/>
              </a:moveTo>
              <a:lnTo>
                <a:pt x="430893" y="45720"/>
              </a:lnTo>
            </a:path>
          </a:pathLst>
        </a:custGeom>
        <a:noFill/>
        <a:ln w="6350" cap="flat" cmpd="sng" algn="ctr">
          <a:solidFill>
            <a:schemeClr val="accent2">
              <a:hueOff val="-970242"/>
              <a:satOff val="-55952"/>
              <a:lumOff val="575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b="1" kern="1200" dirty="0"/>
        </a:p>
      </dsp:txBody>
      <dsp:txXfrm>
        <a:off x="2516082" y="2523812"/>
        <a:ext cx="23074" cy="4619"/>
      </dsp:txXfrm>
    </dsp:sp>
    <dsp:sp modelId="{3B47420F-9D43-4928-9151-27AE09CD61D4}">
      <dsp:nvSpPr>
        <dsp:cNvPr id="0" name=""/>
        <dsp:cNvSpPr/>
      </dsp:nvSpPr>
      <dsp:spPr>
        <a:xfrm>
          <a:off x="307478" y="1924173"/>
          <a:ext cx="2006494" cy="1203896"/>
        </a:xfrm>
        <a:prstGeom prst="rect">
          <a:avLst/>
        </a:prstGeom>
        <a:solidFill>
          <a:schemeClr val="accent2">
            <a:hueOff val="-727682"/>
            <a:satOff val="-41964"/>
            <a:lumOff val="431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ru-RU" sz="1100" b="1" i="1" kern="1200" dirty="0"/>
            <a:t>Посредством проведения регулярных обучающих мероприятий и тестирования знаний установленных правил в области оценки качества</a:t>
          </a:r>
          <a:endParaRPr lang="ru-RU" sz="1100" b="1" kern="1200" dirty="0"/>
        </a:p>
      </dsp:txBody>
      <dsp:txXfrm>
        <a:off x="307478" y="1924173"/>
        <a:ext cx="2006494" cy="1203896"/>
      </dsp:txXfrm>
    </dsp:sp>
    <dsp:sp modelId="{0FDE8BDC-8E7A-414D-B797-96A3ACA81863}">
      <dsp:nvSpPr>
        <dsp:cNvPr id="0" name=""/>
        <dsp:cNvSpPr/>
      </dsp:nvSpPr>
      <dsp:spPr>
        <a:xfrm>
          <a:off x="1310725" y="3126270"/>
          <a:ext cx="3097124" cy="430893"/>
        </a:xfrm>
        <a:custGeom>
          <a:avLst/>
          <a:gdLst/>
          <a:ahLst/>
          <a:cxnLst/>
          <a:rect l="0" t="0" r="0" b="0"/>
          <a:pathLst>
            <a:path>
              <a:moveTo>
                <a:pt x="3097124" y="0"/>
              </a:moveTo>
              <a:lnTo>
                <a:pt x="3097124" y="232546"/>
              </a:lnTo>
              <a:lnTo>
                <a:pt x="0" y="232546"/>
              </a:lnTo>
              <a:lnTo>
                <a:pt x="0" y="430893"/>
              </a:lnTo>
            </a:path>
          </a:pathLst>
        </a:custGeom>
        <a:noFill/>
        <a:ln w="6350" cap="flat" cmpd="sng" algn="ctr">
          <a:solidFill>
            <a:schemeClr val="accent2">
              <a:hueOff val="-1455363"/>
              <a:satOff val="-83928"/>
              <a:lumOff val="862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b="1" kern="1200" dirty="0"/>
        </a:p>
      </dsp:txBody>
      <dsp:txXfrm>
        <a:off x="2781004" y="3339407"/>
        <a:ext cx="156565" cy="4619"/>
      </dsp:txXfrm>
    </dsp:sp>
    <dsp:sp modelId="{2250BA37-C299-481C-A3BF-8B2BA680DBF5}">
      <dsp:nvSpPr>
        <dsp:cNvPr id="0" name=""/>
        <dsp:cNvSpPr/>
      </dsp:nvSpPr>
      <dsp:spPr>
        <a:xfrm>
          <a:off x="2775466" y="1924173"/>
          <a:ext cx="3264766" cy="1203896"/>
        </a:xfrm>
        <a:prstGeom prst="rect">
          <a:avLst/>
        </a:prstGeom>
        <a:solidFill>
          <a:schemeClr val="accent2">
            <a:hueOff val="-1091522"/>
            <a:satOff val="-62946"/>
            <a:lumOff val="647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ru-RU" sz="1100" b="1" i="1" kern="1200" dirty="0"/>
            <a:t>Путем обеспечения доступности консультаций с  руководителем по заданию, руководителем аудиторской группы,  более опытными членами аудиторской группы по вопросам, связанным с оценкой качества</a:t>
          </a:r>
          <a:endParaRPr lang="ru-RU" sz="1100" b="1" kern="1200" dirty="0"/>
        </a:p>
      </dsp:txBody>
      <dsp:txXfrm>
        <a:off x="2775466" y="1924173"/>
        <a:ext cx="3264766" cy="1203896"/>
      </dsp:txXfrm>
    </dsp:sp>
    <dsp:sp modelId="{E651DBA2-07EF-4B78-9B46-B1871AF3B13A}">
      <dsp:nvSpPr>
        <dsp:cNvPr id="0" name=""/>
        <dsp:cNvSpPr/>
      </dsp:nvSpPr>
      <dsp:spPr>
        <a:xfrm>
          <a:off x="307478" y="3589564"/>
          <a:ext cx="2006494" cy="1203896"/>
        </a:xfrm>
        <a:prstGeom prst="rect">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ru-RU" sz="1100" b="1" i="1" kern="1200" dirty="0"/>
            <a:t>В ходе проведения оценки выполнения работником своих обязанностей и уровня его профессиональной компетентности и др.</a:t>
          </a:r>
          <a:endParaRPr lang="ru-RU" sz="1100" b="1" kern="1200" dirty="0"/>
        </a:p>
      </dsp:txBody>
      <dsp:txXfrm>
        <a:off x="307478" y="3589564"/>
        <a:ext cx="2006494" cy="1203896"/>
      </dsp:txXfrm>
    </dsp:sp>
  </dsp:spTree>
</dsp:drawing>
</file>

<file path=ppt/diagrams/drawing10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245EC0-93BE-4910-A02B-FFD45CBF65E0}">
      <dsp:nvSpPr>
        <dsp:cNvPr id="0" name=""/>
        <dsp:cNvSpPr/>
      </dsp:nvSpPr>
      <dsp:spPr>
        <a:xfrm>
          <a:off x="251" y="50140"/>
          <a:ext cx="2061429" cy="1030714"/>
        </a:xfrm>
        <a:prstGeom prst="rect">
          <a:avLst/>
        </a:prstGeom>
        <a:solidFill>
          <a:schemeClr val="accent5">
            <a:lumMod val="20000"/>
            <a:lumOff val="8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ru-RU" sz="1200" b="1" kern="1200" dirty="0"/>
            <a:t>Мероприятия по устранению недостатков</a:t>
          </a:r>
        </a:p>
      </dsp:txBody>
      <dsp:txXfrm>
        <a:off x="251" y="50140"/>
        <a:ext cx="2061429" cy="1030714"/>
      </dsp:txXfrm>
    </dsp:sp>
  </dsp:spTree>
</dsp:drawing>
</file>

<file path=ppt/diagrams/drawing10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3FF29-7CE0-49C5-93E0-D23784492523}">
      <dsp:nvSpPr>
        <dsp:cNvPr id="0" name=""/>
        <dsp:cNvSpPr/>
      </dsp:nvSpPr>
      <dsp:spPr>
        <a:xfrm>
          <a:off x="3304" y="2081112"/>
          <a:ext cx="3221779" cy="128871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ru-RU" sz="2000" kern="1200" dirty="0"/>
            <a:t>Дополнительное обучение  по вопросам, связанным с выявленными недостатками</a:t>
          </a:r>
        </a:p>
      </dsp:txBody>
      <dsp:txXfrm>
        <a:off x="3304" y="2081112"/>
        <a:ext cx="3221779" cy="1288711"/>
      </dsp:txXfrm>
    </dsp:sp>
    <dsp:sp modelId="{74199D80-08A1-4B0C-83C1-76ACC08F0F0D}">
      <dsp:nvSpPr>
        <dsp:cNvPr id="0" name=""/>
        <dsp:cNvSpPr/>
      </dsp:nvSpPr>
      <dsp:spPr>
        <a:xfrm>
          <a:off x="3304" y="3369823"/>
          <a:ext cx="3221779" cy="878400"/>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E3C1FBF7-E336-4310-A0B1-44FA069FD6B9}">
      <dsp:nvSpPr>
        <dsp:cNvPr id="0" name=""/>
        <dsp:cNvSpPr/>
      </dsp:nvSpPr>
      <dsp:spPr>
        <a:xfrm>
          <a:off x="3676132" y="2081112"/>
          <a:ext cx="3221779" cy="1288711"/>
        </a:xfrm>
        <a:prstGeom prst="rect">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w="6350" cap="flat" cmpd="sng" algn="ctr">
          <a:solidFill>
            <a:schemeClr val="accent3">
              <a:hueOff val="1355300"/>
              <a:satOff val="50000"/>
              <a:lumOff val="-7353"/>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ru-RU" sz="2000" kern="1200" dirty="0"/>
            <a:t>Корректировка принципов и процедур системы внутренней оценки качества</a:t>
          </a:r>
        </a:p>
      </dsp:txBody>
      <dsp:txXfrm>
        <a:off x="3676132" y="2081112"/>
        <a:ext cx="3221779" cy="1288711"/>
      </dsp:txXfrm>
    </dsp:sp>
    <dsp:sp modelId="{0FCAF4DA-30DF-42B9-A1E5-EC3F4664F202}">
      <dsp:nvSpPr>
        <dsp:cNvPr id="0" name=""/>
        <dsp:cNvSpPr/>
      </dsp:nvSpPr>
      <dsp:spPr>
        <a:xfrm>
          <a:off x="3676132" y="3369823"/>
          <a:ext cx="3221779" cy="878400"/>
        </a:xfrm>
        <a:prstGeom prst="rect">
          <a:avLst/>
        </a:prstGeom>
        <a:solidFill>
          <a:schemeClr val="accent3">
            <a:tint val="40000"/>
            <a:alpha val="90000"/>
            <a:hueOff val="1014570"/>
            <a:satOff val="50000"/>
            <a:lumOff val="890"/>
            <a:alphaOff val="0"/>
          </a:schemeClr>
        </a:solidFill>
        <a:ln w="6350" cap="flat" cmpd="sng" algn="ctr">
          <a:solidFill>
            <a:schemeClr val="accent3">
              <a:tint val="40000"/>
              <a:alpha val="90000"/>
              <a:hueOff val="1014570"/>
              <a:satOff val="50000"/>
              <a:lumOff val="89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E164723A-1C4A-4A00-B54C-E5DDA7425BBB}">
      <dsp:nvSpPr>
        <dsp:cNvPr id="0" name=""/>
        <dsp:cNvSpPr/>
      </dsp:nvSpPr>
      <dsp:spPr>
        <a:xfrm>
          <a:off x="7348961" y="2081112"/>
          <a:ext cx="3221779" cy="1288711"/>
        </a:xfrm>
        <a:prstGeom prst="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w="6350" cap="flat" cmpd="sng" algn="ctr">
          <a:solidFill>
            <a:schemeClr val="accent3">
              <a:hueOff val="2710599"/>
              <a:satOff val="100000"/>
              <a:lumOff val="-14706"/>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ru-RU" sz="2000" kern="1200" dirty="0"/>
            <a:t>Применение мер дисциплинарного воздействия</a:t>
          </a:r>
        </a:p>
      </dsp:txBody>
      <dsp:txXfrm>
        <a:off x="7348961" y="2081112"/>
        <a:ext cx="3221779" cy="1288711"/>
      </dsp:txXfrm>
    </dsp:sp>
    <dsp:sp modelId="{CCEFD0EC-6508-49AB-9B25-A71261310ED9}">
      <dsp:nvSpPr>
        <dsp:cNvPr id="0" name=""/>
        <dsp:cNvSpPr/>
      </dsp:nvSpPr>
      <dsp:spPr>
        <a:xfrm>
          <a:off x="7348961" y="3369823"/>
          <a:ext cx="3221779" cy="878400"/>
        </a:xfrm>
        <a:prstGeom prst="rect">
          <a:avLst/>
        </a:prstGeom>
        <a:solidFill>
          <a:schemeClr val="accent3">
            <a:tint val="40000"/>
            <a:alpha val="90000"/>
            <a:hueOff val="2029141"/>
            <a:satOff val="100000"/>
            <a:lumOff val="1779"/>
            <a:alphaOff val="0"/>
          </a:schemeClr>
        </a:solidFill>
        <a:ln w="6350" cap="flat" cmpd="sng" algn="ctr">
          <a:solidFill>
            <a:schemeClr val="accent3">
              <a:tint val="40000"/>
              <a:alpha val="90000"/>
              <a:hueOff val="2029141"/>
              <a:satOff val="100000"/>
              <a:lumOff val="1779"/>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10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34E00E-3BA9-406C-8614-0D64975B0CA1}">
      <dsp:nvSpPr>
        <dsp:cNvPr id="0" name=""/>
        <dsp:cNvSpPr/>
      </dsp:nvSpPr>
      <dsp:spPr>
        <a:xfrm>
          <a:off x="0" y="0"/>
          <a:ext cx="1039328" cy="1093340"/>
        </a:xfrm>
        <a:prstGeom prst="roundRect">
          <a:avLst>
            <a:gd name="adj" fmla="val 10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1EAABD4A-3A7D-46C3-A638-018C7B4C094B}">
      <dsp:nvSpPr>
        <dsp:cNvPr id="0" name=""/>
        <dsp:cNvSpPr/>
      </dsp:nvSpPr>
      <dsp:spPr>
        <a:xfrm>
          <a:off x="31179" y="145778"/>
          <a:ext cx="976968" cy="801782"/>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23000" r="-23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5E3B28A-5537-4764-98F1-A9DFEA82EBBD}">
      <dsp:nvSpPr>
        <dsp:cNvPr id="0" name=""/>
        <dsp:cNvSpPr/>
      </dsp:nvSpPr>
      <dsp:spPr>
        <a:xfrm rot="10800000">
          <a:off x="31179" y="1093340"/>
          <a:ext cx="976968" cy="1336304"/>
        </a:xfrm>
        <a:prstGeom prst="round2SameRect">
          <a:avLst>
            <a:gd name="adj1" fmla="val 10500"/>
            <a:gd name="adj2" fmla="val 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ru-RU" sz="1000" kern="1200" dirty="0"/>
            <a:t>оценка последствий недостатков, выявленных в результате процесса внутреннего мониторинга</a:t>
          </a:r>
        </a:p>
      </dsp:txBody>
      <dsp:txXfrm rot="10800000">
        <a:off x="61224" y="1093340"/>
        <a:ext cx="916878" cy="1306259"/>
      </dsp:txXfrm>
    </dsp:sp>
  </dsp:spTree>
</dsp:drawing>
</file>

<file path=ppt/diagrams/drawing10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245EC0-93BE-4910-A02B-FFD45CBF65E0}">
      <dsp:nvSpPr>
        <dsp:cNvPr id="0" name=""/>
        <dsp:cNvSpPr/>
      </dsp:nvSpPr>
      <dsp:spPr>
        <a:xfrm>
          <a:off x="251" y="50140"/>
          <a:ext cx="2061429" cy="1030714"/>
        </a:xfrm>
        <a:prstGeom prst="rect">
          <a:avLst/>
        </a:prstGeom>
        <a:solidFill>
          <a:schemeClr val="accent5">
            <a:lumMod val="20000"/>
            <a:lumOff val="8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ru-RU" sz="1200" b="1" kern="1200" dirty="0"/>
            <a:t>Жалобы и заявления о несоответствии требованиям, о несоблюдении требований</a:t>
          </a:r>
        </a:p>
      </dsp:txBody>
      <dsp:txXfrm>
        <a:off x="251" y="50140"/>
        <a:ext cx="2061429" cy="1030714"/>
      </dsp:txXfrm>
    </dsp:sp>
  </dsp:spTree>
</dsp:drawing>
</file>

<file path=ppt/diagrams/drawing10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39A418-782E-4561-97EF-9D76EBF635EF}">
      <dsp:nvSpPr>
        <dsp:cNvPr id="0" name=""/>
        <dsp:cNvSpPr/>
      </dsp:nvSpPr>
      <dsp:spPr>
        <a:xfrm>
          <a:off x="2195214" y="1424"/>
          <a:ext cx="1705570" cy="110862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b="1" kern="1200" dirty="0"/>
            <a:t>от работников</a:t>
          </a:r>
        </a:p>
      </dsp:txBody>
      <dsp:txXfrm>
        <a:off x="2249332" y="55542"/>
        <a:ext cx="1597334" cy="1000384"/>
      </dsp:txXfrm>
    </dsp:sp>
    <dsp:sp modelId="{605A060E-2081-4A06-91F1-D622710736CB}">
      <dsp:nvSpPr>
        <dsp:cNvPr id="0" name=""/>
        <dsp:cNvSpPr/>
      </dsp:nvSpPr>
      <dsp:spPr>
        <a:xfrm>
          <a:off x="1568705" y="555734"/>
          <a:ext cx="2958588" cy="2958588"/>
        </a:xfrm>
        <a:custGeom>
          <a:avLst/>
          <a:gdLst/>
          <a:ahLst/>
          <a:cxnLst/>
          <a:rect l="0" t="0" r="0" b="0"/>
          <a:pathLst>
            <a:path>
              <a:moveTo>
                <a:pt x="2344483" y="279394"/>
              </a:moveTo>
              <a:arcTo wR="1479294" hR="1479294" stAng="18347613" swAng="3648819"/>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0B782F2-2BC2-45C1-A2FB-57B27FA2EDE3}">
      <dsp:nvSpPr>
        <dsp:cNvPr id="0" name=""/>
        <dsp:cNvSpPr/>
      </dsp:nvSpPr>
      <dsp:spPr>
        <a:xfrm>
          <a:off x="3476321" y="2220365"/>
          <a:ext cx="1705570" cy="1108620"/>
        </a:xfrm>
        <a:prstGeom prst="roundRect">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b="1" kern="1200"/>
            <a:t>от клиентов</a:t>
          </a:r>
        </a:p>
      </dsp:txBody>
      <dsp:txXfrm>
        <a:off x="3530439" y="2274483"/>
        <a:ext cx="1597334" cy="1000384"/>
      </dsp:txXfrm>
    </dsp:sp>
    <dsp:sp modelId="{F36D0B7A-ACAA-4E9D-8099-AE4E957D4A99}">
      <dsp:nvSpPr>
        <dsp:cNvPr id="0" name=""/>
        <dsp:cNvSpPr/>
      </dsp:nvSpPr>
      <dsp:spPr>
        <a:xfrm>
          <a:off x="1568705" y="555734"/>
          <a:ext cx="2958588" cy="2958588"/>
        </a:xfrm>
        <a:custGeom>
          <a:avLst/>
          <a:gdLst/>
          <a:ahLst/>
          <a:cxnLst/>
          <a:rect l="0" t="0" r="0" b="0"/>
          <a:pathLst>
            <a:path>
              <a:moveTo>
                <a:pt x="2183646" y="2780139"/>
              </a:moveTo>
              <a:arcTo wR="1479294" hR="1479294" stAng="3693981" swAng="3412038"/>
            </a:path>
          </a:pathLst>
        </a:custGeom>
        <a:noFill/>
        <a:ln w="6350" cap="flat" cmpd="sng" algn="ctr">
          <a:solidFill>
            <a:schemeClr val="accent3">
              <a:hueOff val="1355300"/>
              <a:satOff val="50000"/>
              <a:lumOff val="-7353"/>
              <a:alphaOff val="0"/>
            </a:schemeClr>
          </a:solidFill>
          <a:prstDash val="solid"/>
          <a:miter lim="800000"/>
        </a:ln>
        <a:effectLst/>
      </dsp:spPr>
      <dsp:style>
        <a:lnRef idx="1">
          <a:scrgbClr r="0" g="0" b="0"/>
        </a:lnRef>
        <a:fillRef idx="0">
          <a:scrgbClr r="0" g="0" b="0"/>
        </a:fillRef>
        <a:effectRef idx="0">
          <a:scrgbClr r="0" g="0" b="0"/>
        </a:effectRef>
        <a:fontRef idx="minor"/>
      </dsp:style>
    </dsp:sp>
    <dsp:sp modelId="{3169FC55-9CCB-45ED-B800-3FF025FF0E67}">
      <dsp:nvSpPr>
        <dsp:cNvPr id="0" name=""/>
        <dsp:cNvSpPr/>
      </dsp:nvSpPr>
      <dsp:spPr>
        <a:xfrm>
          <a:off x="914108" y="2220365"/>
          <a:ext cx="1705570" cy="1108620"/>
        </a:xfrm>
        <a:prstGeom prst="round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b="1" kern="1200"/>
            <a:t>от иных третьих лиц</a:t>
          </a:r>
        </a:p>
      </dsp:txBody>
      <dsp:txXfrm>
        <a:off x="968226" y="2274483"/>
        <a:ext cx="1597334" cy="1000384"/>
      </dsp:txXfrm>
    </dsp:sp>
    <dsp:sp modelId="{A8269A2B-CA27-4851-9B14-964CE7F97765}">
      <dsp:nvSpPr>
        <dsp:cNvPr id="0" name=""/>
        <dsp:cNvSpPr/>
      </dsp:nvSpPr>
      <dsp:spPr>
        <a:xfrm>
          <a:off x="1568705" y="555734"/>
          <a:ext cx="2958588" cy="2958588"/>
        </a:xfrm>
        <a:custGeom>
          <a:avLst/>
          <a:gdLst/>
          <a:ahLst/>
          <a:cxnLst/>
          <a:rect l="0" t="0" r="0" b="0"/>
          <a:pathLst>
            <a:path>
              <a:moveTo>
                <a:pt x="9825" y="1649505"/>
              </a:moveTo>
              <a:arcTo wR="1479294" hR="1479294" stAng="10403567" swAng="3648819"/>
            </a:path>
          </a:pathLst>
        </a:custGeom>
        <a:noFill/>
        <a:ln w="6350" cap="flat" cmpd="sng" algn="ctr">
          <a:solidFill>
            <a:schemeClr val="accent3">
              <a:hueOff val="2710599"/>
              <a:satOff val="100000"/>
              <a:lumOff val="-14706"/>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10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22D812-71A3-426B-9CD1-72F0B569AD5A}">
      <dsp:nvSpPr>
        <dsp:cNvPr id="0" name=""/>
        <dsp:cNvSpPr/>
      </dsp:nvSpPr>
      <dsp:spPr>
        <a:xfrm>
          <a:off x="5781498" y="785805"/>
          <a:ext cx="1658702" cy="1658702"/>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ru-RU" sz="1300" b="1" kern="1200" dirty="0"/>
            <a:t>НЕ входил в аудиторскую группу при выполнении данного задания</a:t>
          </a:r>
        </a:p>
      </dsp:txBody>
      <dsp:txXfrm>
        <a:off x="6024409" y="1028716"/>
        <a:ext cx="1172880" cy="1172880"/>
      </dsp:txXfrm>
    </dsp:sp>
    <dsp:sp modelId="{E8DE1679-8FDA-4797-90EF-9FDAA010DF4C}">
      <dsp:nvSpPr>
        <dsp:cNvPr id="0" name=""/>
        <dsp:cNvSpPr/>
      </dsp:nvSpPr>
      <dsp:spPr>
        <a:xfrm>
          <a:off x="4684763" y="1134133"/>
          <a:ext cx="962047" cy="962047"/>
        </a:xfrm>
        <a:prstGeom prst="mathPlus">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ru-RU" sz="1000" b="1" kern="1200"/>
        </a:p>
      </dsp:txBody>
      <dsp:txXfrm>
        <a:off x="4812282" y="1502020"/>
        <a:ext cx="707009" cy="226273"/>
      </dsp:txXfrm>
    </dsp:sp>
    <dsp:sp modelId="{F92FABBD-49BD-483F-A64E-D7DD6E48143C}">
      <dsp:nvSpPr>
        <dsp:cNvPr id="0" name=""/>
        <dsp:cNvSpPr/>
      </dsp:nvSpPr>
      <dsp:spPr>
        <a:xfrm>
          <a:off x="2891374" y="785805"/>
          <a:ext cx="1658702" cy="1658702"/>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ru-RU" sz="1300" b="1" kern="1200" dirty="0"/>
            <a:t>Имеет достаточный опыт и квалификацию</a:t>
          </a:r>
        </a:p>
      </dsp:txBody>
      <dsp:txXfrm>
        <a:off x="3134285" y="1028716"/>
        <a:ext cx="1172880" cy="1172880"/>
      </dsp:txXfrm>
    </dsp:sp>
    <dsp:sp modelId="{FA47BA8B-B9E1-478C-B30B-719635D6036F}">
      <dsp:nvSpPr>
        <dsp:cNvPr id="0" name=""/>
        <dsp:cNvSpPr/>
      </dsp:nvSpPr>
      <dsp:spPr>
        <a:xfrm>
          <a:off x="1794640" y="1134133"/>
          <a:ext cx="962047" cy="962047"/>
        </a:xfrm>
        <a:prstGeom prst="mathEqual">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ru-RU" sz="1000" b="1" kern="1200"/>
        </a:p>
      </dsp:txBody>
      <dsp:txXfrm>
        <a:off x="1922159" y="1332315"/>
        <a:ext cx="707009" cy="565683"/>
      </dsp:txXfrm>
    </dsp:sp>
    <dsp:sp modelId="{B2057F61-3038-4945-9730-E2311679B993}">
      <dsp:nvSpPr>
        <dsp:cNvPr id="0" name=""/>
        <dsp:cNvSpPr/>
      </dsp:nvSpPr>
      <dsp:spPr>
        <a:xfrm>
          <a:off x="1251" y="785805"/>
          <a:ext cx="1658702" cy="1658702"/>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ru-RU" sz="1300" b="1" kern="1200" dirty="0"/>
            <a:t>Работник, ответственный за рассмотрение жалоб и заявлений</a:t>
          </a:r>
        </a:p>
      </dsp:txBody>
      <dsp:txXfrm>
        <a:off x="244162" y="1028716"/>
        <a:ext cx="1172880" cy="1172880"/>
      </dsp:txXfrm>
    </dsp:sp>
  </dsp:spTree>
</dsp:drawing>
</file>

<file path=ppt/diagrams/drawing10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2BC13D-563A-4077-9A8D-BE6E2D66ED7F}">
      <dsp:nvSpPr>
        <dsp:cNvPr id="0" name=""/>
        <dsp:cNvSpPr/>
      </dsp:nvSpPr>
      <dsp:spPr>
        <a:xfrm>
          <a:off x="0" y="1078"/>
          <a:ext cx="8297663"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E1292EC-6739-419D-A73F-AEEF872F363B}">
      <dsp:nvSpPr>
        <dsp:cNvPr id="0" name=""/>
        <dsp:cNvSpPr/>
      </dsp:nvSpPr>
      <dsp:spPr>
        <a:xfrm>
          <a:off x="0" y="1078"/>
          <a:ext cx="8297663" cy="367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ru-RU" sz="1300" kern="1200" dirty="0"/>
            <a:t>Процедуры внутреннего мониторинга</a:t>
          </a:r>
        </a:p>
      </dsp:txBody>
      <dsp:txXfrm>
        <a:off x="0" y="1078"/>
        <a:ext cx="8297663" cy="367754"/>
      </dsp:txXfrm>
    </dsp:sp>
    <dsp:sp modelId="{B7E89144-408A-4C2F-949A-0C03B6865098}">
      <dsp:nvSpPr>
        <dsp:cNvPr id="0" name=""/>
        <dsp:cNvSpPr/>
      </dsp:nvSpPr>
      <dsp:spPr>
        <a:xfrm>
          <a:off x="0" y="368832"/>
          <a:ext cx="8297663"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A2792C7-824B-4757-A1CF-A4869142CF9A}">
      <dsp:nvSpPr>
        <dsp:cNvPr id="0" name=""/>
        <dsp:cNvSpPr/>
      </dsp:nvSpPr>
      <dsp:spPr>
        <a:xfrm>
          <a:off x="0" y="368832"/>
          <a:ext cx="8297663" cy="367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ru-RU" sz="1300" kern="1200" dirty="0"/>
            <a:t>Процесс отбора аудиторских заданий для проведения внутреннего инспектирования</a:t>
          </a:r>
        </a:p>
      </dsp:txBody>
      <dsp:txXfrm>
        <a:off x="0" y="368832"/>
        <a:ext cx="8297663" cy="367754"/>
      </dsp:txXfrm>
    </dsp:sp>
    <dsp:sp modelId="{1A36E3BE-8887-4B21-A2E9-4FC05DEB3A56}">
      <dsp:nvSpPr>
        <dsp:cNvPr id="0" name=""/>
        <dsp:cNvSpPr/>
      </dsp:nvSpPr>
      <dsp:spPr>
        <a:xfrm>
          <a:off x="0" y="736586"/>
          <a:ext cx="8297663"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EF62987-A1D8-4C4D-9516-B5BB563A27E7}">
      <dsp:nvSpPr>
        <dsp:cNvPr id="0" name=""/>
        <dsp:cNvSpPr/>
      </dsp:nvSpPr>
      <dsp:spPr>
        <a:xfrm>
          <a:off x="0" y="736586"/>
          <a:ext cx="8297663" cy="367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ru-RU" sz="1300" kern="1200" dirty="0"/>
            <a:t>Результат оценки соблюдения этических требований и требований законодательства об аудиторской деятельности</a:t>
          </a:r>
        </a:p>
      </dsp:txBody>
      <dsp:txXfrm>
        <a:off x="0" y="736586"/>
        <a:ext cx="8297663" cy="367754"/>
      </dsp:txXfrm>
    </dsp:sp>
    <dsp:sp modelId="{B3DA0FE4-F7C2-4690-8737-30C66C775D6A}">
      <dsp:nvSpPr>
        <dsp:cNvPr id="0" name=""/>
        <dsp:cNvSpPr/>
      </dsp:nvSpPr>
      <dsp:spPr>
        <a:xfrm>
          <a:off x="0" y="1104340"/>
          <a:ext cx="8297663"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4FD156A-26F8-4402-B7A8-E0335AFBBD2F}">
      <dsp:nvSpPr>
        <dsp:cNvPr id="0" name=""/>
        <dsp:cNvSpPr/>
      </dsp:nvSpPr>
      <dsp:spPr>
        <a:xfrm>
          <a:off x="0" y="1104340"/>
          <a:ext cx="8297663" cy="367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ru-RU" sz="1300" kern="1200"/>
            <a:t>Вывод о соответствии и эффективности системы внутренней оценки качества</a:t>
          </a:r>
        </a:p>
      </dsp:txBody>
      <dsp:txXfrm>
        <a:off x="0" y="1104340"/>
        <a:ext cx="8297663" cy="367754"/>
      </dsp:txXfrm>
    </dsp:sp>
    <dsp:sp modelId="{3D2E1BEC-309D-43EB-A314-FBBC26CE7AC9}">
      <dsp:nvSpPr>
        <dsp:cNvPr id="0" name=""/>
        <dsp:cNvSpPr/>
      </dsp:nvSpPr>
      <dsp:spPr>
        <a:xfrm>
          <a:off x="0" y="1472095"/>
          <a:ext cx="8297663"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D225811-167F-49E5-B665-DA0BD10CA161}">
      <dsp:nvSpPr>
        <dsp:cNvPr id="0" name=""/>
        <dsp:cNvSpPr/>
      </dsp:nvSpPr>
      <dsp:spPr>
        <a:xfrm>
          <a:off x="0" y="1472095"/>
          <a:ext cx="8297663" cy="367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ru-RU" sz="1300" kern="1200"/>
            <a:t>Оценка применения принципов и процедур системы внутренней оценки качества;</a:t>
          </a:r>
        </a:p>
      </dsp:txBody>
      <dsp:txXfrm>
        <a:off x="0" y="1472095"/>
        <a:ext cx="8297663" cy="367754"/>
      </dsp:txXfrm>
    </dsp:sp>
    <dsp:sp modelId="{A899A1BD-6B91-4E9D-82C4-20EC0DCE0337}">
      <dsp:nvSpPr>
        <dsp:cNvPr id="0" name=""/>
        <dsp:cNvSpPr/>
      </dsp:nvSpPr>
      <dsp:spPr>
        <a:xfrm>
          <a:off x="0" y="1839849"/>
          <a:ext cx="8297663"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7960892-8DF9-4E5D-AE36-0E5F95FA34C0}">
      <dsp:nvSpPr>
        <dsp:cNvPr id="0" name=""/>
        <dsp:cNvSpPr/>
      </dsp:nvSpPr>
      <dsp:spPr>
        <a:xfrm>
          <a:off x="0" y="1839849"/>
          <a:ext cx="8297663" cy="367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ru-RU" sz="1300" kern="1200" dirty="0"/>
            <a:t>Описание выявленных недостатков, оценка их последствий и требования по их устранению</a:t>
          </a:r>
        </a:p>
      </dsp:txBody>
      <dsp:txXfrm>
        <a:off x="0" y="1839849"/>
        <a:ext cx="8297663" cy="367754"/>
      </dsp:txXfrm>
    </dsp:sp>
  </dsp:spTree>
</dsp:drawing>
</file>

<file path=ppt/diagrams/drawing10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65773F-F1F8-4424-839B-E953B02800BC}">
      <dsp:nvSpPr>
        <dsp:cNvPr id="0" name=""/>
        <dsp:cNvSpPr/>
      </dsp:nvSpPr>
      <dsp:spPr>
        <a:xfrm rot="16200000">
          <a:off x="1815691" y="-1810505"/>
          <a:ext cx="1367234" cy="4988245"/>
        </a:xfrm>
        <a:prstGeom prst="flowChartManualOperati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0" tIns="0" rIns="88886" bIns="0" numCol="1" spcCol="1270" anchor="ctr" anchorCtr="0">
          <a:noAutofit/>
        </a:bodyPr>
        <a:lstStyle/>
        <a:p>
          <a:pPr marL="0" lvl="0" indent="0" algn="ctr" defTabSz="622300">
            <a:lnSpc>
              <a:spcPct val="90000"/>
            </a:lnSpc>
            <a:spcBef>
              <a:spcPct val="0"/>
            </a:spcBef>
            <a:spcAft>
              <a:spcPct val="35000"/>
            </a:spcAft>
            <a:buNone/>
          </a:pPr>
          <a:r>
            <a:rPr lang="ru-RU" sz="1400" kern="1200" dirty="0"/>
            <a:t>План мероприятий по устранению выявленных недостатков системы внутренней оценки качества и по недопущению аналогичных недостатков в будущем.</a:t>
          </a:r>
        </a:p>
      </dsp:txBody>
      <dsp:txXfrm rot="5400000">
        <a:off x="5186" y="273447"/>
        <a:ext cx="4988245" cy="820340"/>
      </dsp:txXfrm>
    </dsp:sp>
    <dsp:sp modelId="{CF471EE5-ABC6-4395-8DE5-86A9DCFF4C38}">
      <dsp:nvSpPr>
        <dsp:cNvPr id="0" name=""/>
        <dsp:cNvSpPr/>
      </dsp:nvSpPr>
      <dsp:spPr>
        <a:xfrm rot="16200000">
          <a:off x="7178055" y="-1810505"/>
          <a:ext cx="1367234" cy="4988245"/>
        </a:xfrm>
        <a:prstGeom prst="flowChartManualOperation">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0" tIns="0" rIns="88886" bIns="0" numCol="1" spcCol="1270" anchor="ctr" anchorCtr="0">
          <a:noAutofit/>
        </a:bodyPr>
        <a:lstStyle/>
        <a:p>
          <a:pPr marL="0" lvl="0" indent="0" algn="ctr" defTabSz="622300">
            <a:lnSpc>
              <a:spcPct val="90000"/>
            </a:lnSpc>
            <a:spcBef>
              <a:spcPct val="0"/>
            </a:spcBef>
            <a:spcAft>
              <a:spcPct val="35000"/>
            </a:spcAft>
            <a:buNone/>
          </a:pPr>
          <a:r>
            <a:rPr lang="ru-RU" sz="1400" kern="1200" dirty="0"/>
            <a:t>Обеспечить хранение отчета о внутреннем мониторинге до завершения внешней оценки качества соответствующего периода, проводимой Аудиторской палатой.</a:t>
          </a:r>
        </a:p>
      </dsp:txBody>
      <dsp:txXfrm rot="5400000">
        <a:off x="5367550" y="273447"/>
        <a:ext cx="4988245" cy="820340"/>
      </dsp:txXfrm>
    </dsp:sp>
  </dsp:spTree>
</dsp:drawing>
</file>

<file path=ppt/diagrams/drawing10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34E00E-3BA9-406C-8614-0D64975B0CA1}">
      <dsp:nvSpPr>
        <dsp:cNvPr id="0" name=""/>
        <dsp:cNvSpPr/>
      </dsp:nvSpPr>
      <dsp:spPr>
        <a:xfrm>
          <a:off x="0" y="0"/>
          <a:ext cx="893544" cy="811008"/>
        </a:xfrm>
        <a:prstGeom prst="roundRect">
          <a:avLst>
            <a:gd name="adj" fmla="val 10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F4353F46-3398-45EE-8BC8-08AE8D0270B4}">
      <dsp:nvSpPr>
        <dsp:cNvPr id="0" name=""/>
        <dsp:cNvSpPr/>
      </dsp:nvSpPr>
      <dsp:spPr>
        <a:xfrm>
          <a:off x="65730" y="106035"/>
          <a:ext cx="762083" cy="594739"/>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25000" r="-25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5380835-3755-4D6F-B949-53088096A936}">
      <dsp:nvSpPr>
        <dsp:cNvPr id="0" name=""/>
        <dsp:cNvSpPr/>
      </dsp:nvSpPr>
      <dsp:spPr>
        <a:xfrm rot="10800000">
          <a:off x="27626" y="804711"/>
          <a:ext cx="838291" cy="999628"/>
        </a:xfrm>
        <a:prstGeom prst="round2SameRect">
          <a:avLst>
            <a:gd name="adj1" fmla="val 10500"/>
            <a:gd name="adj2" fmla="val 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t" anchorCtr="0">
          <a:noAutofit/>
        </a:bodyPr>
        <a:lstStyle/>
        <a:p>
          <a:pPr marL="0" lvl="0" indent="0" algn="ctr" defTabSz="400050">
            <a:lnSpc>
              <a:spcPct val="90000"/>
            </a:lnSpc>
            <a:spcBef>
              <a:spcPct val="0"/>
            </a:spcBef>
            <a:spcAft>
              <a:spcPct val="35000"/>
            </a:spcAft>
            <a:buNone/>
          </a:pPr>
          <a:r>
            <a:rPr lang="ru-RU" sz="900" kern="1200" dirty="0"/>
            <a:t>документирование процесса внутреннего мониторинга</a:t>
          </a:r>
        </a:p>
      </dsp:txBody>
      <dsp:txXfrm rot="10800000">
        <a:off x="53406" y="804711"/>
        <a:ext cx="786731" cy="97384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74679C-D986-449B-A362-2373681D5B82}">
      <dsp:nvSpPr>
        <dsp:cNvPr id="0" name=""/>
        <dsp:cNvSpPr/>
      </dsp:nvSpPr>
      <dsp:spPr>
        <a:xfrm>
          <a:off x="230763" y="364"/>
          <a:ext cx="1377394" cy="1377394"/>
        </a:xfrm>
        <a:prstGeom prst="ellipse">
          <a:avLst/>
        </a:prstGeom>
        <a:solidFill>
          <a:srgbClr val="FF0066"/>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ru-RU" sz="1400" b="0" kern="1200" dirty="0">
              <a:solidFill>
                <a:schemeClr val="bg1"/>
              </a:solidFill>
              <a:latin typeface="Bahnschrift Light Condensed" panose="020B0502040204020203" pitchFamily="34" charset="0"/>
            </a:rPr>
            <a:t>ОСОБЕННОСТИ ИП</a:t>
          </a:r>
        </a:p>
      </dsp:txBody>
      <dsp:txXfrm>
        <a:off x="432478" y="202079"/>
        <a:ext cx="973964" cy="97396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A81CDD-BD7B-44D0-9761-A96A76C2A800}">
      <dsp:nvSpPr>
        <dsp:cNvPr id="0" name=""/>
        <dsp:cNvSpPr/>
      </dsp:nvSpPr>
      <dsp:spPr>
        <a:xfrm>
          <a:off x="0" y="35515"/>
          <a:ext cx="9802701" cy="1834480"/>
        </a:xfrm>
        <a:prstGeom prst="roundRect">
          <a:avLst>
            <a:gd name="adj" fmla="val 10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392785BA-D241-47E5-9D21-9777A4864E70}">
      <dsp:nvSpPr>
        <dsp:cNvPr id="0" name=""/>
        <dsp:cNvSpPr/>
      </dsp:nvSpPr>
      <dsp:spPr>
        <a:xfrm>
          <a:off x="296780" y="244597"/>
          <a:ext cx="2141660" cy="1345285"/>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6000" r="-6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CA3042E-B2C0-491C-B459-B662D1A7CE14}">
      <dsp:nvSpPr>
        <dsp:cNvPr id="0" name=""/>
        <dsp:cNvSpPr/>
      </dsp:nvSpPr>
      <dsp:spPr>
        <a:xfrm rot="10800000">
          <a:off x="296780" y="1834480"/>
          <a:ext cx="2141660" cy="2242143"/>
        </a:xfrm>
        <a:prstGeom prst="round2SameRect">
          <a:avLst>
            <a:gd name="adj1" fmla="val 10500"/>
            <a:gd name="adj2" fmla="val 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ru-RU" sz="1200" kern="1200" dirty="0"/>
            <a:t>Формирование корпоративной культуры, ориентированной на повышение качества оказываемых аудиторских услуг</a:t>
          </a:r>
        </a:p>
      </dsp:txBody>
      <dsp:txXfrm rot="10800000">
        <a:off x="362643" y="1834480"/>
        <a:ext cx="2009934" cy="2176280"/>
      </dsp:txXfrm>
    </dsp:sp>
    <dsp:sp modelId="{45D520AA-DFB8-4C37-8FB3-120A566E084B}">
      <dsp:nvSpPr>
        <dsp:cNvPr id="0" name=""/>
        <dsp:cNvSpPr/>
      </dsp:nvSpPr>
      <dsp:spPr>
        <a:xfrm>
          <a:off x="2652607" y="244597"/>
          <a:ext cx="2141660" cy="1345285"/>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13000" r="-13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635D78E-493F-4E79-8052-7D1FEC08C8E9}">
      <dsp:nvSpPr>
        <dsp:cNvPr id="0" name=""/>
        <dsp:cNvSpPr/>
      </dsp:nvSpPr>
      <dsp:spPr>
        <a:xfrm rot="10800000">
          <a:off x="2652607" y="1834480"/>
          <a:ext cx="2141660" cy="2242143"/>
        </a:xfrm>
        <a:prstGeom prst="round2SameRect">
          <a:avLst>
            <a:gd name="adj1" fmla="val 10500"/>
            <a:gd name="adj2" fmla="val 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ru-RU" sz="1200" kern="1200" dirty="0"/>
            <a:t>Руководство аудиторской организации,                                      аудитор - индивидуальный предприниматель принимает на себя ответственность за создание, разработку, внедрение и эффективное функционирование системы внутренней оценки качества</a:t>
          </a:r>
        </a:p>
      </dsp:txBody>
      <dsp:txXfrm rot="10800000">
        <a:off x="2718470" y="1834480"/>
        <a:ext cx="2009934" cy="2176280"/>
      </dsp:txXfrm>
    </dsp:sp>
    <dsp:sp modelId="{75001609-4A05-4909-91B0-D78243A42795}">
      <dsp:nvSpPr>
        <dsp:cNvPr id="0" name=""/>
        <dsp:cNvSpPr/>
      </dsp:nvSpPr>
      <dsp:spPr>
        <a:xfrm>
          <a:off x="5008433" y="244597"/>
          <a:ext cx="2141660" cy="1345285"/>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10000" r="-10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C0EB0DA-3F58-4DBD-94A5-93D962149C24}">
      <dsp:nvSpPr>
        <dsp:cNvPr id="0" name=""/>
        <dsp:cNvSpPr/>
      </dsp:nvSpPr>
      <dsp:spPr>
        <a:xfrm rot="10800000">
          <a:off x="5008433" y="1834480"/>
          <a:ext cx="2141660" cy="2242143"/>
        </a:xfrm>
        <a:prstGeom prst="round2SameRect">
          <a:avLst>
            <a:gd name="adj1" fmla="val 10500"/>
            <a:gd name="adj2" fmla="val 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ru-RU" sz="1200" kern="1200" dirty="0"/>
            <a:t>Лица, на которых возложена ответственность за оперативное управление системой внутренней оценки качества, имеют достаточный и надлежащий опыт и необходимые полномочия для выполнения этих обязанностей</a:t>
          </a:r>
        </a:p>
      </dsp:txBody>
      <dsp:txXfrm rot="10800000">
        <a:off x="5074296" y="1834480"/>
        <a:ext cx="2009934" cy="2176280"/>
      </dsp:txXfrm>
    </dsp:sp>
    <dsp:sp modelId="{76DCC945-8995-4895-A143-CD991A2773F7}">
      <dsp:nvSpPr>
        <dsp:cNvPr id="0" name=""/>
        <dsp:cNvSpPr/>
      </dsp:nvSpPr>
      <dsp:spPr>
        <a:xfrm>
          <a:off x="7364259" y="244597"/>
          <a:ext cx="2141660" cy="1345285"/>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t="-10000" b="-10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A1B98CC2-3833-47A2-91AB-6F1227EC9F9D}">
      <dsp:nvSpPr>
        <dsp:cNvPr id="0" name=""/>
        <dsp:cNvSpPr/>
      </dsp:nvSpPr>
      <dsp:spPr>
        <a:xfrm rot="10800000">
          <a:off x="7364259" y="1834480"/>
          <a:ext cx="2141660" cy="2242143"/>
        </a:xfrm>
        <a:prstGeom prst="round2SameRect">
          <a:avLst>
            <a:gd name="adj1" fmla="val 10500"/>
            <a:gd name="adj2" fmla="val 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ru-RU" sz="1200" kern="1200" dirty="0"/>
            <a:t>Регулярная оценка </a:t>
          </a:r>
          <a:r>
            <a:rPr lang="ru-RU" sz="1200" b="1" kern="1200" dirty="0"/>
            <a:t>работниками </a:t>
          </a:r>
          <a:r>
            <a:rPr lang="ru-RU" sz="1200" kern="1200" dirty="0"/>
            <a:t>порядка проведения процедур, организации и функционирования системы внутренней оценки качества с целью оценки ее эффективности</a:t>
          </a:r>
        </a:p>
      </dsp:txBody>
      <dsp:txXfrm rot="10800000">
        <a:off x="7430122" y="1834480"/>
        <a:ext cx="2009934" cy="217628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8CEBF2-78CE-4348-A13A-BD2900423379}">
      <dsp:nvSpPr>
        <dsp:cNvPr id="0" name=""/>
        <dsp:cNvSpPr/>
      </dsp:nvSpPr>
      <dsp:spPr>
        <a:xfrm>
          <a:off x="0" y="1082"/>
          <a:ext cx="7691829" cy="110517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dirty="0"/>
            <a:t>проведением руководителем организации, аудитором–индивидуальным предпринимателем при принятии потенциального клиента и (или) аудиторского задания сопоставления планируемого объема работы и стоимости аудиторских услуг по заключаемым договорам</a:t>
          </a:r>
        </a:p>
      </dsp:txBody>
      <dsp:txXfrm>
        <a:off x="53950" y="55032"/>
        <a:ext cx="7583929" cy="997270"/>
      </dsp:txXfrm>
    </dsp:sp>
    <dsp:sp modelId="{28D1EE09-39C9-4F9C-B38E-4F9EAC102A82}">
      <dsp:nvSpPr>
        <dsp:cNvPr id="0" name=""/>
        <dsp:cNvSpPr/>
      </dsp:nvSpPr>
      <dsp:spPr>
        <a:xfrm>
          <a:off x="0" y="1120131"/>
          <a:ext cx="7691829" cy="1105170"/>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1600" kern="1200" dirty="0">
              <a:latin typeface="Calibri" panose="020F0502020204030204"/>
              <a:ea typeface="+mn-ea"/>
              <a:cs typeface="+mn-cs"/>
            </a:rPr>
            <a:t>закреплением в соответствующих документах мер поощрения, вознаграждения и карьерного продвижения работников, демонстрирующих приверженность качеству</a:t>
          </a:r>
        </a:p>
      </dsp:txBody>
      <dsp:txXfrm>
        <a:off x="53950" y="1174081"/>
        <a:ext cx="7583929" cy="997270"/>
      </dsp:txXfrm>
    </dsp:sp>
    <dsp:sp modelId="{7F81BA8F-EFD1-44B8-A482-F806199C7EBB}">
      <dsp:nvSpPr>
        <dsp:cNvPr id="0" name=""/>
        <dsp:cNvSpPr/>
      </dsp:nvSpPr>
      <dsp:spPr>
        <a:xfrm>
          <a:off x="0" y="2239181"/>
          <a:ext cx="7691829" cy="1105170"/>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1400" kern="1200" dirty="0"/>
            <a:t>выделением работникам, в обязанности которых входит внедрение, документирование и поддержание в актуальном состоянии системы оценки качества, достаточного времени на исполнение этих обязанностей </a:t>
          </a:r>
        </a:p>
      </dsp:txBody>
      <dsp:txXfrm>
        <a:off x="53950" y="2293131"/>
        <a:ext cx="7583929" cy="99727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74679C-D986-449B-A362-2373681D5B82}">
      <dsp:nvSpPr>
        <dsp:cNvPr id="0" name=""/>
        <dsp:cNvSpPr/>
      </dsp:nvSpPr>
      <dsp:spPr>
        <a:xfrm>
          <a:off x="0" y="0"/>
          <a:ext cx="1387483" cy="1387483"/>
        </a:xfrm>
        <a:prstGeom prst="ellipse">
          <a:avLst/>
        </a:prstGeom>
        <a:solidFill>
          <a:srgbClr val="FF0066"/>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ru-RU" sz="1400" b="0" kern="1200" dirty="0">
              <a:solidFill>
                <a:schemeClr val="bg1"/>
              </a:solidFill>
              <a:latin typeface="Bahnschrift Light Condensed" panose="020B0502040204020203" pitchFamily="34" charset="0"/>
            </a:rPr>
            <a:t>ОСОБЕННОСТИ ИП</a:t>
          </a:r>
        </a:p>
      </dsp:txBody>
      <dsp:txXfrm>
        <a:off x="203192" y="203192"/>
        <a:ext cx="981099" cy="98109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74679C-D986-449B-A362-2373681D5B82}">
      <dsp:nvSpPr>
        <dsp:cNvPr id="0" name=""/>
        <dsp:cNvSpPr/>
      </dsp:nvSpPr>
      <dsp:spPr>
        <a:xfrm>
          <a:off x="230763" y="364"/>
          <a:ext cx="1377394" cy="1377394"/>
        </a:xfrm>
        <a:prstGeom prst="ellipse">
          <a:avLst/>
        </a:prstGeom>
        <a:solidFill>
          <a:srgbClr val="00CC99"/>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ru-RU" sz="1800" kern="1200" dirty="0">
              <a:solidFill>
                <a:schemeClr val="bg1"/>
              </a:solidFill>
              <a:latin typeface="Bahnschrift Light Condensed" panose="020B0502040204020203" pitchFamily="34" charset="0"/>
            </a:rPr>
            <a:t>ПРАКТИКА</a:t>
          </a:r>
        </a:p>
      </dsp:txBody>
      <dsp:txXfrm>
        <a:off x="432478" y="202079"/>
        <a:ext cx="973964" cy="97396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48316E-2534-48EF-9A2A-887DB4A1587A}">
      <dsp:nvSpPr>
        <dsp:cNvPr id="0" name=""/>
        <dsp:cNvSpPr/>
      </dsp:nvSpPr>
      <dsp:spPr>
        <a:xfrm>
          <a:off x="2411985" y="471855"/>
          <a:ext cx="364739" cy="91440"/>
        </a:xfrm>
        <a:custGeom>
          <a:avLst/>
          <a:gdLst/>
          <a:ahLst/>
          <a:cxnLst/>
          <a:rect l="0" t="0" r="0" b="0"/>
          <a:pathLst>
            <a:path>
              <a:moveTo>
                <a:pt x="0" y="45720"/>
              </a:moveTo>
              <a:lnTo>
                <a:pt x="364739"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b="1" kern="1200" dirty="0"/>
        </a:p>
      </dsp:txBody>
      <dsp:txXfrm>
        <a:off x="2584472" y="515598"/>
        <a:ext cx="19766" cy="3953"/>
      </dsp:txXfrm>
    </dsp:sp>
    <dsp:sp modelId="{10F4EAE1-29DD-4771-B6E6-7A2BFCD869C4}">
      <dsp:nvSpPr>
        <dsp:cNvPr id="0" name=""/>
        <dsp:cNvSpPr/>
      </dsp:nvSpPr>
      <dsp:spPr>
        <a:xfrm>
          <a:off x="694917" y="1914"/>
          <a:ext cx="1718868" cy="103132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ru-RU" sz="1100" b="1" i="1" kern="1200" dirty="0"/>
            <a:t>‣  наличие аттестата аудитора;</a:t>
          </a:r>
          <a:endParaRPr lang="ru-RU" sz="1100" b="1" kern="1200" dirty="0"/>
        </a:p>
      </dsp:txBody>
      <dsp:txXfrm>
        <a:off x="694917" y="1914"/>
        <a:ext cx="1718868" cy="1031320"/>
      </dsp:txXfrm>
    </dsp:sp>
    <dsp:sp modelId="{3BA54FC3-90BE-404E-BED3-3B6088BC776A}">
      <dsp:nvSpPr>
        <dsp:cNvPr id="0" name=""/>
        <dsp:cNvSpPr/>
      </dsp:nvSpPr>
      <dsp:spPr>
        <a:xfrm>
          <a:off x="1554351" y="1031435"/>
          <a:ext cx="2114207" cy="364739"/>
        </a:xfrm>
        <a:custGeom>
          <a:avLst/>
          <a:gdLst/>
          <a:ahLst/>
          <a:cxnLst/>
          <a:rect l="0" t="0" r="0" b="0"/>
          <a:pathLst>
            <a:path>
              <a:moveTo>
                <a:pt x="2114207" y="0"/>
              </a:moveTo>
              <a:lnTo>
                <a:pt x="2114207" y="199469"/>
              </a:lnTo>
              <a:lnTo>
                <a:pt x="0" y="199469"/>
              </a:lnTo>
              <a:lnTo>
                <a:pt x="0" y="364739"/>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b="1" kern="1200" dirty="0"/>
        </a:p>
      </dsp:txBody>
      <dsp:txXfrm>
        <a:off x="2557684" y="1211829"/>
        <a:ext cx="107542" cy="3953"/>
      </dsp:txXfrm>
    </dsp:sp>
    <dsp:sp modelId="{711C1172-2887-47C5-BD90-F769745BA595}">
      <dsp:nvSpPr>
        <dsp:cNvPr id="0" name=""/>
        <dsp:cNvSpPr/>
      </dsp:nvSpPr>
      <dsp:spPr>
        <a:xfrm>
          <a:off x="2809125" y="1914"/>
          <a:ext cx="1718868" cy="103132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ru-RU" sz="1000" b="1" i="1" kern="1200" dirty="0"/>
            <a:t>‣  опыт работы аудитором не менее трех лет;</a:t>
          </a:r>
          <a:endParaRPr lang="ru-RU" sz="1000" b="1" kern="1200" dirty="0"/>
        </a:p>
      </dsp:txBody>
      <dsp:txXfrm>
        <a:off x="2809125" y="1914"/>
        <a:ext cx="1718868" cy="1031320"/>
      </dsp:txXfrm>
    </dsp:sp>
    <dsp:sp modelId="{A8EE1AC4-B73F-4E4B-A068-4DBCE5138896}">
      <dsp:nvSpPr>
        <dsp:cNvPr id="0" name=""/>
        <dsp:cNvSpPr/>
      </dsp:nvSpPr>
      <dsp:spPr>
        <a:xfrm>
          <a:off x="2411985" y="1898516"/>
          <a:ext cx="364739" cy="91440"/>
        </a:xfrm>
        <a:custGeom>
          <a:avLst/>
          <a:gdLst/>
          <a:ahLst/>
          <a:cxnLst/>
          <a:rect l="0" t="0" r="0" b="0"/>
          <a:pathLst>
            <a:path>
              <a:moveTo>
                <a:pt x="0" y="45720"/>
              </a:moveTo>
              <a:lnTo>
                <a:pt x="364739"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b="1" kern="1200" dirty="0"/>
        </a:p>
      </dsp:txBody>
      <dsp:txXfrm>
        <a:off x="2584472" y="1942259"/>
        <a:ext cx="19766" cy="3953"/>
      </dsp:txXfrm>
    </dsp:sp>
    <dsp:sp modelId="{4EBDA8CE-1ACB-4055-9439-5474A7A16218}">
      <dsp:nvSpPr>
        <dsp:cNvPr id="0" name=""/>
        <dsp:cNvSpPr/>
      </dsp:nvSpPr>
      <dsp:spPr>
        <a:xfrm>
          <a:off x="694917" y="1428575"/>
          <a:ext cx="1718868" cy="103132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ru-RU" sz="1000" b="1" i="1" kern="1200" dirty="0"/>
            <a:t>‣  опыт работы в качестве руководителя задания;</a:t>
          </a:r>
          <a:endParaRPr lang="ru-RU" sz="1000" b="1" kern="1200" dirty="0"/>
        </a:p>
      </dsp:txBody>
      <dsp:txXfrm>
        <a:off x="694917" y="1428575"/>
        <a:ext cx="1718868" cy="1031320"/>
      </dsp:txXfrm>
    </dsp:sp>
    <dsp:sp modelId="{2B92BAF6-41A6-4D2F-A76A-84202B4A7779}">
      <dsp:nvSpPr>
        <dsp:cNvPr id="0" name=""/>
        <dsp:cNvSpPr/>
      </dsp:nvSpPr>
      <dsp:spPr>
        <a:xfrm>
          <a:off x="1554351" y="2458096"/>
          <a:ext cx="2114207" cy="364739"/>
        </a:xfrm>
        <a:custGeom>
          <a:avLst/>
          <a:gdLst/>
          <a:ahLst/>
          <a:cxnLst/>
          <a:rect l="0" t="0" r="0" b="0"/>
          <a:pathLst>
            <a:path>
              <a:moveTo>
                <a:pt x="2114207" y="0"/>
              </a:moveTo>
              <a:lnTo>
                <a:pt x="2114207" y="199469"/>
              </a:lnTo>
              <a:lnTo>
                <a:pt x="0" y="199469"/>
              </a:lnTo>
              <a:lnTo>
                <a:pt x="0" y="364739"/>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b="1" kern="1200" dirty="0"/>
        </a:p>
      </dsp:txBody>
      <dsp:txXfrm>
        <a:off x="2557684" y="2638489"/>
        <a:ext cx="107542" cy="3953"/>
      </dsp:txXfrm>
    </dsp:sp>
    <dsp:sp modelId="{A13BD2B8-7E56-4FEF-BAAB-C1010560DE29}">
      <dsp:nvSpPr>
        <dsp:cNvPr id="0" name=""/>
        <dsp:cNvSpPr/>
      </dsp:nvSpPr>
      <dsp:spPr>
        <a:xfrm>
          <a:off x="2809125" y="1428575"/>
          <a:ext cx="1718868" cy="103132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ru-RU" sz="1000" b="1" i="1" kern="1200" dirty="0"/>
            <a:t>‣  опыт в области организации и обеспечения функционирования системы оценки качества;</a:t>
          </a:r>
          <a:endParaRPr lang="ru-RU" sz="1000" b="1" kern="1200" dirty="0"/>
        </a:p>
      </dsp:txBody>
      <dsp:txXfrm>
        <a:off x="2809125" y="1428575"/>
        <a:ext cx="1718868" cy="1031320"/>
      </dsp:txXfrm>
    </dsp:sp>
    <dsp:sp modelId="{48C56FE6-AF98-4D6E-ABD1-8A6314DEEF6E}">
      <dsp:nvSpPr>
        <dsp:cNvPr id="0" name=""/>
        <dsp:cNvSpPr/>
      </dsp:nvSpPr>
      <dsp:spPr>
        <a:xfrm>
          <a:off x="694917" y="2855236"/>
          <a:ext cx="1718868" cy="103132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ru-RU" sz="1000" b="1" i="1" kern="1200" dirty="0"/>
            <a:t>‣  наличие других профессиональных сертификатов и (или) иные требования. </a:t>
          </a:r>
          <a:endParaRPr lang="ru-RU" sz="1000" b="1" kern="1200" dirty="0"/>
        </a:p>
      </dsp:txBody>
      <dsp:txXfrm>
        <a:off x="694917" y="2855236"/>
        <a:ext cx="1718868" cy="103132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74679C-D986-449B-A362-2373681D5B82}">
      <dsp:nvSpPr>
        <dsp:cNvPr id="0" name=""/>
        <dsp:cNvSpPr/>
      </dsp:nvSpPr>
      <dsp:spPr>
        <a:xfrm>
          <a:off x="44415" y="0"/>
          <a:ext cx="1377394" cy="1377394"/>
        </a:xfrm>
        <a:prstGeom prst="ellipse">
          <a:avLst/>
        </a:prstGeom>
        <a:solidFill>
          <a:srgbClr val="FF0066"/>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ru-RU" sz="1400" b="0" kern="1200" dirty="0">
              <a:solidFill>
                <a:schemeClr val="bg1"/>
              </a:solidFill>
              <a:latin typeface="Bahnschrift Light Condensed" panose="020B0502040204020203" pitchFamily="34" charset="0"/>
            </a:rPr>
            <a:t>ОСОБЕННОСТИ АИП и АО</a:t>
          </a:r>
        </a:p>
      </dsp:txBody>
      <dsp:txXfrm>
        <a:off x="246130" y="201715"/>
        <a:ext cx="973964" cy="97396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A43270-9BB6-4586-BAFD-5D3C44E95B80}">
      <dsp:nvSpPr>
        <dsp:cNvPr id="0" name=""/>
        <dsp:cNvSpPr/>
      </dsp:nvSpPr>
      <dsp:spPr>
        <a:xfrm>
          <a:off x="1301539" y="646792"/>
          <a:ext cx="1940379" cy="1940379"/>
        </a:xfrm>
        <a:prstGeom prst="ellipse">
          <a:avLst/>
        </a:prstGeom>
        <a:solidFill>
          <a:schemeClr val="accent1">
            <a:shade val="90000"/>
            <a:hueOff val="350915"/>
            <a:satOff val="-3215"/>
            <a:lumOff val="27754"/>
            <a:alphaOff val="-5000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sp>
    <dsp:sp modelId="{CB3BDD6B-8A13-492A-B29D-1F507C13688E}">
      <dsp:nvSpPr>
        <dsp:cNvPr id="0" name=""/>
        <dsp:cNvSpPr/>
      </dsp:nvSpPr>
      <dsp:spPr>
        <a:xfrm>
          <a:off x="1689615" y="1034868"/>
          <a:ext cx="1164227" cy="1164227"/>
        </a:xfrm>
        <a:prstGeom prst="ellipse">
          <a:avLst/>
        </a:prstGeom>
        <a:solidFill>
          <a:schemeClr val="accent1">
            <a:shade val="90000"/>
            <a:hueOff val="175458"/>
            <a:satOff val="-1607"/>
            <a:lumOff val="13877"/>
            <a:alpha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57C08D-217E-41A1-92AB-594200A98104}">
      <dsp:nvSpPr>
        <dsp:cNvPr id="0" name=""/>
        <dsp:cNvSpPr/>
      </dsp:nvSpPr>
      <dsp:spPr>
        <a:xfrm>
          <a:off x="2077691" y="1422944"/>
          <a:ext cx="388075" cy="388075"/>
        </a:xfrm>
        <a:prstGeom prst="ellipse">
          <a:avLst/>
        </a:prstGeom>
        <a:solidFill>
          <a:schemeClr val="accent1">
            <a:shade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6828E8-6D27-476F-A40A-E0E9CA7CD450}">
      <dsp:nvSpPr>
        <dsp:cNvPr id="0" name=""/>
        <dsp:cNvSpPr/>
      </dsp:nvSpPr>
      <dsp:spPr>
        <a:xfrm>
          <a:off x="3236973" y="195352"/>
          <a:ext cx="3331300" cy="565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15240" rIns="15240" bIns="15240" numCol="1" spcCol="1270" anchor="ctr" anchorCtr="0">
          <a:noAutofit/>
        </a:bodyPr>
        <a:lstStyle/>
        <a:p>
          <a:pPr marL="0" lvl="0" indent="0" algn="l" defTabSz="533400">
            <a:lnSpc>
              <a:spcPct val="90000"/>
            </a:lnSpc>
            <a:spcBef>
              <a:spcPct val="0"/>
            </a:spcBef>
            <a:spcAft>
              <a:spcPct val="35000"/>
            </a:spcAft>
            <a:buNone/>
          </a:pPr>
          <a:r>
            <a:rPr lang="ru-RU" sz="1200" b="1" kern="1200" dirty="0"/>
            <a:t>Существует практика регулярного пересмотра установленных принципов и процедур? </a:t>
          </a:r>
        </a:p>
      </dsp:txBody>
      <dsp:txXfrm>
        <a:off x="3236973" y="195352"/>
        <a:ext cx="3331300" cy="565943"/>
      </dsp:txXfrm>
    </dsp:sp>
    <dsp:sp modelId="{F497FD79-D9C7-49D4-8B30-4656BE1869E5}">
      <dsp:nvSpPr>
        <dsp:cNvPr id="0" name=""/>
        <dsp:cNvSpPr/>
      </dsp:nvSpPr>
      <dsp:spPr>
        <a:xfrm>
          <a:off x="3322767" y="282971"/>
          <a:ext cx="24254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DDCBDD-4069-4BA8-9F5D-372D4FB4B9AD}">
      <dsp:nvSpPr>
        <dsp:cNvPr id="0" name=""/>
        <dsp:cNvSpPr/>
      </dsp:nvSpPr>
      <dsp:spPr>
        <a:xfrm rot="5400000">
          <a:off x="2129919" y="425104"/>
          <a:ext cx="1333687" cy="1050068"/>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FFAD98-1BE4-4C58-B0FB-365BD2583865}">
      <dsp:nvSpPr>
        <dsp:cNvPr id="0" name=""/>
        <dsp:cNvSpPr/>
      </dsp:nvSpPr>
      <dsp:spPr>
        <a:xfrm>
          <a:off x="3254781" y="663620"/>
          <a:ext cx="2603260" cy="565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15240" rIns="15240" bIns="15240" numCol="1" spcCol="1270" anchor="ctr" anchorCtr="0">
          <a:noAutofit/>
        </a:bodyPr>
        <a:lstStyle/>
        <a:p>
          <a:pPr marL="0" lvl="0" indent="0" algn="l" defTabSz="533400">
            <a:lnSpc>
              <a:spcPct val="90000"/>
            </a:lnSpc>
            <a:spcBef>
              <a:spcPct val="0"/>
            </a:spcBef>
            <a:spcAft>
              <a:spcPct val="35000"/>
            </a:spcAft>
            <a:buNone/>
          </a:pPr>
          <a:r>
            <a:rPr lang="ru-RU" sz="1200" b="1" kern="1200" dirty="0"/>
            <a:t>С какой периодичностью?</a:t>
          </a:r>
        </a:p>
      </dsp:txBody>
      <dsp:txXfrm>
        <a:off x="3254781" y="663620"/>
        <a:ext cx="2603260" cy="565943"/>
      </dsp:txXfrm>
    </dsp:sp>
    <dsp:sp modelId="{43C63D68-388A-4B18-8330-C59C8EF7355D}">
      <dsp:nvSpPr>
        <dsp:cNvPr id="0" name=""/>
        <dsp:cNvSpPr/>
      </dsp:nvSpPr>
      <dsp:spPr>
        <a:xfrm>
          <a:off x="3322767" y="848915"/>
          <a:ext cx="24254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938EF7-CE50-4F2A-8447-549B75FEF69D}">
      <dsp:nvSpPr>
        <dsp:cNvPr id="0" name=""/>
        <dsp:cNvSpPr/>
      </dsp:nvSpPr>
      <dsp:spPr>
        <a:xfrm rot="5400000">
          <a:off x="2416190" y="982219"/>
          <a:ext cx="1039266" cy="771947"/>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FFC650-4DAF-4B45-9267-C6767A71A70A}">
      <dsp:nvSpPr>
        <dsp:cNvPr id="0" name=""/>
        <dsp:cNvSpPr/>
      </dsp:nvSpPr>
      <dsp:spPr>
        <a:xfrm>
          <a:off x="3414581" y="1220684"/>
          <a:ext cx="2159379" cy="565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15240" rIns="15240" bIns="15240" numCol="1" spcCol="1270" anchor="ctr" anchorCtr="0">
          <a:noAutofit/>
        </a:bodyPr>
        <a:lstStyle/>
        <a:p>
          <a:pPr marL="0" lvl="0" indent="0" algn="l" defTabSz="533400">
            <a:lnSpc>
              <a:spcPct val="90000"/>
            </a:lnSpc>
            <a:spcBef>
              <a:spcPct val="0"/>
            </a:spcBef>
            <a:spcAft>
              <a:spcPct val="35000"/>
            </a:spcAft>
            <a:buNone/>
          </a:pPr>
          <a:r>
            <a:rPr lang="ru-RU" sz="1200" b="1" kern="1200" dirty="0"/>
            <a:t>Вносятся ли изменения?</a:t>
          </a:r>
        </a:p>
      </dsp:txBody>
      <dsp:txXfrm>
        <a:off x="3414581" y="1220684"/>
        <a:ext cx="2159379" cy="565943"/>
      </dsp:txXfrm>
    </dsp:sp>
    <dsp:sp modelId="{C97C0843-FCA2-4CCC-B37C-D1FB65798162}">
      <dsp:nvSpPr>
        <dsp:cNvPr id="0" name=""/>
        <dsp:cNvSpPr/>
      </dsp:nvSpPr>
      <dsp:spPr>
        <a:xfrm>
          <a:off x="3322767" y="1414859"/>
          <a:ext cx="24254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FAE48F-E61C-4969-8B9F-58E52D6CB6FC}">
      <dsp:nvSpPr>
        <dsp:cNvPr id="0" name=""/>
        <dsp:cNvSpPr/>
      </dsp:nvSpPr>
      <dsp:spPr>
        <a:xfrm rot="5400000">
          <a:off x="2702816" y="1538882"/>
          <a:ext cx="742518" cy="493826"/>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03C4D-71BF-417D-813D-31C6A95D77CE}">
      <dsp:nvSpPr>
        <dsp:cNvPr id="0" name=""/>
        <dsp:cNvSpPr/>
      </dsp:nvSpPr>
      <dsp:spPr>
        <a:xfrm>
          <a:off x="827161" y="399"/>
          <a:ext cx="620283" cy="620283"/>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3CE0D1BF-AB24-45AD-9C68-A5D43F651361}">
      <dsp:nvSpPr>
        <dsp:cNvPr id="0" name=""/>
        <dsp:cNvSpPr/>
      </dsp:nvSpPr>
      <dsp:spPr>
        <a:xfrm>
          <a:off x="1248690" y="399"/>
          <a:ext cx="3309441" cy="620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l" defTabSz="711200">
            <a:lnSpc>
              <a:spcPct val="90000"/>
            </a:lnSpc>
            <a:spcBef>
              <a:spcPct val="0"/>
            </a:spcBef>
            <a:spcAft>
              <a:spcPct val="35000"/>
            </a:spcAft>
            <a:buNone/>
          </a:pPr>
          <a:r>
            <a:rPr lang="ru-RU" sz="1600" kern="1200" dirty="0"/>
            <a:t>письменный опрос</a:t>
          </a:r>
        </a:p>
      </dsp:txBody>
      <dsp:txXfrm>
        <a:off x="1248690" y="399"/>
        <a:ext cx="3309441" cy="620283"/>
      </dsp:txXfrm>
    </dsp:sp>
    <dsp:sp modelId="{3E17091A-FF91-4E51-97DE-BCF2B180D328}">
      <dsp:nvSpPr>
        <dsp:cNvPr id="0" name=""/>
        <dsp:cNvSpPr/>
      </dsp:nvSpPr>
      <dsp:spPr>
        <a:xfrm>
          <a:off x="841653" y="620683"/>
          <a:ext cx="620283" cy="620283"/>
        </a:xfrm>
        <a:prstGeom prst="ellipse">
          <a:avLst/>
        </a:prstGeom>
        <a:solidFill>
          <a:schemeClr val="accent5">
            <a:alpha val="50000"/>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9E4446B2-7A67-4A66-8599-37F753B35A8E}">
      <dsp:nvSpPr>
        <dsp:cNvPr id="0" name=""/>
        <dsp:cNvSpPr/>
      </dsp:nvSpPr>
      <dsp:spPr>
        <a:xfrm>
          <a:off x="1231652" y="620683"/>
          <a:ext cx="4263222" cy="620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l" defTabSz="711200">
            <a:lnSpc>
              <a:spcPct val="90000"/>
            </a:lnSpc>
            <a:spcBef>
              <a:spcPct val="0"/>
            </a:spcBef>
            <a:spcAft>
              <a:spcPct val="35000"/>
            </a:spcAft>
            <a:buNone/>
          </a:pPr>
          <a:r>
            <a:rPr lang="ru-RU" sz="1600" kern="1200" dirty="0"/>
            <a:t>анонимное анкетирование работников </a:t>
          </a:r>
        </a:p>
      </dsp:txBody>
      <dsp:txXfrm>
        <a:off x="1231652" y="620683"/>
        <a:ext cx="4263222" cy="620283"/>
      </dsp:txXfrm>
    </dsp:sp>
    <dsp:sp modelId="{A8DF9B66-44DA-4D51-AAD3-01010A6484A5}">
      <dsp:nvSpPr>
        <dsp:cNvPr id="0" name=""/>
        <dsp:cNvSpPr/>
      </dsp:nvSpPr>
      <dsp:spPr>
        <a:xfrm>
          <a:off x="836453" y="1240967"/>
          <a:ext cx="620283" cy="620283"/>
        </a:xfrm>
        <a:prstGeom prst="ellipse">
          <a:avLst/>
        </a:prstGeom>
        <a:solidFill>
          <a:schemeClr val="accent5">
            <a:alpha val="50000"/>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6845A000-A00A-4164-A4A2-1A1614E1C5E0}">
      <dsp:nvSpPr>
        <dsp:cNvPr id="0" name=""/>
        <dsp:cNvSpPr/>
      </dsp:nvSpPr>
      <dsp:spPr>
        <a:xfrm>
          <a:off x="1257990" y="1240967"/>
          <a:ext cx="3309441" cy="620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l" defTabSz="711200">
            <a:lnSpc>
              <a:spcPct val="90000"/>
            </a:lnSpc>
            <a:spcBef>
              <a:spcPct val="0"/>
            </a:spcBef>
            <a:spcAft>
              <a:spcPct val="35000"/>
            </a:spcAft>
            <a:buNone/>
          </a:pPr>
          <a:r>
            <a:rPr lang="ru-RU" sz="1600" kern="1200" dirty="0"/>
            <a:t>иной способ</a:t>
          </a:r>
        </a:p>
      </dsp:txBody>
      <dsp:txXfrm>
        <a:off x="1257990" y="1240967"/>
        <a:ext cx="3309441" cy="6202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CC440A-0954-4755-B13B-3D58AA44F6E6}">
      <dsp:nvSpPr>
        <dsp:cNvPr id="0" name=""/>
        <dsp:cNvSpPr/>
      </dsp:nvSpPr>
      <dsp:spPr>
        <a:xfrm>
          <a:off x="3310054" y="299401"/>
          <a:ext cx="2546943" cy="629471"/>
        </a:xfrm>
        <a:prstGeom prst="rightArrow">
          <a:avLst>
            <a:gd name="adj1" fmla="val 75000"/>
            <a:gd name="adj2" fmla="val 50000"/>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C0E9EC-449C-4C2D-853C-6BBAAC6FC198}">
      <dsp:nvSpPr>
        <dsp:cNvPr id="0" name=""/>
        <dsp:cNvSpPr/>
      </dsp:nvSpPr>
      <dsp:spPr>
        <a:xfrm>
          <a:off x="1201" y="805"/>
          <a:ext cx="3308853" cy="1226663"/>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ts val="0"/>
            </a:spcAft>
            <a:buNone/>
          </a:pPr>
          <a:r>
            <a:rPr lang="ru-RU" sz="1800" b="1" kern="1200" dirty="0">
              <a:solidFill>
                <a:schemeClr val="tx1"/>
              </a:solidFill>
            </a:rPr>
            <a:t>Отражают принципы</a:t>
          </a:r>
          <a:r>
            <a:rPr lang="ru-RU" sz="1800" kern="1200" dirty="0">
              <a:solidFill>
                <a:schemeClr val="tx1"/>
              </a:solidFill>
            </a:rPr>
            <a:t>, </a:t>
          </a:r>
        </a:p>
        <a:p>
          <a:pPr marL="0" lvl="0" indent="0" algn="ctr" defTabSz="800100">
            <a:lnSpc>
              <a:spcPct val="90000"/>
            </a:lnSpc>
            <a:spcBef>
              <a:spcPct val="0"/>
            </a:spcBef>
            <a:spcAft>
              <a:spcPts val="0"/>
            </a:spcAft>
            <a:buNone/>
          </a:pPr>
          <a:r>
            <a:rPr lang="ru-RU" sz="1800" kern="1200" dirty="0">
              <a:solidFill>
                <a:schemeClr val="tx1"/>
              </a:solidFill>
            </a:rPr>
            <a:t>обеспечивающие эффективное функционирование системы внутренней оценки качества</a:t>
          </a:r>
        </a:p>
      </dsp:txBody>
      <dsp:txXfrm>
        <a:off x="61082" y="60686"/>
        <a:ext cx="3189091" cy="1106901"/>
      </dsp:txXfrm>
    </dsp:sp>
    <dsp:sp modelId="{74D8FB86-8327-42BD-A462-49C7BA4F443C}">
      <dsp:nvSpPr>
        <dsp:cNvPr id="0" name=""/>
        <dsp:cNvSpPr/>
      </dsp:nvSpPr>
      <dsp:spPr>
        <a:xfrm>
          <a:off x="3310054" y="1589012"/>
          <a:ext cx="2546943" cy="629471"/>
        </a:xfrm>
        <a:prstGeom prst="rightArrow">
          <a:avLst>
            <a:gd name="adj1" fmla="val 75000"/>
            <a:gd name="adj2" fmla="val 50000"/>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BDA195-FDE4-4B3F-8AEF-512CD4B9EFC2}">
      <dsp:nvSpPr>
        <dsp:cNvPr id="0" name=""/>
        <dsp:cNvSpPr/>
      </dsp:nvSpPr>
      <dsp:spPr>
        <a:xfrm>
          <a:off x="1201" y="1290416"/>
          <a:ext cx="3308853" cy="1226663"/>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ts val="0"/>
            </a:spcAft>
            <a:buNone/>
          </a:pPr>
          <a:r>
            <a:rPr lang="ru-RU" sz="1800" kern="1200" dirty="0">
              <a:solidFill>
                <a:schemeClr val="tx1"/>
              </a:solidFill>
            </a:rPr>
            <a:t>Отражают </a:t>
          </a:r>
          <a:r>
            <a:rPr lang="ru-RU" sz="1800" b="1" kern="1200" dirty="0">
              <a:solidFill>
                <a:schemeClr val="tx1"/>
              </a:solidFill>
            </a:rPr>
            <a:t>конкретные процедуры</a:t>
          </a:r>
          <a:r>
            <a:rPr lang="ru-RU" sz="1800" kern="1200" dirty="0">
              <a:solidFill>
                <a:schemeClr val="tx1"/>
              </a:solidFill>
            </a:rPr>
            <a:t> </a:t>
          </a:r>
        </a:p>
        <a:p>
          <a:pPr marL="0" lvl="0" indent="0" algn="ctr" defTabSz="800100">
            <a:lnSpc>
              <a:spcPct val="90000"/>
            </a:lnSpc>
            <a:spcBef>
              <a:spcPct val="0"/>
            </a:spcBef>
            <a:spcAft>
              <a:spcPts val="0"/>
            </a:spcAft>
            <a:buNone/>
          </a:pPr>
          <a:r>
            <a:rPr lang="ru-RU" sz="1800" kern="1200" dirty="0">
              <a:solidFill>
                <a:schemeClr val="tx1"/>
              </a:solidFill>
            </a:rPr>
            <a:t>внутренней оценки качества </a:t>
          </a:r>
        </a:p>
      </dsp:txBody>
      <dsp:txXfrm>
        <a:off x="61082" y="1350297"/>
        <a:ext cx="3189091" cy="110690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1CF35-618C-4EA1-8AA1-6ACB9273838A}">
      <dsp:nvSpPr>
        <dsp:cNvPr id="0" name=""/>
        <dsp:cNvSpPr/>
      </dsp:nvSpPr>
      <dsp:spPr>
        <a:xfrm>
          <a:off x="0" y="264977"/>
          <a:ext cx="11972167" cy="1737993"/>
        </a:xfrm>
        <a:prstGeom prst="roundRect">
          <a:avLst>
            <a:gd name="adj" fmla="val 10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A6EEA4A5-C7AA-4E37-AC4C-855286DCA28E}">
      <dsp:nvSpPr>
        <dsp:cNvPr id="0" name=""/>
        <dsp:cNvSpPr/>
      </dsp:nvSpPr>
      <dsp:spPr>
        <a:xfrm>
          <a:off x="453501" y="622978"/>
          <a:ext cx="1096472" cy="1042295"/>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33000" b="-33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3D39D4F-86E1-4134-9837-C4180FE9D468}">
      <dsp:nvSpPr>
        <dsp:cNvPr id="0" name=""/>
        <dsp:cNvSpPr/>
      </dsp:nvSpPr>
      <dsp:spPr>
        <a:xfrm rot="10800000">
          <a:off x="367256" y="2044818"/>
          <a:ext cx="1305853" cy="2499222"/>
        </a:xfrm>
        <a:prstGeom prst="round2SameRect">
          <a:avLst>
            <a:gd name="adj1" fmla="val 10500"/>
            <a:gd name="adj2" fmla="val 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t" anchorCtr="0">
          <a:noAutofit/>
        </a:bodyPr>
        <a:lstStyle/>
        <a:p>
          <a:pPr marL="0" lvl="0" indent="0" algn="ctr" defTabSz="400050">
            <a:lnSpc>
              <a:spcPct val="90000"/>
            </a:lnSpc>
            <a:spcBef>
              <a:spcPct val="0"/>
            </a:spcBef>
            <a:spcAft>
              <a:spcPct val="35000"/>
            </a:spcAft>
            <a:buNone/>
          </a:pPr>
          <a:r>
            <a:rPr lang="ru-RU" sz="900" kern="1200" dirty="0"/>
            <a:t>Обеспечено соблюдение аудиторской организацией, аудитором - индивидуальным предпринимателем, их работниками и, когда это необходимо, иными лицами этических требований</a:t>
          </a:r>
        </a:p>
      </dsp:txBody>
      <dsp:txXfrm rot="10800000">
        <a:off x="407415" y="2044818"/>
        <a:ext cx="1225535" cy="2459063"/>
      </dsp:txXfrm>
    </dsp:sp>
    <dsp:sp modelId="{515410DA-23AD-44A5-8E3D-DBEB0AABC9A2}">
      <dsp:nvSpPr>
        <dsp:cNvPr id="0" name=""/>
        <dsp:cNvSpPr/>
      </dsp:nvSpPr>
      <dsp:spPr>
        <a:xfrm>
          <a:off x="1753035" y="613651"/>
          <a:ext cx="1175281" cy="1060979"/>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76000" b="-76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1E20BE2-339E-4E1E-AB96-577A728C278F}">
      <dsp:nvSpPr>
        <dsp:cNvPr id="0" name=""/>
        <dsp:cNvSpPr/>
      </dsp:nvSpPr>
      <dsp:spPr>
        <a:xfrm rot="10800000">
          <a:off x="1778511" y="2044818"/>
          <a:ext cx="1192187" cy="2499222"/>
        </a:xfrm>
        <a:prstGeom prst="round2SameRect">
          <a:avLst>
            <a:gd name="adj1" fmla="val 10500"/>
            <a:gd name="adj2" fmla="val 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t" anchorCtr="0">
          <a:noAutofit/>
        </a:bodyPr>
        <a:lstStyle/>
        <a:p>
          <a:pPr marL="0" lvl="0" indent="0" algn="ctr" defTabSz="400050">
            <a:lnSpc>
              <a:spcPct val="90000"/>
            </a:lnSpc>
            <a:spcBef>
              <a:spcPct val="0"/>
            </a:spcBef>
            <a:spcAft>
              <a:spcPct val="35000"/>
            </a:spcAft>
            <a:buNone/>
          </a:pPr>
          <a:r>
            <a:rPr lang="ru-RU" sz="900" kern="1200" dirty="0"/>
            <a:t>Предусмотрена необходимость своевременного уведомления работниками руководства аудиторской организации, аудитора - индивидуального предпринимателя об обстоятельствах и взаимоотношениях, вызывающих угрозу нарушения принципа независимости</a:t>
          </a:r>
        </a:p>
      </dsp:txBody>
      <dsp:txXfrm rot="10800000">
        <a:off x="1815175" y="2044818"/>
        <a:ext cx="1118859" cy="2462558"/>
      </dsp:txXfrm>
    </dsp:sp>
    <dsp:sp modelId="{3322683D-2241-4B96-9A28-7DD9FE15755B}">
      <dsp:nvSpPr>
        <dsp:cNvPr id="0" name=""/>
        <dsp:cNvSpPr/>
      </dsp:nvSpPr>
      <dsp:spPr>
        <a:xfrm>
          <a:off x="3076100" y="604316"/>
          <a:ext cx="1062817" cy="1059315"/>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38000" b="-38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A93EB482-74E2-4BC9-9FA8-37008EF5B1CF}">
      <dsp:nvSpPr>
        <dsp:cNvPr id="0" name=""/>
        <dsp:cNvSpPr/>
      </dsp:nvSpPr>
      <dsp:spPr>
        <a:xfrm rot="10800000">
          <a:off x="3080501" y="2044818"/>
          <a:ext cx="1054016" cy="2499222"/>
        </a:xfrm>
        <a:prstGeom prst="round2SameRect">
          <a:avLst>
            <a:gd name="adj1" fmla="val 10500"/>
            <a:gd name="adj2" fmla="val 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t" anchorCtr="0">
          <a:noAutofit/>
        </a:bodyPr>
        <a:lstStyle/>
        <a:p>
          <a:pPr marL="0" lvl="0" indent="0" algn="ctr" defTabSz="400050">
            <a:lnSpc>
              <a:spcPct val="90000"/>
            </a:lnSpc>
            <a:spcBef>
              <a:spcPct val="0"/>
            </a:spcBef>
            <a:spcAft>
              <a:spcPct val="35000"/>
            </a:spcAft>
            <a:buNone/>
          </a:pPr>
          <a:r>
            <a:rPr lang="ru-RU" sz="900" kern="1200" dirty="0"/>
            <a:t>Предусмотрена оценка возможности принятия надлежащих мер предосторожности в отношении выявленных угроз нарушения принципов независимости, честности и объективности</a:t>
          </a:r>
        </a:p>
      </dsp:txBody>
      <dsp:txXfrm rot="10800000">
        <a:off x="3112916" y="2044818"/>
        <a:ext cx="989186" cy="2466807"/>
      </dsp:txXfrm>
    </dsp:sp>
    <dsp:sp modelId="{68DEE87A-9E81-42F2-B6A6-D13F39639EF8}">
      <dsp:nvSpPr>
        <dsp:cNvPr id="0" name=""/>
        <dsp:cNvSpPr/>
      </dsp:nvSpPr>
      <dsp:spPr>
        <a:xfrm>
          <a:off x="4359166" y="588891"/>
          <a:ext cx="1050644" cy="1020612"/>
        </a:xfrm>
        <a:prstGeom prst="roundRect">
          <a:avLst>
            <a:gd name="adj" fmla="val 10000"/>
          </a:avLst>
        </a:prstGeom>
        <a:blipFill>
          <a:blip xmlns:r="http://schemas.openxmlformats.org/officeDocument/2006/relationships"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l="-84000" r="-84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078015CD-9312-4662-8FBC-BE36B70F8523}">
      <dsp:nvSpPr>
        <dsp:cNvPr id="0" name=""/>
        <dsp:cNvSpPr/>
      </dsp:nvSpPr>
      <dsp:spPr>
        <a:xfrm rot="10800000">
          <a:off x="4244320" y="2023262"/>
          <a:ext cx="1280335" cy="2527963"/>
        </a:xfrm>
        <a:prstGeom prst="round2SameRect">
          <a:avLst>
            <a:gd name="adj1" fmla="val 10500"/>
            <a:gd name="adj2" fmla="val 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t" anchorCtr="0">
          <a:noAutofit/>
        </a:bodyPr>
        <a:lstStyle/>
        <a:p>
          <a:pPr marL="0" lvl="0" indent="0" algn="ctr" defTabSz="400050">
            <a:lnSpc>
              <a:spcPct val="90000"/>
            </a:lnSpc>
            <a:spcBef>
              <a:spcPct val="0"/>
            </a:spcBef>
            <a:spcAft>
              <a:spcPct val="35000"/>
            </a:spcAft>
            <a:buNone/>
          </a:pPr>
          <a:r>
            <a:rPr lang="ru-RU" sz="900" kern="1200" dirty="0"/>
            <a:t>Установлены критерии определения необходимости принятия мер предосторожности для снижения угрозы близкого знакомства в случаях привлечения к выполнению аудиторских заданий в течение длительного времени одного и того же руководителя задания или руководителя аудиторской группы</a:t>
          </a:r>
        </a:p>
      </dsp:txBody>
      <dsp:txXfrm rot="10800000">
        <a:off x="4283695" y="2023262"/>
        <a:ext cx="1201585" cy="2488588"/>
      </dsp:txXfrm>
    </dsp:sp>
    <dsp:sp modelId="{F501CCFF-9506-411A-A819-17324D03745B}">
      <dsp:nvSpPr>
        <dsp:cNvPr id="0" name=""/>
        <dsp:cNvSpPr/>
      </dsp:nvSpPr>
      <dsp:spPr>
        <a:xfrm>
          <a:off x="5671807" y="537917"/>
          <a:ext cx="1077279" cy="1078779"/>
        </a:xfrm>
        <a:prstGeom prst="roundRect">
          <a:avLst>
            <a:gd name="adj" fmla="val 10000"/>
          </a:avLst>
        </a:prstGeom>
        <a:blipFill>
          <a:blip xmlns:r="http://schemas.openxmlformats.org/officeDocument/2006/relationships"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a:stretch>
            <a:fillRect l="-24000" r="-24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0E9A1EF-F27B-4BBA-9467-6865EF093B99}">
      <dsp:nvSpPr>
        <dsp:cNvPr id="0" name=""/>
        <dsp:cNvSpPr/>
      </dsp:nvSpPr>
      <dsp:spPr>
        <a:xfrm rot="10800000">
          <a:off x="5641688" y="2044818"/>
          <a:ext cx="1054016" cy="2499222"/>
        </a:xfrm>
        <a:prstGeom prst="round2SameRect">
          <a:avLst>
            <a:gd name="adj1" fmla="val 10500"/>
            <a:gd name="adj2" fmla="val 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t" anchorCtr="0">
          <a:noAutofit/>
        </a:bodyPr>
        <a:lstStyle/>
        <a:p>
          <a:pPr marL="0" lvl="0" indent="0" algn="ctr" defTabSz="400050">
            <a:lnSpc>
              <a:spcPct val="90000"/>
            </a:lnSpc>
            <a:spcBef>
              <a:spcPct val="0"/>
            </a:spcBef>
            <a:spcAft>
              <a:spcPct val="35000"/>
            </a:spcAft>
            <a:buNone/>
          </a:pPr>
          <a:r>
            <a:rPr lang="ru-RU" sz="900" kern="1200" dirty="0"/>
            <a:t>Предусмотрено проведение ротации руководителя задания, руководителя аудиторской группы, а также лиц, отвечающих за внутреннюю оценку качества выполнения аудиторского задания</a:t>
          </a:r>
        </a:p>
      </dsp:txBody>
      <dsp:txXfrm rot="10800000">
        <a:off x="5674103" y="2044818"/>
        <a:ext cx="989186" cy="2466807"/>
      </dsp:txXfrm>
    </dsp:sp>
    <dsp:sp modelId="{CCFC63D1-B512-4D0E-A52E-E0707A3F1DC1}">
      <dsp:nvSpPr>
        <dsp:cNvPr id="0" name=""/>
        <dsp:cNvSpPr/>
      </dsp:nvSpPr>
      <dsp:spPr>
        <a:xfrm>
          <a:off x="6821634" y="544552"/>
          <a:ext cx="1095966" cy="1113913"/>
        </a:xfrm>
        <a:prstGeom prst="roundRect">
          <a:avLst>
            <a:gd name="adj" fmla="val 10000"/>
          </a:avLst>
        </a:prstGeom>
        <a:blipFill>
          <a:blip xmlns:r="http://schemas.openxmlformats.org/officeDocument/2006/relationships" r:embed="rId11" cstate="print">
            <a:extLst>
              <a:ext uri="{28A0092B-C50C-407E-A947-70E740481C1C}">
                <a14:useLocalDpi xmlns:a14="http://schemas.microsoft.com/office/drawing/2010/main" val="0"/>
              </a:ext>
              <a:ext uri="{837473B0-CC2E-450A-ABE3-18F120FF3D39}">
                <a1611:picAttrSrcUrl xmlns:a1611="http://schemas.microsoft.com/office/drawing/2016/11/main" r:id="rId12"/>
              </a:ext>
            </a:extLst>
          </a:blip>
          <a:srcRect/>
          <a:stretch>
            <a:fillRect l="-63000" r="-63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BBB7959-3641-46D1-B335-E2286B170DF8}">
      <dsp:nvSpPr>
        <dsp:cNvPr id="0" name=""/>
        <dsp:cNvSpPr/>
      </dsp:nvSpPr>
      <dsp:spPr>
        <a:xfrm rot="10800000">
          <a:off x="6833713" y="2044818"/>
          <a:ext cx="1054016" cy="2499222"/>
        </a:xfrm>
        <a:prstGeom prst="round2SameRect">
          <a:avLst>
            <a:gd name="adj1" fmla="val 10500"/>
            <a:gd name="adj2" fmla="val 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t" anchorCtr="0">
          <a:noAutofit/>
        </a:bodyPr>
        <a:lstStyle/>
        <a:p>
          <a:pPr marL="0" lvl="0" indent="0" algn="ctr" defTabSz="400050">
            <a:lnSpc>
              <a:spcPct val="90000"/>
            </a:lnSpc>
            <a:spcBef>
              <a:spcPct val="0"/>
            </a:spcBef>
            <a:spcAft>
              <a:spcPct val="35000"/>
            </a:spcAft>
            <a:buNone/>
          </a:pPr>
          <a:r>
            <a:rPr lang="ru-RU" sz="900" kern="1200" dirty="0"/>
            <a:t>Установлена необходимость не менее одного раза в год получать письменное подтверждение соблюдения процедур в части независимости от всех работников которые обязаны быть независимыми в соответствии с этическими требованиями</a:t>
          </a:r>
        </a:p>
      </dsp:txBody>
      <dsp:txXfrm rot="10800000">
        <a:off x="6866128" y="2044818"/>
        <a:ext cx="989186" cy="2466807"/>
      </dsp:txXfrm>
    </dsp:sp>
    <dsp:sp modelId="{CA646ED1-0EB2-4055-8A14-858E545AB659}">
      <dsp:nvSpPr>
        <dsp:cNvPr id="0" name=""/>
        <dsp:cNvSpPr/>
      </dsp:nvSpPr>
      <dsp:spPr>
        <a:xfrm>
          <a:off x="8005347" y="460578"/>
          <a:ext cx="1054016" cy="1188560"/>
        </a:xfrm>
        <a:prstGeom prst="roundRect">
          <a:avLst>
            <a:gd name="adj" fmla="val 10000"/>
          </a:avLst>
        </a:prstGeom>
        <a:blipFill>
          <a:blip xmlns:r="http://schemas.openxmlformats.org/officeDocument/2006/relationships" r:embed="rId13" cstate="print">
            <a:extLst>
              <a:ext uri="{28A0092B-C50C-407E-A947-70E740481C1C}">
                <a14:useLocalDpi xmlns:a14="http://schemas.microsoft.com/office/drawing/2010/main" val="0"/>
              </a:ext>
              <a:ext uri="{837473B0-CC2E-450A-ABE3-18F120FF3D39}">
                <a1611:picAttrSrcUrl xmlns:a1611="http://schemas.microsoft.com/office/drawing/2016/11/main" r:id="rId14"/>
              </a:ext>
            </a:extLst>
          </a:blip>
          <a:srcRect/>
          <a:stretch>
            <a:fillRect l="-9000" r="-9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A5C57AA1-8E7A-4702-AF92-67D2B952FE92}">
      <dsp:nvSpPr>
        <dsp:cNvPr id="0" name=""/>
        <dsp:cNvSpPr/>
      </dsp:nvSpPr>
      <dsp:spPr>
        <a:xfrm rot="10800000">
          <a:off x="8014106" y="2044818"/>
          <a:ext cx="1054016" cy="2499222"/>
        </a:xfrm>
        <a:prstGeom prst="round2SameRect">
          <a:avLst>
            <a:gd name="adj1" fmla="val 10500"/>
            <a:gd name="adj2" fmla="val 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t" anchorCtr="0">
          <a:noAutofit/>
        </a:bodyPr>
        <a:lstStyle/>
        <a:p>
          <a:pPr marL="0" lvl="0" indent="0" algn="ctr" defTabSz="400050">
            <a:lnSpc>
              <a:spcPct val="90000"/>
            </a:lnSpc>
            <a:spcBef>
              <a:spcPct val="0"/>
            </a:spcBef>
            <a:spcAft>
              <a:spcPct val="35000"/>
            </a:spcAft>
            <a:buNone/>
          </a:pPr>
          <a:r>
            <a:rPr lang="ru-RU" sz="900" kern="1200" dirty="0"/>
            <a:t>Предусмотрено соблюдение приоритета общественных интересов, общих норм морали</a:t>
          </a:r>
        </a:p>
      </dsp:txBody>
      <dsp:txXfrm rot="10800000">
        <a:off x="8046521" y="2044818"/>
        <a:ext cx="989186" cy="2466807"/>
      </dsp:txXfrm>
    </dsp:sp>
    <dsp:sp modelId="{3A37CB59-27FF-4F04-A0BF-DD99BEB7E3F7}">
      <dsp:nvSpPr>
        <dsp:cNvPr id="0" name=""/>
        <dsp:cNvSpPr/>
      </dsp:nvSpPr>
      <dsp:spPr>
        <a:xfrm>
          <a:off x="9179691" y="473692"/>
          <a:ext cx="1041684" cy="1097433"/>
        </a:xfrm>
        <a:prstGeom prst="roundRect">
          <a:avLst>
            <a:gd name="adj" fmla="val 10000"/>
          </a:avLst>
        </a:prstGeom>
        <a:blipFill>
          <a:blip xmlns:r="http://schemas.openxmlformats.org/officeDocument/2006/relationships" r:embed="rId15">
            <a:extLst>
              <a:ext uri="{28A0092B-C50C-407E-A947-70E740481C1C}">
                <a14:useLocalDpi xmlns:a14="http://schemas.microsoft.com/office/drawing/2010/main" val="0"/>
              </a:ext>
              <a:ext uri="{837473B0-CC2E-450A-ABE3-18F120FF3D39}">
                <a1611:picAttrSrcUrl xmlns:a1611="http://schemas.microsoft.com/office/drawing/2016/11/main" r:id="rId16"/>
              </a:ext>
            </a:extLst>
          </a:blip>
          <a:srcRect/>
          <a:stretch>
            <a:fillRect t="-1000" b="-1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0B85E5B4-C0D0-42D8-B861-94292D04AF8C}">
      <dsp:nvSpPr>
        <dsp:cNvPr id="0" name=""/>
        <dsp:cNvSpPr/>
      </dsp:nvSpPr>
      <dsp:spPr>
        <a:xfrm rot="10800000">
          <a:off x="9173525" y="2044818"/>
          <a:ext cx="1054016" cy="2499222"/>
        </a:xfrm>
        <a:prstGeom prst="round2SameRect">
          <a:avLst>
            <a:gd name="adj1" fmla="val 10500"/>
            <a:gd name="adj2" fmla="val 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t" anchorCtr="0">
          <a:noAutofit/>
        </a:bodyPr>
        <a:lstStyle/>
        <a:p>
          <a:pPr marL="0" lvl="0" indent="0" algn="ctr" defTabSz="400050">
            <a:lnSpc>
              <a:spcPct val="90000"/>
            </a:lnSpc>
            <a:spcBef>
              <a:spcPct val="0"/>
            </a:spcBef>
            <a:spcAft>
              <a:spcPct val="35000"/>
            </a:spcAft>
            <a:buNone/>
          </a:pPr>
          <a:r>
            <a:rPr lang="ru-RU" sz="900" kern="1200" dirty="0"/>
            <a:t>Обязанность проявлять непредвзятость и беспристрастность при оказании аудиторских услуг, формировании выводов и мнений</a:t>
          </a:r>
        </a:p>
      </dsp:txBody>
      <dsp:txXfrm rot="10800000">
        <a:off x="9205940" y="2044818"/>
        <a:ext cx="989186" cy="2466807"/>
      </dsp:txXfrm>
    </dsp:sp>
    <dsp:sp modelId="{48143C3F-919C-48F7-996C-71CE37CAE96C}">
      <dsp:nvSpPr>
        <dsp:cNvPr id="0" name=""/>
        <dsp:cNvSpPr/>
      </dsp:nvSpPr>
      <dsp:spPr>
        <a:xfrm>
          <a:off x="10445628" y="498104"/>
          <a:ext cx="1046596" cy="1048608"/>
        </a:xfrm>
        <a:prstGeom prst="roundRect">
          <a:avLst>
            <a:gd name="adj" fmla="val 10000"/>
          </a:avLst>
        </a:prstGeom>
        <a:blipFill>
          <a:blip xmlns:r="http://schemas.openxmlformats.org/officeDocument/2006/relationships" r:embed="rId17">
            <a:extLst>
              <a:ext uri="{28A0092B-C50C-407E-A947-70E740481C1C}">
                <a14:useLocalDpi xmlns:a14="http://schemas.microsoft.com/office/drawing/2010/main" val="0"/>
              </a:ext>
              <a:ext uri="{837473B0-CC2E-450A-ABE3-18F120FF3D39}">
                <a1611:picAttrSrcUrl xmlns:a1611="http://schemas.microsoft.com/office/drawing/2016/11/main" r:id="rId18"/>
              </a:ext>
            </a:extLst>
          </a:blip>
          <a:srcRect/>
          <a:stretch>
            <a:fillRect l="-132000" r="-132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D8431998-6E0A-4620-8025-98A10265348D}">
      <dsp:nvSpPr>
        <dsp:cNvPr id="0" name=""/>
        <dsp:cNvSpPr/>
      </dsp:nvSpPr>
      <dsp:spPr>
        <a:xfrm rot="10800000">
          <a:off x="10332944" y="2044818"/>
          <a:ext cx="1271966" cy="2499222"/>
        </a:xfrm>
        <a:prstGeom prst="round2SameRect">
          <a:avLst>
            <a:gd name="adj1" fmla="val 10500"/>
            <a:gd name="adj2" fmla="val 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t" anchorCtr="0">
          <a:noAutofit/>
        </a:bodyPr>
        <a:lstStyle/>
        <a:p>
          <a:pPr marL="0" lvl="0" indent="0" algn="ctr" defTabSz="400050">
            <a:lnSpc>
              <a:spcPct val="90000"/>
            </a:lnSpc>
            <a:spcBef>
              <a:spcPct val="0"/>
            </a:spcBef>
            <a:spcAft>
              <a:spcPct val="35000"/>
            </a:spcAft>
            <a:buNone/>
          </a:pPr>
          <a:r>
            <a:rPr lang="ru-RU" sz="900" kern="1200" dirty="0"/>
            <a:t>Обеспечено несовершение действий, дискредитирующих аудиторскую организацию, аудитора - индивидуального предпринимателя, аудитора и аудиторскую деятельность в целом</a:t>
          </a:r>
        </a:p>
      </dsp:txBody>
      <dsp:txXfrm rot="10800000">
        <a:off x="10372061" y="2044818"/>
        <a:ext cx="1193732" cy="246010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5A6D3E-BFC3-4094-B408-500FBF642460}">
      <dsp:nvSpPr>
        <dsp:cNvPr id="0" name=""/>
        <dsp:cNvSpPr/>
      </dsp:nvSpPr>
      <dsp:spPr>
        <a:xfrm>
          <a:off x="985819" y="0"/>
          <a:ext cx="3235795" cy="3235795"/>
        </a:xfrm>
        <a:prstGeom prst="ellipse">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ru-RU" sz="1200" kern="1200" dirty="0"/>
            <a:t>По истечении установленного во внутренних правилах аудиторской деятельности срока указанные лица </a:t>
          </a:r>
          <a:r>
            <a:rPr lang="ru-RU" sz="1200" b="1" kern="1200" dirty="0">
              <a:solidFill>
                <a:schemeClr val="tx2"/>
              </a:solidFill>
            </a:rPr>
            <a:t>в течение двух лет</a:t>
          </a:r>
          <a:r>
            <a:rPr lang="ru-RU" sz="1200" b="1" kern="1200" dirty="0">
              <a:solidFill>
                <a:srgbClr val="990033"/>
              </a:solidFill>
            </a:rPr>
            <a:t> не могут являться членами аудиторской группы, руководителями задания, лицами, осуществляющими внутреннюю оценку качества </a:t>
          </a:r>
          <a:r>
            <a:rPr lang="ru-RU" sz="1200" kern="1200" dirty="0"/>
            <a:t>выполнения аудиторского задания, в отношении аудиторских заданий, выполняемых для данного аудируемого лица.</a:t>
          </a:r>
        </a:p>
      </dsp:txBody>
      <dsp:txXfrm>
        <a:off x="1459690" y="473871"/>
        <a:ext cx="2288053" cy="2288053"/>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81B8B-AF04-4527-BFD9-C72E9AC469B5}">
      <dsp:nvSpPr>
        <dsp:cNvPr id="0" name=""/>
        <dsp:cNvSpPr/>
      </dsp:nvSpPr>
      <dsp:spPr>
        <a:xfrm rot="10800000">
          <a:off x="1682" y="108972"/>
          <a:ext cx="5480946" cy="1300381"/>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1430" rIns="22860" bIns="11430" numCol="1" spcCol="1270" anchor="ctr" anchorCtr="0">
          <a:noAutofit/>
        </a:bodyPr>
        <a:lstStyle/>
        <a:p>
          <a:pPr marL="0" lvl="0" indent="0" algn="ctr" defTabSz="800100">
            <a:lnSpc>
              <a:spcPct val="90000"/>
            </a:lnSpc>
            <a:spcBef>
              <a:spcPct val="0"/>
            </a:spcBef>
            <a:spcAft>
              <a:spcPct val="35000"/>
            </a:spcAft>
            <a:buNone/>
          </a:pPr>
          <a:r>
            <a:rPr lang="ru-RU" sz="1800" kern="1200" dirty="0"/>
            <a:t>организаций, ценные бумаги которых допущены к организованным торгам в торговой системе организатора торговли ценными бумагами и прошли процедуру оценки качества и надежности (листинга)</a:t>
          </a:r>
        </a:p>
      </dsp:txBody>
      <dsp:txXfrm rot="10800000">
        <a:off x="651872" y="108972"/>
        <a:ext cx="4180565" cy="1300381"/>
      </dsp:txXfrm>
    </dsp:sp>
    <dsp:sp modelId="{7ABDC2EE-2037-4836-A46A-B2AB91816337}">
      <dsp:nvSpPr>
        <dsp:cNvPr id="0" name=""/>
        <dsp:cNvSpPr/>
      </dsp:nvSpPr>
      <dsp:spPr>
        <a:xfrm rot="10800000">
          <a:off x="214034" y="1591407"/>
          <a:ext cx="5268594" cy="1300381"/>
        </a:xfrm>
        <a:prstGeom prst="chevron">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1430" rIns="22860" bIns="11430" numCol="1" spcCol="1270" anchor="ctr" anchorCtr="0">
          <a:noAutofit/>
        </a:bodyPr>
        <a:lstStyle/>
        <a:p>
          <a:pPr marL="0" lvl="0" indent="0" algn="ctr" defTabSz="800100">
            <a:lnSpc>
              <a:spcPct val="90000"/>
            </a:lnSpc>
            <a:spcBef>
              <a:spcPct val="0"/>
            </a:spcBef>
            <a:spcAft>
              <a:spcPct val="35000"/>
            </a:spcAft>
            <a:buNone/>
          </a:pPr>
          <a:r>
            <a:rPr lang="ru-RU" sz="1800" kern="1200" dirty="0"/>
            <a:t>организации, относящиеся в соответствии с законодательством к общественно значимым организациям</a:t>
          </a:r>
        </a:p>
      </dsp:txBody>
      <dsp:txXfrm rot="10800000">
        <a:off x="864224" y="1591407"/>
        <a:ext cx="3968213" cy="1300381"/>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74679C-D986-449B-A362-2373681D5B82}">
      <dsp:nvSpPr>
        <dsp:cNvPr id="0" name=""/>
        <dsp:cNvSpPr/>
      </dsp:nvSpPr>
      <dsp:spPr>
        <a:xfrm>
          <a:off x="230763" y="364"/>
          <a:ext cx="1377394" cy="1377394"/>
        </a:xfrm>
        <a:prstGeom prst="ellipse">
          <a:avLst/>
        </a:prstGeom>
        <a:solidFill>
          <a:srgbClr val="00CC99"/>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ru-RU" sz="1800" kern="1200" dirty="0">
              <a:solidFill>
                <a:schemeClr val="bg1"/>
              </a:solidFill>
              <a:latin typeface="Bahnschrift Light Condensed" panose="020B0502040204020203" pitchFamily="34" charset="0"/>
            </a:rPr>
            <a:t>ПРАКТИКА</a:t>
          </a:r>
        </a:p>
      </dsp:txBody>
      <dsp:txXfrm>
        <a:off x="432478" y="202079"/>
        <a:ext cx="973964" cy="973964"/>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48316E-2534-48EF-9A2A-887DB4A1587A}">
      <dsp:nvSpPr>
        <dsp:cNvPr id="0" name=""/>
        <dsp:cNvSpPr/>
      </dsp:nvSpPr>
      <dsp:spPr>
        <a:xfrm>
          <a:off x="2091184" y="1359813"/>
          <a:ext cx="91440" cy="490645"/>
        </a:xfrm>
        <a:custGeom>
          <a:avLst/>
          <a:gdLst/>
          <a:ahLst/>
          <a:cxnLst/>
          <a:rect l="0" t="0" r="0" b="0"/>
          <a:pathLst>
            <a:path>
              <a:moveTo>
                <a:pt x="45720" y="0"/>
              </a:moveTo>
              <a:lnTo>
                <a:pt x="45720" y="490645"/>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ru-RU" sz="1200" b="1" kern="1200" dirty="0"/>
        </a:p>
      </dsp:txBody>
      <dsp:txXfrm>
        <a:off x="2123872" y="1602530"/>
        <a:ext cx="26062" cy="5212"/>
      </dsp:txXfrm>
    </dsp:sp>
    <dsp:sp modelId="{10F4EAE1-29DD-4771-B6E6-7A2BFCD869C4}">
      <dsp:nvSpPr>
        <dsp:cNvPr id="0" name=""/>
        <dsp:cNvSpPr/>
      </dsp:nvSpPr>
      <dsp:spPr>
        <a:xfrm>
          <a:off x="1003760" y="1841"/>
          <a:ext cx="2266286" cy="135977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i="1" kern="1200" dirty="0"/>
            <a:t>IT </a:t>
          </a:r>
          <a:r>
            <a:rPr lang="ru-RU" sz="1200" b="1" i="1" kern="1200" dirty="0"/>
            <a:t>решение (например </a:t>
          </a:r>
          <a:r>
            <a:rPr lang="en-US" sz="1200" b="1" i="1" kern="1200" dirty="0"/>
            <a:t>CRM</a:t>
          </a:r>
          <a:r>
            <a:rPr lang="ru-RU" sz="1200" b="1" i="1" kern="1200" dirty="0"/>
            <a:t>) включающее все услуги, выполняемые для каждого клиента, для оценки того, может ли какая-либо из этих услуг нанести ущерб независимости</a:t>
          </a:r>
          <a:endParaRPr lang="ru-RU" sz="1200" b="1" kern="1200" dirty="0"/>
        </a:p>
      </dsp:txBody>
      <dsp:txXfrm>
        <a:off x="1003760" y="1841"/>
        <a:ext cx="2266286" cy="1359772"/>
      </dsp:txXfrm>
    </dsp:sp>
    <dsp:sp modelId="{4DE7F2FA-96CC-49DD-AA85-B1299281978C}">
      <dsp:nvSpPr>
        <dsp:cNvPr id="0" name=""/>
        <dsp:cNvSpPr/>
      </dsp:nvSpPr>
      <dsp:spPr>
        <a:xfrm>
          <a:off x="2091184" y="3240832"/>
          <a:ext cx="91440" cy="490645"/>
        </a:xfrm>
        <a:custGeom>
          <a:avLst/>
          <a:gdLst/>
          <a:ahLst/>
          <a:cxnLst/>
          <a:rect l="0" t="0" r="0" b="0"/>
          <a:pathLst>
            <a:path>
              <a:moveTo>
                <a:pt x="45720" y="0"/>
              </a:moveTo>
              <a:lnTo>
                <a:pt x="45720" y="490645"/>
              </a:lnTo>
            </a:path>
          </a:pathLst>
        </a:custGeom>
        <a:noFill/>
        <a:ln w="6350" cap="flat" cmpd="sng" algn="ctr">
          <a:solidFill>
            <a:schemeClr val="accent3">
              <a:hueOff val="2710599"/>
              <a:satOff val="100000"/>
              <a:lumOff val="-1470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ru-RU" sz="1200" b="1" kern="1200" dirty="0"/>
        </a:p>
      </dsp:txBody>
      <dsp:txXfrm>
        <a:off x="2123872" y="3483548"/>
        <a:ext cx="26062" cy="5212"/>
      </dsp:txXfrm>
    </dsp:sp>
    <dsp:sp modelId="{3618A43C-BFC7-4239-8575-8E547B62D36F}">
      <dsp:nvSpPr>
        <dsp:cNvPr id="0" name=""/>
        <dsp:cNvSpPr/>
      </dsp:nvSpPr>
      <dsp:spPr>
        <a:xfrm>
          <a:off x="1003760" y="1882859"/>
          <a:ext cx="2266286" cy="1359772"/>
        </a:xfrm>
        <a:prstGeom prst="rect">
          <a:avLst/>
        </a:prstGeom>
        <a:solidFill>
          <a:schemeClr val="accent3">
            <a:hueOff val="1355300"/>
            <a:satOff val="50000"/>
            <a:lumOff val="-735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ru-RU" sz="1200" b="1" i="1" kern="1200" dirty="0"/>
            <a:t>Составление и поддержание в актуальном состоянии списка организаций, с которыми работники не должны иметь финансовые или деловые отношения</a:t>
          </a:r>
          <a:endParaRPr lang="ru-RU" sz="1200" b="1" kern="1200" dirty="0"/>
        </a:p>
      </dsp:txBody>
      <dsp:txXfrm>
        <a:off x="1003760" y="1882859"/>
        <a:ext cx="2266286" cy="1359772"/>
      </dsp:txXfrm>
    </dsp:sp>
    <dsp:sp modelId="{0F54A422-D016-47F7-8BF9-270475AAB68C}">
      <dsp:nvSpPr>
        <dsp:cNvPr id="0" name=""/>
        <dsp:cNvSpPr/>
      </dsp:nvSpPr>
      <dsp:spPr>
        <a:xfrm>
          <a:off x="1003760" y="3763878"/>
          <a:ext cx="2266286" cy="1359772"/>
        </a:xfrm>
        <a:prstGeom prst="rect">
          <a:avLst/>
        </a:prstGeom>
        <a:solidFill>
          <a:schemeClr val="accent3">
            <a:hueOff val="2710599"/>
            <a:satOff val="100000"/>
            <a:lumOff val="-1470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ru-RU" sz="1200" b="1" i="1" kern="1200" dirty="0"/>
            <a:t>Проверка независимости всех работников (включая новых)</a:t>
          </a:r>
          <a:endParaRPr lang="ru-RU" sz="1200" b="1" kern="1200" dirty="0"/>
        </a:p>
      </dsp:txBody>
      <dsp:txXfrm>
        <a:off x="1003760" y="3763878"/>
        <a:ext cx="2266286" cy="1359772"/>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74679C-D986-449B-A362-2373681D5B82}">
      <dsp:nvSpPr>
        <dsp:cNvPr id="0" name=""/>
        <dsp:cNvSpPr/>
      </dsp:nvSpPr>
      <dsp:spPr>
        <a:xfrm>
          <a:off x="230763" y="364"/>
          <a:ext cx="1377394" cy="1377394"/>
        </a:xfrm>
        <a:prstGeom prst="ellipse">
          <a:avLst/>
        </a:prstGeom>
        <a:solidFill>
          <a:srgbClr val="00CC99"/>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ru-RU" sz="1800" kern="1200" dirty="0">
              <a:solidFill>
                <a:schemeClr val="bg1"/>
              </a:solidFill>
              <a:latin typeface="Bahnschrift Light Condensed" panose="020B0502040204020203" pitchFamily="34" charset="0"/>
            </a:rPr>
            <a:t>ПРАКТИКА</a:t>
          </a:r>
        </a:p>
      </dsp:txBody>
      <dsp:txXfrm>
        <a:off x="432478" y="202079"/>
        <a:ext cx="973964" cy="973964"/>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7E6451-0EF5-43AC-885F-9CE0DE728462}">
      <dsp:nvSpPr>
        <dsp:cNvPr id="0" name=""/>
        <dsp:cNvSpPr/>
      </dsp:nvSpPr>
      <dsp:spPr>
        <a:xfrm>
          <a:off x="3539196" y="357"/>
          <a:ext cx="1964993" cy="1964993"/>
        </a:xfrm>
        <a:prstGeom prst="downArrow">
          <a:avLst>
            <a:gd name="adj1" fmla="val 50000"/>
            <a:gd name="adj2" fmla="val 35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ru-RU" sz="1100" b="1" i="1" kern="1200" dirty="0">
              <a:solidFill>
                <a:schemeClr val="tx1"/>
              </a:solidFill>
            </a:rPr>
            <a:t>финансовый интерес</a:t>
          </a:r>
          <a:endParaRPr lang="ru-RU" sz="1100" b="1" kern="1200" dirty="0">
            <a:solidFill>
              <a:schemeClr val="tx1"/>
            </a:solidFill>
          </a:endParaRPr>
        </a:p>
      </dsp:txBody>
      <dsp:txXfrm>
        <a:off x="4030444" y="357"/>
        <a:ext cx="982497" cy="1621119"/>
      </dsp:txXfrm>
    </dsp:sp>
    <dsp:sp modelId="{3E234303-C5B4-401F-B528-528B882E682E}">
      <dsp:nvSpPr>
        <dsp:cNvPr id="0" name=""/>
        <dsp:cNvSpPr/>
      </dsp:nvSpPr>
      <dsp:spPr>
        <a:xfrm rot="3600000">
          <a:off x="5336634" y="1038108"/>
          <a:ext cx="1964993" cy="1964993"/>
        </a:xfrm>
        <a:prstGeom prst="downArrow">
          <a:avLst>
            <a:gd name="adj1" fmla="val 50000"/>
            <a:gd name="adj2" fmla="val 35000"/>
          </a:avLst>
        </a:prstGeom>
        <a:gradFill rotWithShape="0">
          <a:gsLst>
            <a:gs pos="0">
              <a:schemeClr val="accent3">
                <a:hueOff val="542120"/>
                <a:satOff val="20000"/>
                <a:lumOff val="-2941"/>
                <a:alphaOff val="0"/>
                <a:satMod val="103000"/>
                <a:lumMod val="102000"/>
                <a:tint val="94000"/>
              </a:schemeClr>
            </a:gs>
            <a:gs pos="50000">
              <a:schemeClr val="accent3">
                <a:hueOff val="542120"/>
                <a:satOff val="20000"/>
                <a:lumOff val="-2941"/>
                <a:alphaOff val="0"/>
                <a:satMod val="110000"/>
                <a:lumMod val="100000"/>
                <a:shade val="100000"/>
              </a:schemeClr>
            </a:gs>
            <a:gs pos="100000">
              <a:schemeClr val="accent3">
                <a:hueOff val="542120"/>
                <a:satOff val="20000"/>
                <a:lumOff val="-294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ru-RU" sz="1100" b="1" i="1" kern="1200" dirty="0"/>
            <a:t>полученные займы или гарантии</a:t>
          </a:r>
          <a:endParaRPr lang="ru-RU" sz="1100" b="1" kern="1200" dirty="0"/>
        </a:p>
      </dsp:txBody>
      <dsp:txXfrm rot="-5400000">
        <a:off x="5657473" y="1443388"/>
        <a:ext cx="1621119" cy="982497"/>
      </dsp:txXfrm>
    </dsp:sp>
    <dsp:sp modelId="{4B7A4A5E-0E54-48AA-B329-5F7B5EC74909}">
      <dsp:nvSpPr>
        <dsp:cNvPr id="0" name=""/>
        <dsp:cNvSpPr/>
      </dsp:nvSpPr>
      <dsp:spPr>
        <a:xfrm rot="7200000">
          <a:off x="5336634" y="3113611"/>
          <a:ext cx="1964993" cy="1964993"/>
        </a:xfrm>
        <a:prstGeom prst="downArrow">
          <a:avLst>
            <a:gd name="adj1" fmla="val 50000"/>
            <a:gd name="adj2" fmla="val 35000"/>
          </a:avLst>
        </a:prstGeom>
        <a:gradFill rotWithShape="0">
          <a:gsLst>
            <a:gs pos="0">
              <a:schemeClr val="accent3">
                <a:hueOff val="1084240"/>
                <a:satOff val="40000"/>
                <a:lumOff val="-5882"/>
                <a:alphaOff val="0"/>
                <a:satMod val="103000"/>
                <a:lumMod val="102000"/>
                <a:tint val="94000"/>
              </a:schemeClr>
            </a:gs>
            <a:gs pos="50000">
              <a:schemeClr val="accent3">
                <a:hueOff val="1084240"/>
                <a:satOff val="40000"/>
                <a:lumOff val="-5882"/>
                <a:alphaOff val="0"/>
                <a:satMod val="110000"/>
                <a:lumMod val="100000"/>
                <a:shade val="100000"/>
              </a:schemeClr>
            </a:gs>
            <a:gs pos="100000">
              <a:schemeClr val="accent3">
                <a:hueOff val="1084240"/>
                <a:satOff val="40000"/>
                <a:lumOff val="-588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ru-RU" sz="1100" b="1" i="1" kern="1200" dirty="0"/>
            <a:t>значимость деловых и (или) личных отношений, трудовых отношений с заказчиком аудиторских услуг</a:t>
          </a:r>
          <a:endParaRPr lang="ru-RU" sz="1100" b="1" kern="1200" dirty="0"/>
        </a:p>
      </dsp:txBody>
      <dsp:txXfrm rot="-5400000">
        <a:off x="5657473" y="3690828"/>
        <a:ext cx="1621119" cy="982497"/>
      </dsp:txXfrm>
    </dsp:sp>
    <dsp:sp modelId="{410842A0-FA3E-488E-B4CD-F7B2EC431077}">
      <dsp:nvSpPr>
        <dsp:cNvPr id="0" name=""/>
        <dsp:cNvSpPr/>
      </dsp:nvSpPr>
      <dsp:spPr>
        <a:xfrm rot="10800000">
          <a:off x="3539196" y="4151363"/>
          <a:ext cx="1964993" cy="1964993"/>
        </a:xfrm>
        <a:prstGeom prst="downArrow">
          <a:avLst>
            <a:gd name="adj1" fmla="val 50000"/>
            <a:gd name="adj2" fmla="val 35000"/>
          </a:avLst>
        </a:prstGeom>
        <a:gradFill rotWithShape="0">
          <a:gsLst>
            <a:gs pos="0">
              <a:schemeClr val="accent3">
                <a:hueOff val="1626359"/>
                <a:satOff val="60000"/>
                <a:lumOff val="-8824"/>
                <a:alphaOff val="0"/>
                <a:satMod val="103000"/>
                <a:lumMod val="102000"/>
                <a:tint val="94000"/>
              </a:schemeClr>
            </a:gs>
            <a:gs pos="50000">
              <a:schemeClr val="accent3">
                <a:hueOff val="1626359"/>
                <a:satOff val="60000"/>
                <a:lumOff val="-8824"/>
                <a:alphaOff val="0"/>
                <a:satMod val="110000"/>
                <a:lumMod val="100000"/>
                <a:shade val="100000"/>
              </a:schemeClr>
            </a:gs>
            <a:gs pos="100000">
              <a:schemeClr val="accent3">
                <a:hueOff val="1626359"/>
                <a:satOff val="60000"/>
                <a:lumOff val="-882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ru-RU" sz="1100" b="1" i="1" kern="1200" dirty="0"/>
            <a:t>длительные отношения с заказчиком аудиторских услуг</a:t>
          </a:r>
          <a:endParaRPr lang="ru-RU" sz="1100" b="1" kern="1200" dirty="0"/>
        </a:p>
      </dsp:txBody>
      <dsp:txXfrm rot="10800000">
        <a:off x="4030444" y="4495237"/>
        <a:ext cx="982497" cy="1621119"/>
      </dsp:txXfrm>
    </dsp:sp>
    <dsp:sp modelId="{0975C772-2848-4B36-8745-F827DAAA56BF}">
      <dsp:nvSpPr>
        <dsp:cNvPr id="0" name=""/>
        <dsp:cNvSpPr/>
      </dsp:nvSpPr>
      <dsp:spPr>
        <a:xfrm rot="14400000">
          <a:off x="1741758" y="3113611"/>
          <a:ext cx="1964993" cy="1964993"/>
        </a:xfrm>
        <a:prstGeom prst="downArrow">
          <a:avLst>
            <a:gd name="adj1" fmla="val 50000"/>
            <a:gd name="adj2" fmla="val 35000"/>
          </a:avLst>
        </a:prstGeom>
        <a:gradFill rotWithShape="0">
          <a:gsLst>
            <a:gs pos="0">
              <a:schemeClr val="accent3">
                <a:hueOff val="2168479"/>
                <a:satOff val="80000"/>
                <a:lumOff val="-11765"/>
                <a:alphaOff val="0"/>
                <a:satMod val="103000"/>
                <a:lumMod val="102000"/>
                <a:tint val="94000"/>
              </a:schemeClr>
            </a:gs>
            <a:gs pos="50000">
              <a:schemeClr val="accent3">
                <a:hueOff val="2168479"/>
                <a:satOff val="80000"/>
                <a:lumOff val="-11765"/>
                <a:alphaOff val="0"/>
                <a:satMod val="110000"/>
                <a:lumMod val="100000"/>
                <a:shade val="100000"/>
              </a:schemeClr>
            </a:gs>
            <a:gs pos="100000">
              <a:schemeClr val="accent3">
                <a:hueOff val="2168479"/>
                <a:satOff val="80000"/>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ru-RU" sz="1100" b="1" i="1" kern="1200" dirty="0"/>
            <a:t>подготовка бухгалтерских регистров или отчетности заказчика аудиторских услуг</a:t>
          </a:r>
          <a:endParaRPr lang="ru-RU" sz="1100" b="1" kern="1200" dirty="0"/>
        </a:p>
      </dsp:txBody>
      <dsp:txXfrm rot="5400000">
        <a:off x="1764793" y="3690828"/>
        <a:ext cx="1621119" cy="982497"/>
      </dsp:txXfrm>
    </dsp:sp>
    <dsp:sp modelId="{B8EF6DDF-6954-4B93-A2C7-8433B1F108D5}">
      <dsp:nvSpPr>
        <dsp:cNvPr id="0" name=""/>
        <dsp:cNvSpPr/>
      </dsp:nvSpPr>
      <dsp:spPr>
        <a:xfrm rot="18000000">
          <a:off x="1741758" y="1038108"/>
          <a:ext cx="1964993" cy="1964993"/>
        </a:xfrm>
        <a:prstGeom prst="downArrow">
          <a:avLst>
            <a:gd name="adj1" fmla="val 50000"/>
            <a:gd name="adj2" fmla="val 35000"/>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ru-RU" sz="1100" b="1" i="1" kern="1200" dirty="0"/>
            <a:t>размер получаемого от заказчика вознаграждения</a:t>
          </a:r>
          <a:endParaRPr lang="ru-RU" sz="1100" b="1" kern="1200" dirty="0"/>
        </a:p>
      </dsp:txBody>
      <dsp:txXfrm rot="5400000">
        <a:off x="1764793" y="1443388"/>
        <a:ext cx="1621119" cy="982497"/>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B22B83-BB26-4391-A6C3-9A79459E4310}">
      <dsp:nvSpPr>
        <dsp:cNvPr id="0" name=""/>
        <dsp:cNvSpPr/>
      </dsp:nvSpPr>
      <dsp:spPr>
        <a:xfrm>
          <a:off x="918839" y="0"/>
          <a:ext cx="2281561" cy="2281561"/>
        </a:xfrm>
        <a:prstGeom prst="ellipse">
          <a:avLst/>
        </a:prstGeom>
        <a:solidFill>
          <a:schemeClr val="dk1"/>
        </a:solidFill>
        <a:ln w="12700" cap="flat" cmpd="sng" algn="ctr">
          <a:solidFill>
            <a:schemeClr val="dk1">
              <a:shade val="50000"/>
            </a:schemeClr>
          </a:solidFill>
          <a:prstDash val="solid"/>
          <a:miter lim="800000"/>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ru-RU" sz="1200" kern="1200" dirty="0">
              <a:latin typeface="Arial Black" panose="020B0A04020102020204" pitchFamily="34" charset="0"/>
            </a:rPr>
            <a:t>УГРОЗЫ НЕЗАВИСИМОСТИ</a:t>
          </a:r>
        </a:p>
      </dsp:txBody>
      <dsp:txXfrm>
        <a:off x="1252966" y="334127"/>
        <a:ext cx="1613307" cy="1613307"/>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22B473-A6DE-4F30-B41C-6313ACA36427}">
      <dsp:nvSpPr>
        <dsp:cNvPr id="0" name=""/>
        <dsp:cNvSpPr/>
      </dsp:nvSpPr>
      <dsp:spPr>
        <a:xfrm>
          <a:off x="0" y="0"/>
          <a:ext cx="11384338" cy="1908984"/>
        </a:xfrm>
        <a:prstGeom prst="roundRect">
          <a:avLst>
            <a:gd name="adj" fmla="val 10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C08971DA-197A-4EDE-91C9-8069F8A8A550}">
      <dsp:nvSpPr>
        <dsp:cNvPr id="0" name=""/>
        <dsp:cNvSpPr/>
      </dsp:nvSpPr>
      <dsp:spPr>
        <a:xfrm>
          <a:off x="345187" y="254531"/>
          <a:ext cx="1980363" cy="139992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9000" r="-9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573C2A0-DC91-474B-8DA1-A0D8D6041666}">
      <dsp:nvSpPr>
        <dsp:cNvPr id="0" name=""/>
        <dsp:cNvSpPr/>
      </dsp:nvSpPr>
      <dsp:spPr>
        <a:xfrm rot="10800000">
          <a:off x="345187" y="1908984"/>
          <a:ext cx="1980363" cy="2333202"/>
        </a:xfrm>
        <a:prstGeom prst="round2SameRect">
          <a:avLst>
            <a:gd name="adj1" fmla="val 10500"/>
            <a:gd name="adj2" fmla="val 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6896" tIns="56896" rIns="56896" bIns="56896" numCol="1" spcCol="1270" anchor="t" anchorCtr="0">
          <a:noAutofit/>
        </a:bodyPr>
        <a:lstStyle/>
        <a:p>
          <a:pPr marL="0" lvl="0" indent="0" algn="ctr" defTabSz="355600">
            <a:lnSpc>
              <a:spcPct val="90000"/>
            </a:lnSpc>
            <a:spcBef>
              <a:spcPct val="0"/>
            </a:spcBef>
            <a:spcAft>
              <a:spcPct val="35000"/>
            </a:spcAft>
            <a:buNone/>
          </a:pPr>
          <a:r>
            <a:rPr lang="ru-RU" sz="800" kern="1200" dirty="0"/>
            <a:t>Решение о принятии или продолжении отношений с клиентом, принятии аудиторского задания будет принято только в тех случаях, когда аудиторской организацией, аудитором - индивидуальным предпринимателем </a:t>
          </a:r>
          <a:r>
            <a:rPr lang="ru-RU" sz="1200" kern="1200" dirty="0"/>
            <a:t>проведена оценка наличия необходимой компетентности, а также достаточности трудовых ресурсов и времени для выполнения конкретного аудиторского задания</a:t>
          </a:r>
        </a:p>
      </dsp:txBody>
      <dsp:txXfrm rot="10800000">
        <a:off x="406090" y="1908984"/>
        <a:ext cx="1858557" cy="2272299"/>
      </dsp:txXfrm>
    </dsp:sp>
    <dsp:sp modelId="{332EBDF8-7463-4F64-865D-BFD7A7476EDC}">
      <dsp:nvSpPr>
        <dsp:cNvPr id="0" name=""/>
        <dsp:cNvSpPr/>
      </dsp:nvSpPr>
      <dsp:spPr>
        <a:xfrm>
          <a:off x="2523587" y="254531"/>
          <a:ext cx="1980363" cy="1399921"/>
        </a:xfrm>
        <a:prstGeom prst="roundRect">
          <a:avLst>
            <a:gd name="adj" fmla="val 10000"/>
          </a:avLst>
        </a:prstGeom>
        <a:blipFill rotWithShape="1">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13000" r="-13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837DF38-512D-42C7-9087-BA8C91CFF0ED}">
      <dsp:nvSpPr>
        <dsp:cNvPr id="0" name=""/>
        <dsp:cNvSpPr/>
      </dsp:nvSpPr>
      <dsp:spPr>
        <a:xfrm rot="10800000">
          <a:off x="2523587" y="1908984"/>
          <a:ext cx="1980363" cy="2333202"/>
        </a:xfrm>
        <a:prstGeom prst="round2SameRect">
          <a:avLst>
            <a:gd name="adj1" fmla="val 10500"/>
            <a:gd name="adj2" fmla="val 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6896" tIns="56896" rIns="56896" bIns="56896" numCol="1" spcCol="1270" anchor="t" anchorCtr="0">
          <a:noAutofit/>
        </a:bodyPr>
        <a:lstStyle/>
        <a:p>
          <a:pPr marL="0" lvl="0" indent="0" algn="ctr" defTabSz="355600">
            <a:lnSpc>
              <a:spcPct val="90000"/>
            </a:lnSpc>
            <a:spcBef>
              <a:spcPct val="0"/>
            </a:spcBef>
            <a:spcAft>
              <a:spcPct val="35000"/>
            </a:spcAft>
            <a:buNone/>
          </a:pPr>
          <a:r>
            <a:rPr lang="ru-RU" sz="800" kern="1200" dirty="0"/>
            <a:t>Решение о принятии или продолжении отношений с клиентом, принятии аудиторского задания будет принято только в тех случаях, когда аудиторской организацией, аудитором - индивидуальным предпринимателем </a:t>
          </a:r>
          <a:r>
            <a:rPr lang="ru-RU" sz="1200" kern="1200" dirty="0"/>
            <a:t>обеспечена возможность соблюдения этических требований</a:t>
          </a:r>
        </a:p>
      </dsp:txBody>
      <dsp:txXfrm rot="10800000">
        <a:off x="2584490" y="1908984"/>
        <a:ext cx="1858557" cy="2272299"/>
      </dsp:txXfrm>
    </dsp:sp>
    <dsp:sp modelId="{44AC178D-BAF9-412C-AFD1-4879A005F14B}">
      <dsp:nvSpPr>
        <dsp:cNvPr id="0" name=""/>
        <dsp:cNvSpPr/>
      </dsp:nvSpPr>
      <dsp:spPr>
        <a:xfrm>
          <a:off x="4701987" y="254531"/>
          <a:ext cx="1980363" cy="1399921"/>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31000" r="-31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0CF51E4-4B6B-4A6D-91E9-2939412FAE38}">
      <dsp:nvSpPr>
        <dsp:cNvPr id="0" name=""/>
        <dsp:cNvSpPr/>
      </dsp:nvSpPr>
      <dsp:spPr>
        <a:xfrm rot="10800000">
          <a:off x="4701987" y="1908984"/>
          <a:ext cx="1980363" cy="2333202"/>
        </a:xfrm>
        <a:prstGeom prst="round2SameRect">
          <a:avLst>
            <a:gd name="adj1" fmla="val 10500"/>
            <a:gd name="adj2" fmla="val 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6896" tIns="56896" rIns="56896" bIns="56896" numCol="1" spcCol="1270" anchor="t" anchorCtr="0">
          <a:noAutofit/>
        </a:bodyPr>
        <a:lstStyle/>
        <a:p>
          <a:pPr marL="0" lvl="0" indent="0" algn="ctr" defTabSz="355600">
            <a:lnSpc>
              <a:spcPct val="90000"/>
            </a:lnSpc>
            <a:spcBef>
              <a:spcPct val="0"/>
            </a:spcBef>
            <a:spcAft>
              <a:spcPct val="35000"/>
            </a:spcAft>
            <a:buNone/>
          </a:pPr>
          <a:r>
            <a:rPr lang="ru-RU" sz="800" kern="1200" dirty="0"/>
            <a:t>Решение о принятии или продолжении отношений с клиентом, принятии аудиторского задания будет принято только в тех случаях, когда аудиторской организацией, аудитором - индивидуальным предпринимателем </a:t>
          </a:r>
          <a:r>
            <a:rPr lang="ru-RU" sz="1200" kern="1200" dirty="0"/>
            <a:t>проведен анализ честности конкретного клиента, в результате которого отсутствует информация, позволяющая сделать вывод о его недостаточной честности</a:t>
          </a:r>
        </a:p>
      </dsp:txBody>
      <dsp:txXfrm rot="10800000">
        <a:off x="4762890" y="1908984"/>
        <a:ext cx="1858557" cy="2272299"/>
      </dsp:txXfrm>
    </dsp:sp>
    <dsp:sp modelId="{821C2BF6-8AB0-4A93-A11A-A1894FFB33A8}">
      <dsp:nvSpPr>
        <dsp:cNvPr id="0" name=""/>
        <dsp:cNvSpPr/>
      </dsp:nvSpPr>
      <dsp:spPr>
        <a:xfrm>
          <a:off x="6880387" y="254531"/>
          <a:ext cx="1980363" cy="1399921"/>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l="-21000" r="-21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DCD26EF-306F-45AC-9370-8AE40B45DB7C}">
      <dsp:nvSpPr>
        <dsp:cNvPr id="0" name=""/>
        <dsp:cNvSpPr/>
      </dsp:nvSpPr>
      <dsp:spPr>
        <a:xfrm rot="10800000">
          <a:off x="6880387" y="1908984"/>
          <a:ext cx="1980363" cy="2333202"/>
        </a:xfrm>
        <a:prstGeom prst="round2SameRect">
          <a:avLst>
            <a:gd name="adj1" fmla="val 10500"/>
            <a:gd name="adj2" fmla="val 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6896" tIns="56896" rIns="56896" bIns="56896" numCol="1" spcCol="1270" anchor="t" anchorCtr="0">
          <a:noAutofit/>
        </a:bodyPr>
        <a:lstStyle/>
        <a:p>
          <a:pPr marL="0" lvl="0" indent="0" algn="ctr" defTabSz="355600">
            <a:lnSpc>
              <a:spcPct val="90000"/>
            </a:lnSpc>
            <a:spcBef>
              <a:spcPct val="0"/>
            </a:spcBef>
            <a:spcAft>
              <a:spcPct val="35000"/>
            </a:spcAft>
            <a:buNone/>
          </a:pPr>
          <a:r>
            <a:rPr lang="ru-RU" sz="800" kern="1200" dirty="0"/>
            <a:t>Решение о принятии или продолжении отношений с клиентом, принятии аудиторского задания будет принято только в тех случаях, когда аудиторской организацией, аудитором - индивидуальным предпринимателем </a:t>
          </a:r>
          <a:r>
            <a:rPr lang="ru-RU" sz="900" kern="1200" dirty="0"/>
            <a:t>проведен анализ вероятности осуществления клиентом финансовых операций, подлежащих особому контролю в части предотвращения легализации доходов, полученных преступным путем, финансирования террористической деятельности и финансирования распространения оружия массового поражения</a:t>
          </a:r>
        </a:p>
      </dsp:txBody>
      <dsp:txXfrm rot="10800000">
        <a:off x="6941290" y="1908984"/>
        <a:ext cx="1858557" cy="2272299"/>
      </dsp:txXfrm>
    </dsp:sp>
    <dsp:sp modelId="{02FCD099-C528-4991-818F-8D2434F583AE}">
      <dsp:nvSpPr>
        <dsp:cNvPr id="0" name=""/>
        <dsp:cNvSpPr/>
      </dsp:nvSpPr>
      <dsp:spPr>
        <a:xfrm>
          <a:off x="9058786" y="254531"/>
          <a:ext cx="1980363" cy="1399921"/>
        </a:xfrm>
        <a:prstGeom prst="roundRect">
          <a:avLst>
            <a:gd name="adj" fmla="val 10000"/>
          </a:avLst>
        </a:prstGeom>
        <a:blipFill>
          <a:blip xmlns:r="http://schemas.openxmlformats.org/officeDocument/2006/relationships"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a:stretch>
            <a:fillRect t="-17000" b="-17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437622F-0517-4DAD-9BF6-AF15E593147B}">
      <dsp:nvSpPr>
        <dsp:cNvPr id="0" name=""/>
        <dsp:cNvSpPr/>
      </dsp:nvSpPr>
      <dsp:spPr>
        <a:xfrm rot="10800000">
          <a:off x="9058786" y="1908984"/>
          <a:ext cx="1980363" cy="2333202"/>
        </a:xfrm>
        <a:prstGeom prst="round2SameRect">
          <a:avLst>
            <a:gd name="adj1" fmla="val 10500"/>
            <a:gd name="adj2" fmla="val 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ru-RU" sz="1000" kern="1200" dirty="0"/>
            <a:t>Осуществляется оценка обстоятельств, когда аудиторская организация, аудитор - индивидуальный предприниматель получают информацию, которая, будь она доступна ранее, привела бы к отказу от выполнения конкретного аудиторского задания или отказу от выполнения аудиторского задания с одновременным отказом от продолжения отношений с клиентом.</a:t>
          </a:r>
        </a:p>
      </dsp:txBody>
      <dsp:txXfrm rot="10800000">
        <a:off x="9119689" y="1908984"/>
        <a:ext cx="1858557" cy="2272299"/>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688154-5E40-4A62-A192-A949303C103A}">
      <dsp:nvSpPr>
        <dsp:cNvPr id="0" name=""/>
        <dsp:cNvSpPr/>
      </dsp:nvSpPr>
      <dsp:spPr>
        <a:xfrm>
          <a:off x="-6270458" y="-959916"/>
          <a:ext cx="7469349" cy="7469349"/>
        </a:xfrm>
        <a:prstGeom prst="blockArc">
          <a:avLst>
            <a:gd name="adj1" fmla="val 18900000"/>
            <a:gd name="adj2" fmla="val 2700000"/>
            <a:gd name="adj3" fmla="val 289"/>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0BF957-7D06-4116-A980-CA678C19F48A}">
      <dsp:nvSpPr>
        <dsp:cNvPr id="0" name=""/>
        <dsp:cNvSpPr/>
      </dsp:nvSpPr>
      <dsp:spPr>
        <a:xfrm>
          <a:off x="389298" y="252280"/>
          <a:ext cx="10350805" cy="50434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320" tIns="30480" rIns="30480" bIns="30480" numCol="1" spcCol="1270" anchor="ctr" anchorCtr="0">
          <a:noAutofit/>
        </a:bodyPr>
        <a:lstStyle/>
        <a:p>
          <a:pPr marL="0" lvl="0" indent="0" algn="l" defTabSz="533400">
            <a:lnSpc>
              <a:spcPct val="90000"/>
            </a:lnSpc>
            <a:spcBef>
              <a:spcPct val="0"/>
            </a:spcBef>
            <a:spcAft>
              <a:spcPct val="35000"/>
            </a:spcAft>
            <a:buNone/>
          </a:pPr>
          <a:r>
            <a:rPr lang="ru-RU" sz="1200" kern="1200" dirty="0"/>
            <a:t>Знание особенностей соответствующих отраслей или предметных областей</a:t>
          </a:r>
        </a:p>
      </dsp:txBody>
      <dsp:txXfrm>
        <a:off x="389298" y="252280"/>
        <a:ext cx="10350805" cy="504340"/>
      </dsp:txXfrm>
    </dsp:sp>
    <dsp:sp modelId="{CF2F4601-F7BD-4598-81C9-3848D6B0A5ED}">
      <dsp:nvSpPr>
        <dsp:cNvPr id="0" name=""/>
        <dsp:cNvSpPr/>
      </dsp:nvSpPr>
      <dsp:spPr>
        <a:xfrm>
          <a:off x="74086" y="189238"/>
          <a:ext cx="630425" cy="630425"/>
        </a:xfrm>
        <a:prstGeom prst="ellipse">
          <a:avLst/>
        </a:prstGeom>
        <a:solidFill>
          <a:schemeClr val="lt1">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3DFF5607-6070-462D-B221-93DDEA1D186D}">
      <dsp:nvSpPr>
        <dsp:cNvPr id="0" name=""/>
        <dsp:cNvSpPr/>
      </dsp:nvSpPr>
      <dsp:spPr>
        <a:xfrm>
          <a:off x="846023" y="1009234"/>
          <a:ext cx="9894080" cy="50434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320" tIns="30480" rIns="30480" bIns="30480" numCol="1" spcCol="1270" anchor="ctr" anchorCtr="0">
          <a:noAutofit/>
        </a:bodyPr>
        <a:lstStyle/>
        <a:p>
          <a:pPr marL="0" lvl="0" indent="0" algn="l" defTabSz="533400">
            <a:lnSpc>
              <a:spcPct val="90000"/>
            </a:lnSpc>
            <a:spcBef>
              <a:spcPct val="0"/>
            </a:spcBef>
            <a:spcAft>
              <a:spcPct val="35000"/>
            </a:spcAft>
            <a:buNone/>
          </a:pPr>
          <a:r>
            <a:rPr lang="ru-RU" sz="1200" kern="1200" dirty="0"/>
            <a:t>Наличие опыта применения требований соответствующих нормативных правовых актов, применимой основы составления и представления бухгалтерской и (или) финансовой отчетности либо возможности получения необходимой квалификации</a:t>
          </a:r>
        </a:p>
      </dsp:txBody>
      <dsp:txXfrm>
        <a:off x="846023" y="1009234"/>
        <a:ext cx="9894080" cy="504340"/>
      </dsp:txXfrm>
    </dsp:sp>
    <dsp:sp modelId="{CD7C12B3-7024-45C4-AC14-D4264F0917FB}">
      <dsp:nvSpPr>
        <dsp:cNvPr id="0" name=""/>
        <dsp:cNvSpPr/>
      </dsp:nvSpPr>
      <dsp:spPr>
        <a:xfrm>
          <a:off x="530811" y="946192"/>
          <a:ext cx="630425" cy="630425"/>
        </a:xfrm>
        <a:prstGeom prst="ellipse">
          <a:avLst/>
        </a:prstGeom>
        <a:solidFill>
          <a:schemeClr val="lt1">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0C0BCFAE-FCB2-43F3-BE5E-F486447D39FD}">
      <dsp:nvSpPr>
        <dsp:cNvPr id="0" name=""/>
        <dsp:cNvSpPr/>
      </dsp:nvSpPr>
      <dsp:spPr>
        <a:xfrm>
          <a:off x="1096306" y="1765634"/>
          <a:ext cx="9643797" cy="50434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320" tIns="30480" rIns="30480" bIns="30480" numCol="1" spcCol="1270" anchor="ctr" anchorCtr="0">
          <a:noAutofit/>
        </a:bodyPr>
        <a:lstStyle/>
        <a:p>
          <a:pPr marL="0" lvl="0" indent="0" algn="l" defTabSz="533400">
            <a:lnSpc>
              <a:spcPct val="90000"/>
            </a:lnSpc>
            <a:spcBef>
              <a:spcPct val="0"/>
            </a:spcBef>
            <a:spcAft>
              <a:spcPct val="35000"/>
            </a:spcAft>
            <a:buNone/>
          </a:pPr>
          <a:r>
            <a:rPr lang="ru-RU" sz="1200" kern="1200" dirty="0"/>
            <a:t>Наличие достаточного количества работников с необходимым для качественного выполнения аудиторского задания уровнем квалификации и опыта</a:t>
          </a:r>
        </a:p>
      </dsp:txBody>
      <dsp:txXfrm>
        <a:off x="1096306" y="1765634"/>
        <a:ext cx="9643797" cy="504340"/>
      </dsp:txXfrm>
    </dsp:sp>
    <dsp:sp modelId="{EEF84DFE-6144-46E3-B927-9BC7033C3349}">
      <dsp:nvSpPr>
        <dsp:cNvPr id="0" name=""/>
        <dsp:cNvSpPr/>
      </dsp:nvSpPr>
      <dsp:spPr>
        <a:xfrm>
          <a:off x="781094" y="1702591"/>
          <a:ext cx="630425" cy="630425"/>
        </a:xfrm>
        <a:prstGeom prst="ellipse">
          <a:avLst/>
        </a:prstGeom>
        <a:solidFill>
          <a:schemeClr val="lt1">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EE0B4DA2-7D0F-4BEA-9E5C-01F99C3518C3}">
      <dsp:nvSpPr>
        <dsp:cNvPr id="0" name=""/>
        <dsp:cNvSpPr/>
      </dsp:nvSpPr>
      <dsp:spPr>
        <a:xfrm>
          <a:off x="1176219" y="2522587"/>
          <a:ext cx="9563884" cy="50434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320" tIns="30480" rIns="30480" bIns="30480" numCol="1" spcCol="1270" anchor="ctr" anchorCtr="0">
          <a:noAutofit/>
        </a:bodyPr>
        <a:lstStyle/>
        <a:p>
          <a:pPr marL="0" lvl="0" indent="0" algn="l" defTabSz="533400">
            <a:lnSpc>
              <a:spcPct val="90000"/>
            </a:lnSpc>
            <a:spcBef>
              <a:spcPct val="0"/>
            </a:spcBef>
            <a:spcAft>
              <a:spcPct val="35000"/>
            </a:spcAft>
            <a:buNone/>
          </a:pPr>
          <a:r>
            <a:rPr lang="ru-RU" sz="1200" kern="1200" dirty="0"/>
            <a:t>Возможность привлечения, в случае необходимости, экспертов</a:t>
          </a:r>
        </a:p>
      </dsp:txBody>
      <dsp:txXfrm>
        <a:off x="1176219" y="2522587"/>
        <a:ext cx="9563884" cy="504340"/>
      </dsp:txXfrm>
    </dsp:sp>
    <dsp:sp modelId="{457C07C3-1AE6-40C0-9697-D9DF89A0FBA5}">
      <dsp:nvSpPr>
        <dsp:cNvPr id="0" name=""/>
        <dsp:cNvSpPr/>
      </dsp:nvSpPr>
      <dsp:spPr>
        <a:xfrm>
          <a:off x="861007" y="2459545"/>
          <a:ext cx="630425" cy="630425"/>
        </a:xfrm>
        <a:prstGeom prst="ellipse">
          <a:avLst/>
        </a:prstGeom>
        <a:solidFill>
          <a:schemeClr val="lt1">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31693F86-A411-4AC7-BA27-001AC4F45710}">
      <dsp:nvSpPr>
        <dsp:cNvPr id="0" name=""/>
        <dsp:cNvSpPr/>
      </dsp:nvSpPr>
      <dsp:spPr>
        <a:xfrm>
          <a:off x="1096306" y="3279541"/>
          <a:ext cx="9643797" cy="50434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320" tIns="30480" rIns="30480" bIns="30480" numCol="1" spcCol="1270" anchor="ctr" anchorCtr="0">
          <a:noAutofit/>
        </a:bodyPr>
        <a:lstStyle/>
        <a:p>
          <a:pPr marL="0" lvl="0" indent="0" algn="l" defTabSz="533400">
            <a:lnSpc>
              <a:spcPct val="90000"/>
            </a:lnSpc>
            <a:spcBef>
              <a:spcPct val="0"/>
            </a:spcBef>
            <a:spcAft>
              <a:spcPct val="35000"/>
            </a:spcAft>
            <a:buNone/>
          </a:pPr>
          <a:r>
            <a:rPr lang="ru-RU" sz="1200" kern="1200" dirty="0"/>
            <a:t>Наличие работников, отвечающих установленным критериям и требованиям к лицам, осуществляющим внутреннюю оценку качества выполнения аудиторского задания, а в случае отсутствия таких работников - возможности привлечения экспертов по внутренней оценке</a:t>
          </a:r>
        </a:p>
      </dsp:txBody>
      <dsp:txXfrm>
        <a:off x="1096306" y="3279541"/>
        <a:ext cx="9643797" cy="504340"/>
      </dsp:txXfrm>
    </dsp:sp>
    <dsp:sp modelId="{A06A9D6E-FF0B-4AC8-8344-F8FD78860512}">
      <dsp:nvSpPr>
        <dsp:cNvPr id="0" name=""/>
        <dsp:cNvSpPr/>
      </dsp:nvSpPr>
      <dsp:spPr>
        <a:xfrm>
          <a:off x="781094" y="3216499"/>
          <a:ext cx="630425" cy="630425"/>
        </a:xfrm>
        <a:prstGeom prst="ellipse">
          <a:avLst/>
        </a:prstGeom>
        <a:solidFill>
          <a:schemeClr val="lt1">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D4E9EEC9-291B-4715-9009-6C467EF8E98C}">
      <dsp:nvSpPr>
        <dsp:cNvPr id="0" name=""/>
        <dsp:cNvSpPr/>
      </dsp:nvSpPr>
      <dsp:spPr>
        <a:xfrm>
          <a:off x="846023" y="4035941"/>
          <a:ext cx="9894080" cy="50434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320" tIns="30480" rIns="30480" bIns="30480" numCol="1" spcCol="1270" anchor="ctr" anchorCtr="0">
          <a:noAutofit/>
        </a:bodyPr>
        <a:lstStyle/>
        <a:p>
          <a:pPr marL="0" lvl="0" indent="0" algn="l" defTabSz="533400">
            <a:lnSpc>
              <a:spcPct val="90000"/>
            </a:lnSpc>
            <a:spcBef>
              <a:spcPct val="0"/>
            </a:spcBef>
            <a:spcAft>
              <a:spcPct val="35000"/>
            </a:spcAft>
            <a:buNone/>
          </a:pPr>
          <a:r>
            <a:rPr lang="ru-RU" sz="1200" kern="1200" dirty="0"/>
            <a:t>Возможность завершения аудиторского задания в срок, установленный договором оказания аудиторских услуг</a:t>
          </a:r>
        </a:p>
      </dsp:txBody>
      <dsp:txXfrm>
        <a:off x="846023" y="4035941"/>
        <a:ext cx="9894080" cy="504340"/>
      </dsp:txXfrm>
    </dsp:sp>
    <dsp:sp modelId="{0292C9E1-5D76-4D3A-B626-0398E6B39DEF}">
      <dsp:nvSpPr>
        <dsp:cNvPr id="0" name=""/>
        <dsp:cNvSpPr/>
      </dsp:nvSpPr>
      <dsp:spPr>
        <a:xfrm>
          <a:off x="530811" y="3972898"/>
          <a:ext cx="630425" cy="630425"/>
        </a:xfrm>
        <a:prstGeom prst="ellipse">
          <a:avLst/>
        </a:prstGeom>
        <a:solidFill>
          <a:schemeClr val="lt1">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977C66F-1E61-4921-A118-3B69F5D01E4B}">
      <dsp:nvSpPr>
        <dsp:cNvPr id="0" name=""/>
        <dsp:cNvSpPr/>
      </dsp:nvSpPr>
      <dsp:spPr>
        <a:xfrm>
          <a:off x="389298" y="4792894"/>
          <a:ext cx="10350805" cy="50434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320" tIns="30480" rIns="30480" bIns="30480" numCol="1" spcCol="1270" anchor="ctr" anchorCtr="0">
          <a:noAutofit/>
        </a:bodyPr>
        <a:lstStyle/>
        <a:p>
          <a:pPr marL="0" lvl="0" indent="0" algn="l" defTabSz="533400">
            <a:lnSpc>
              <a:spcPct val="90000"/>
            </a:lnSpc>
            <a:spcBef>
              <a:spcPct val="0"/>
            </a:spcBef>
            <a:spcAft>
              <a:spcPct val="35000"/>
            </a:spcAft>
            <a:buNone/>
          </a:pPr>
          <a:r>
            <a:rPr lang="ru-RU" sz="1200" kern="1200" dirty="0"/>
            <a:t>Наличие письменного подтверждения каждым участником аудиторской группы соблюдения  принципа независимости и отсутствия обстоятельств, которые могут привести к возникновению угроз независимости, при выполнении конкретного аудиторского задания.</a:t>
          </a:r>
        </a:p>
      </dsp:txBody>
      <dsp:txXfrm>
        <a:off x="389298" y="4792894"/>
        <a:ext cx="10350805" cy="504340"/>
      </dsp:txXfrm>
    </dsp:sp>
    <dsp:sp modelId="{1A91FA79-8383-41BA-9E87-87639C295D08}">
      <dsp:nvSpPr>
        <dsp:cNvPr id="0" name=""/>
        <dsp:cNvSpPr/>
      </dsp:nvSpPr>
      <dsp:spPr>
        <a:xfrm>
          <a:off x="74086" y="4729852"/>
          <a:ext cx="630425" cy="630425"/>
        </a:xfrm>
        <a:prstGeom prst="ellipse">
          <a:avLst/>
        </a:prstGeom>
        <a:solidFill>
          <a:schemeClr val="lt1">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706E2B-3279-41C4-A7B7-C3C0912EE5D7}">
      <dsp:nvSpPr>
        <dsp:cNvPr id="0" name=""/>
        <dsp:cNvSpPr/>
      </dsp:nvSpPr>
      <dsp:spPr>
        <a:xfrm>
          <a:off x="470869" y="0"/>
          <a:ext cx="2517887" cy="2517887"/>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ru-RU" sz="2000" kern="1200" dirty="0"/>
            <a:t>в отношении каждого элемента системы внутренней оценки качества</a:t>
          </a:r>
        </a:p>
      </dsp:txBody>
      <dsp:txXfrm>
        <a:off x="839605" y="368736"/>
        <a:ext cx="1780415" cy="1780415"/>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B1206E-CDB3-42F2-9104-5E8F7D149BCE}">
      <dsp:nvSpPr>
        <dsp:cNvPr id="0" name=""/>
        <dsp:cNvSpPr/>
      </dsp:nvSpPr>
      <dsp:spPr>
        <a:xfrm>
          <a:off x="0" y="124358"/>
          <a:ext cx="3336236" cy="200174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kern="1200" dirty="0"/>
            <a:t>о деловой репутации собственников, </a:t>
          </a:r>
        </a:p>
        <a:p>
          <a:pPr marL="0" lvl="0" indent="0" algn="ctr" defTabSz="533400">
            <a:lnSpc>
              <a:spcPct val="90000"/>
            </a:lnSpc>
            <a:spcBef>
              <a:spcPct val="0"/>
            </a:spcBef>
            <a:spcAft>
              <a:spcPct val="35000"/>
            </a:spcAft>
            <a:buNone/>
          </a:pPr>
          <a:r>
            <a:rPr lang="ru-RU" sz="1200" kern="1200" dirty="0"/>
            <a:t>лиц, наделенных руководящими полномочиями, </a:t>
          </a:r>
        </a:p>
        <a:p>
          <a:pPr marL="0" lvl="0" indent="0" algn="ctr" defTabSz="533400">
            <a:lnSpc>
              <a:spcPct val="90000"/>
            </a:lnSpc>
            <a:spcBef>
              <a:spcPct val="0"/>
            </a:spcBef>
            <a:spcAft>
              <a:spcPct val="35000"/>
            </a:spcAft>
            <a:buNone/>
          </a:pPr>
          <a:r>
            <a:rPr lang="ru-RU" sz="1200" kern="1200" dirty="0"/>
            <a:t>руководства клиента</a:t>
          </a:r>
        </a:p>
      </dsp:txBody>
      <dsp:txXfrm>
        <a:off x="0" y="124358"/>
        <a:ext cx="3336236" cy="2001741"/>
      </dsp:txXfrm>
    </dsp:sp>
    <dsp:sp modelId="{295A9D60-B994-41DD-8E81-A47DD92309FD}">
      <dsp:nvSpPr>
        <dsp:cNvPr id="0" name=""/>
        <dsp:cNvSpPr/>
      </dsp:nvSpPr>
      <dsp:spPr>
        <a:xfrm>
          <a:off x="3669859" y="124358"/>
          <a:ext cx="3336236" cy="200174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kern="1200" dirty="0"/>
            <a:t>о характере деятельности клиента, включая его практику деловых отношений</a:t>
          </a:r>
        </a:p>
      </dsp:txBody>
      <dsp:txXfrm>
        <a:off x="3669859" y="124358"/>
        <a:ext cx="3336236" cy="2001741"/>
      </dsp:txXfrm>
    </dsp:sp>
    <dsp:sp modelId="{C1C76037-729D-4598-9C4F-BC0EA3AC1AFB}">
      <dsp:nvSpPr>
        <dsp:cNvPr id="0" name=""/>
        <dsp:cNvSpPr/>
      </dsp:nvSpPr>
      <dsp:spPr>
        <a:xfrm>
          <a:off x="7339719" y="124358"/>
          <a:ext cx="3336236" cy="200174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1400" kern="1200" dirty="0"/>
            <a:t>указывающей на возможное неправильное толкование собственниками, лицами, наделенными руководящими полномочиями, руководством клиента требований законодательства о бухгалтерском учете и отчетности, </a:t>
          </a:r>
        </a:p>
        <a:p>
          <a:pPr marL="0" lvl="0" indent="0" algn="ctr" defTabSz="622300">
            <a:lnSpc>
              <a:spcPct val="90000"/>
            </a:lnSpc>
            <a:spcBef>
              <a:spcPct val="0"/>
            </a:spcBef>
            <a:spcAft>
              <a:spcPct val="35000"/>
            </a:spcAft>
            <a:buNone/>
          </a:pPr>
          <a:r>
            <a:rPr lang="ru-RU" sz="1400" kern="1200" dirty="0"/>
            <a:t>а также на недостатки контрольной среды системы внутреннего контроля клиента</a:t>
          </a:r>
        </a:p>
      </dsp:txBody>
      <dsp:txXfrm>
        <a:off x="7339719" y="124358"/>
        <a:ext cx="3336236" cy="2001741"/>
      </dsp:txXfrm>
    </dsp:sp>
    <dsp:sp modelId="{F30F11DA-04D9-4C1F-88D0-D923457BAAA3}">
      <dsp:nvSpPr>
        <dsp:cNvPr id="0" name=""/>
        <dsp:cNvSpPr/>
      </dsp:nvSpPr>
      <dsp:spPr>
        <a:xfrm>
          <a:off x="0" y="2459724"/>
          <a:ext cx="3336236" cy="200174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1400" kern="1200" dirty="0"/>
            <a:t>наличия признаков необоснованного ограничения клиентом объема аудита или снижения стоимости аудиторских услуг</a:t>
          </a:r>
        </a:p>
      </dsp:txBody>
      <dsp:txXfrm>
        <a:off x="0" y="2459724"/>
        <a:ext cx="3336236" cy="2001741"/>
      </dsp:txXfrm>
    </dsp:sp>
    <dsp:sp modelId="{2AF0C3A4-58D2-4884-81CC-E2FDCA48F4FC}">
      <dsp:nvSpPr>
        <dsp:cNvPr id="0" name=""/>
        <dsp:cNvSpPr/>
      </dsp:nvSpPr>
      <dsp:spPr>
        <a:xfrm>
          <a:off x="3669859" y="2459724"/>
          <a:ext cx="3336236" cy="200174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1400" kern="1200" dirty="0"/>
            <a:t>причин, по которым клиент прекратил сотрудничество с предыдущей аудиторской организацией, аудитором - индивидуальным предпринимателем</a:t>
          </a:r>
        </a:p>
      </dsp:txBody>
      <dsp:txXfrm>
        <a:off x="3669859" y="2459724"/>
        <a:ext cx="3336236" cy="2001741"/>
      </dsp:txXfrm>
    </dsp:sp>
    <dsp:sp modelId="{4A8DBB34-013F-4EA1-A4FC-D3840EB958E2}">
      <dsp:nvSpPr>
        <dsp:cNvPr id="0" name=""/>
        <dsp:cNvSpPr/>
      </dsp:nvSpPr>
      <dsp:spPr>
        <a:xfrm>
          <a:off x="7339719" y="2459724"/>
          <a:ext cx="3336236" cy="200174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1400" kern="1200" dirty="0"/>
            <a:t>сведений о связанных сторонах клиента </a:t>
          </a:r>
        </a:p>
      </dsp:txBody>
      <dsp:txXfrm>
        <a:off x="7339719" y="2459724"/>
        <a:ext cx="3336236" cy="2001741"/>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980531-73E7-44A7-B010-273D65B77DF2}">
      <dsp:nvSpPr>
        <dsp:cNvPr id="0" name=""/>
        <dsp:cNvSpPr/>
      </dsp:nvSpPr>
      <dsp:spPr>
        <a:xfrm>
          <a:off x="2422" y="1873"/>
          <a:ext cx="11802869" cy="538723"/>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1" kern="1200" dirty="0"/>
            <a:t>Сбор необходимой информации</a:t>
          </a:r>
        </a:p>
      </dsp:txBody>
      <dsp:txXfrm>
        <a:off x="18201" y="17652"/>
        <a:ext cx="11771311" cy="507165"/>
      </dsp:txXfrm>
    </dsp:sp>
    <dsp:sp modelId="{E1ED8C7F-6E37-44C4-B3A8-EFB028DE47C7}">
      <dsp:nvSpPr>
        <dsp:cNvPr id="0" name=""/>
        <dsp:cNvSpPr/>
      </dsp:nvSpPr>
      <dsp:spPr>
        <a:xfrm>
          <a:off x="16533" y="770478"/>
          <a:ext cx="11774647" cy="1197967"/>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ts val="0"/>
            </a:spcAft>
            <a:buFontTx/>
            <a:buNone/>
          </a:pPr>
          <a:r>
            <a:rPr lang="ru-RU" sz="2000" b="1" kern="1200" dirty="0"/>
            <a:t>→</a:t>
          </a:r>
          <a:r>
            <a:rPr lang="en-US" sz="2000" b="1" kern="1200" dirty="0"/>
            <a:t> </a:t>
          </a:r>
          <a:r>
            <a:rPr lang="ru-RU" sz="1400" kern="1200" dirty="0"/>
            <a:t>Общение с лицами, оказывающими или оказывавшими клиенту услуги по ведению бухгалтерского, налогового и отчетности, с предыдущей аудиторской организацией, аудитором - индивидуальным предпринимателем, иными юридическими и физическими лицами; </a:t>
          </a:r>
        </a:p>
        <a:p>
          <a:pPr marL="0" lvl="0" indent="0" algn="ctr" defTabSz="889000">
            <a:lnSpc>
              <a:spcPct val="90000"/>
            </a:lnSpc>
            <a:spcBef>
              <a:spcPct val="0"/>
            </a:spcBef>
            <a:spcAft>
              <a:spcPts val="0"/>
            </a:spcAft>
            <a:buFontTx/>
            <a:buNone/>
          </a:pPr>
          <a:r>
            <a:rPr lang="ru-RU" sz="2000" b="1" kern="1200" dirty="0"/>
            <a:t>→</a:t>
          </a:r>
          <a:r>
            <a:rPr lang="en-US" sz="2000" b="1" kern="1200" dirty="0"/>
            <a:t> </a:t>
          </a:r>
          <a:r>
            <a:rPr lang="ru-RU" sz="1400" kern="1200" dirty="0"/>
            <a:t>Поиск информации в открытых источниках, включая средства массовой информации, интернет - ресурсы и другие.</a:t>
          </a:r>
        </a:p>
        <a:p>
          <a:pPr marL="0" lvl="0" indent="0" algn="ctr" defTabSz="889000">
            <a:lnSpc>
              <a:spcPct val="90000"/>
            </a:lnSpc>
            <a:spcBef>
              <a:spcPct val="0"/>
            </a:spcBef>
            <a:spcAft>
              <a:spcPct val="35000"/>
            </a:spcAft>
            <a:buNone/>
          </a:pPr>
          <a:endParaRPr lang="ru-RU" sz="1100" kern="1200" dirty="0"/>
        </a:p>
      </dsp:txBody>
      <dsp:txXfrm>
        <a:off x="51620" y="805565"/>
        <a:ext cx="11704473" cy="1127793"/>
      </dsp:txXfrm>
    </dsp:sp>
    <dsp:sp modelId="{B91B2ACB-13A1-4D4D-A4F6-BFD58FA00DC4}">
      <dsp:nvSpPr>
        <dsp:cNvPr id="0" name=""/>
        <dsp:cNvSpPr/>
      </dsp:nvSpPr>
      <dsp:spPr>
        <a:xfrm>
          <a:off x="39497" y="2198327"/>
          <a:ext cx="2206737" cy="911509"/>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1400" kern="1200" dirty="0"/>
            <a:t>Значимые вопросы, связанные с ходом выполнения предыдущего задания</a:t>
          </a:r>
        </a:p>
      </dsp:txBody>
      <dsp:txXfrm>
        <a:off x="66194" y="2225024"/>
        <a:ext cx="2153343" cy="858115"/>
      </dsp:txXfrm>
    </dsp:sp>
    <dsp:sp modelId="{67F86AF6-5345-4374-A5CE-9AE1082EB1E7}">
      <dsp:nvSpPr>
        <dsp:cNvPr id="0" name=""/>
        <dsp:cNvSpPr/>
      </dsp:nvSpPr>
      <dsp:spPr>
        <a:xfrm>
          <a:off x="2338827" y="2198327"/>
          <a:ext cx="9429389" cy="90292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1400" kern="1200" dirty="0"/>
            <a:t>Наличие обстоятельств, свидетельствующих о невозможности продолжать оказывать услуги надлежащего качества</a:t>
          </a:r>
        </a:p>
      </dsp:txBody>
      <dsp:txXfrm>
        <a:off x="2365273" y="2224773"/>
        <a:ext cx="9376497" cy="850029"/>
      </dsp:txXfrm>
    </dsp:sp>
    <dsp:sp modelId="{20F9C700-7810-46D5-9FCC-8AD3A6DBEBA2}">
      <dsp:nvSpPr>
        <dsp:cNvPr id="0" name=""/>
        <dsp:cNvSpPr/>
      </dsp:nvSpPr>
      <dsp:spPr>
        <a:xfrm>
          <a:off x="2375535" y="3331130"/>
          <a:ext cx="2189556" cy="1781788"/>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1400" kern="1200" dirty="0"/>
            <a:t>Расширение клиентом деятельности в области, в которой у аудиторской организации, аудитора - индивидуального предпринимателя нет необходимых знаний и опыта</a:t>
          </a:r>
        </a:p>
      </dsp:txBody>
      <dsp:txXfrm>
        <a:off x="2427722" y="3383317"/>
        <a:ext cx="2085182" cy="1677414"/>
      </dsp:txXfrm>
    </dsp:sp>
    <dsp:sp modelId="{DA104B27-52C5-4B87-A6D7-908942967396}">
      <dsp:nvSpPr>
        <dsp:cNvPr id="0" name=""/>
        <dsp:cNvSpPr/>
      </dsp:nvSpPr>
      <dsp:spPr>
        <a:xfrm>
          <a:off x="4611072" y="3331130"/>
          <a:ext cx="2189556" cy="1781788"/>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1400" kern="1200" dirty="0"/>
            <a:t>Изменения в характере или объеме аудиторского задания, включая запросы на дополнительные услуги</a:t>
          </a:r>
        </a:p>
      </dsp:txBody>
      <dsp:txXfrm>
        <a:off x="4663259" y="3383317"/>
        <a:ext cx="2085182" cy="1677414"/>
      </dsp:txXfrm>
    </dsp:sp>
    <dsp:sp modelId="{54558413-46D2-4EBF-B78F-FAEAFED76A67}">
      <dsp:nvSpPr>
        <dsp:cNvPr id="0" name=""/>
        <dsp:cNvSpPr/>
      </dsp:nvSpPr>
      <dsp:spPr>
        <a:xfrm>
          <a:off x="6846609" y="3331130"/>
          <a:ext cx="2649363" cy="179214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1400" kern="1200" dirty="0"/>
            <a:t>Прекращение трудовых отношений с работниками аудиторской организации, аудитора - индивидуального предпринимателя, обладающих квалификацией и опытом, необходимыми для качественного выполнения аудиторского задания</a:t>
          </a:r>
        </a:p>
      </dsp:txBody>
      <dsp:txXfrm>
        <a:off x="6899099" y="3383620"/>
        <a:ext cx="2544383" cy="1687160"/>
      </dsp:txXfrm>
    </dsp:sp>
    <dsp:sp modelId="{092154DD-9218-46C6-BF5E-6F73FE53D037}">
      <dsp:nvSpPr>
        <dsp:cNvPr id="0" name=""/>
        <dsp:cNvSpPr/>
      </dsp:nvSpPr>
      <dsp:spPr>
        <a:xfrm>
          <a:off x="9541953" y="3331130"/>
          <a:ext cx="2189556" cy="1781788"/>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1400" kern="1200" dirty="0"/>
            <a:t>Другие обстоятельства</a:t>
          </a:r>
        </a:p>
      </dsp:txBody>
      <dsp:txXfrm>
        <a:off x="9594140" y="3383317"/>
        <a:ext cx="2085182" cy="1677414"/>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859296-9AC9-4A1C-831E-C52EABB9B496}">
      <dsp:nvSpPr>
        <dsp:cNvPr id="0" name=""/>
        <dsp:cNvSpPr/>
      </dsp:nvSpPr>
      <dsp:spPr>
        <a:xfrm>
          <a:off x="0" y="2475"/>
          <a:ext cx="8749097"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AD9134-CAF1-4F4C-82E7-2095E45EDA27}">
      <dsp:nvSpPr>
        <dsp:cNvPr id="0" name=""/>
        <dsp:cNvSpPr/>
      </dsp:nvSpPr>
      <dsp:spPr>
        <a:xfrm>
          <a:off x="0" y="2475"/>
          <a:ext cx="1749819" cy="5065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ru-RU" sz="2000" kern="1200" dirty="0"/>
            <a:t>Порядок принятия решения при наличии особенных обстоятельств</a:t>
          </a:r>
        </a:p>
      </dsp:txBody>
      <dsp:txXfrm>
        <a:off x="0" y="2475"/>
        <a:ext cx="1749819" cy="5065523"/>
      </dsp:txXfrm>
    </dsp:sp>
    <dsp:sp modelId="{D03C188C-BC03-4D85-BD4B-BF6B9223A87A}">
      <dsp:nvSpPr>
        <dsp:cNvPr id="0" name=""/>
        <dsp:cNvSpPr/>
      </dsp:nvSpPr>
      <dsp:spPr>
        <a:xfrm>
          <a:off x="1881055" y="42359"/>
          <a:ext cx="6868041" cy="797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ru-RU" sz="1400" kern="1200" dirty="0"/>
            <a:t>выявлены признаки недостаточной честности клиента</a:t>
          </a:r>
        </a:p>
      </dsp:txBody>
      <dsp:txXfrm>
        <a:off x="1881055" y="42359"/>
        <a:ext cx="6868041" cy="797671"/>
      </dsp:txXfrm>
    </dsp:sp>
    <dsp:sp modelId="{3BC49DB0-66C3-44BA-8B1D-0388189F83D3}">
      <dsp:nvSpPr>
        <dsp:cNvPr id="0" name=""/>
        <dsp:cNvSpPr/>
      </dsp:nvSpPr>
      <dsp:spPr>
        <a:xfrm>
          <a:off x="1749819" y="840030"/>
          <a:ext cx="6999277"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0D6B5F-71C5-40F0-971C-C3C2A9191AFA}">
      <dsp:nvSpPr>
        <dsp:cNvPr id="0" name=""/>
        <dsp:cNvSpPr/>
      </dsp:nvSpPr>
      <dsp:spPr>
        <a:xfrm>
          <a:off x="1881055" y="879914"/>
          <a:ext cx="6868041" cy="797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ru-RU" sz="1400" kern="1200" dirty="0"/>
            <a:t>бухгалтерская и (или) финансовая отчетность клиента подготовлена в соответствии с применимой основой составления и представления отчетности, отличной от законодательства Республики Беларусь или Международных стандартов финансовой отчетности</a:t>
          </a:r>
        </a:p>
      </dsp:txBody>
      <dsp:txXfrm>
        <a:off x="1881055" y="879914"/>
        <a:ext cx="6868041" cy="797671"/>
      </dsp:txXfrm>
    </dsp:sp>
    <dsp:sp modelId="{87BF1B7B-A84F-4587-8DB1-7800CBB5183B}">
      <dsp:nvSpPr>
        <dsp:cNvPr id="0" name=""/>
        <dsp:cNvSpPr/>
      </dsp:nvSpPr>
      <dsp:spPr>
        <a:xfrm>
          <a:off x="1749819" y="1677586"/>
          <a:ext cx="6999277"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D6E410-AF44-40AD-9009-3ACBDB0B634A}">
      <dsp:nvSpPr>
        <dsp:cNvPr id="0" name=""/>
        <dsp:cNvSpPr/>
      </dsp:nvSpPr>
      <dsp:spPr>
        <a:xfrm>
          <a:off x="1881055" y="1717469"/>
          <a:ext cx="6868041" cy="797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ru-RU" sz="1400" kern="1200" dirty="0"/>
            <a:t>клиент является материнской компанией группы, в которой существенные компоненты находятся в других юрисдикциях</a:t>
          </a:r>
        </a:p>
      </dsp:txBody>
      <dsp:txXfrm>
        <a:off x="1881055" y="1717469"/>
        <a:ext cx="6868041" cy="797671"/>
      </dsp:txXfrm>
    </dsp:sp>
    <dsp:sp modelId="{27DF1A5A-E065-44E1-972B-C92E465E7EEA}">
      <dsp:nvSpPr>
        <dsp:cNvPr id="0" name=""/>
        <dsp:cNvSpPr/>
      </dsp:nvSpPr>
      <dsp:spPr>
        <a:xfrm>
          <a:off x="1749819" y="2515141"/>
          <a:ext cx="6999277"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E8886C-63E8-41C1-93FD-FF54A32D4FAD}">
      <dsp:nvSpPr>
        <dsp:cNvPr id="0" name=""/>
        <dsp:cNvSpPr/>
      </dsp:nvSpPr>
      <dsp:spPr>
        <a:xfrm>
          <a:off x="1881055" y="2555024"/>
          <a:ext cx="6868041" cy="797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ru-RU" sz="1400" kern="1200" dirty="0"/>
            <a:t>имеется вероятность неоплаты стоимости аудиторских услуг в связи с тем, что финансовым результатом деятельности клиента является убыток или отрасль, в которой он работает, переживает экономический спад</a:t>
          </a:r>
        </a:p>
      </dsp:txBody>
      <dsp:txXfrm>
        <a:off x="1881055" y="2555024"/>
        <a:ext cx="6868041" cy="797671"/>
      </dsp:txXfrm>
    </dsp:sp>
    <dsp:sp modelId="{7F82181A-69DF-4C7E-A6B3-02495F5161DC}">
      <dsp:nvSpPr>
        <dsp:cNvPr id="0" name=""/>
        <dsp:cNvSpPr/>
      </dsp:nvSpPr>
      <dsp:spPr>
        <a:xfrm>
          <a:off x="1749819" y="3352696"/>
          <a:ext cx="6999277"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75975D-580B-44A4-9A2B-7BD03A43BD29}">
      <dsp:nvSpPr>
        <dsp:cNvPr id="0" name=""/>
        <dsp:cNvSpPr/>
      </dsp:nvSpPr>
      <dsp:spPr>
        <a:xfrm>
          <a:off x="1881055" y="3392579"/>
          <a:ext cx="6868041" cy="797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ru-RU" sz="1400" kern="1200" dirty="0"/>
            <a:t>выявлены условия или события, которые могут вызвать значительные сомнения в способности клиента продолжать свою деятельность непрерывно</a:t>
          </a:r>
        </a:p>
      </dsp:txBody>
      <dsp:txXfrm>
        <a:off x="1881055" y="3392579"/>
        <a:ext cx="6868041" cy="797671"/>
      </dsp:txXfrm>
    </dsp:sp>
    <dsp:sp modelId="{C751AF34-2D82-43CC-94D1-D47A872B90D9}">
      <dsp:nvSpPr>
        <dsp:cNvPr id="0" name=""/>
        <dsp:cNvSpPr/>
      </dsp:nvSpPr>
      <dsp:spPr>
        <a:xfrm>
          <a:off x="1749819" y="4190251"/>
          <a:ext cx="6999277"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0E2050-3BAF-490F-8408-32B3AC2FB559}">
      <dsp:nvSpPr>
        <dsp:cNvPr id="0" name=""/>
        <dsp:cNvSpPr/>
      </dsp:nvSpPr>
      <dsp:spPr>
        <a:xfrm>
          <a:off x="1881055" y="4230134"/>
          <a:ext cx="6868041" cy="797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ru-RU" sz="1400" kern="1200" dirty="0"/>
            <a:t>иные обстоятельства, которые могут повлиять на ход выполнения аудиторского задания и итоговые документы по результатам выполнения аудиторского задания</a:t>
          </a:r>
        </a:p>
      </dsp:txBody>
      <dsp:txXfrm>
        <a:off x="1881055" y="4230134"/>
        <a:ext cx="6868041" cy="797671"/>
      </dsp:txXfrm>
    </dsp:sp>
    <dsp:sp modelId="{2206BE76-3EC2-4B97-B5A3-A981A0611C10}">
      <dsp:nvSpPr>
        <dsp:cNvPr id="0" name=""/>
        <dsp:cNvSpPr/>
      </dsp:nvSpPr>
      <dsp:spPr>
        <a:xfrm>
          <a:off x="1749819" y="5027806"/>
          <a:ext cx="6999277"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9288A2-2086-4476-976A-F46AD3648D2F}">
      <dsp:nvSpPr>
        <dsp:cNvPr id="0" name=""/>
        <dsp:cNvSpPr/>
      </dsp:nvSpPr>
      <dsp:spPr>
        <a:xfrm>
          <a:off x="0" y="1206"/>
          <a:ext cx="98372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E80FFB-BCB1-4303-A2EC-DFF13E2C2C2E}">
      <dsp:nvSpPr>
        <dsp:cNvPr id="0" name=""/>
        <dsp:cNvSpPr/>
      </dsp:nvSpPr>
      <dsp:spPr>
        <a:xfrm>
          <a:off x="9602" y="20964"/>
          <a:ext cx="9827656" cy="1338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ru-RU" sz="1400" kern="1200" dirty="0"/>
            <a:t>оценка профессиональной и юридической ответственности, включая наличие требований законодательства в отношении исключения или предоставления возможности аудиторской организации, аудитору – индивидуальному предпринимателю отказаться от выполнения конкретного аудиторского задания или отказаться от выполнения аудиторского задания с одновременным отказом от продолжения отношений с клиентом, а также необходимости сообщения причин отказа заинтересованным лицам</a:t>
          </a:r>
        </a:p>
      </dsp:txBody>
      <dsp:txXfrm>
        <a:off x="9602" y="20964"/>
        <a:ext cx="9827656" cy="1338058"/>
      </dsp:txXfrm>
    </dsp:sp>
    <dsp:sp modelId="{7A9C7903-54BF-4F53-892C-8AEEACD99777}">
      <dsp:nvSpPr>
        <dsp:cNvPr id="0" name=""/>
        <dsp:cNvSpPr/>
      </dsp:nvSpPr>
      <dsp:spPr>
        <a:xfrm>
          <a:off x="0" y="1339265"/>
          <a:ext cx="98372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CC2391-79D0-4138-A99D-C6D66215F092}">
      <dsp:nvSpPr>
        <dsp:cNvPr id="0" name=""/>
        <dsp:cNvSpPr/>
      </dsp:nvSpPr>
      <dsp:spPr>
        <a:xfrm>
          <a:off x="0" y="1339265"/>
          <a:ext cx="9837275" cy="913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ru-RU" sz="1400" kern="1200" dirty="0"/>
            <a:t>проведение обсуждения причин отказа с лицами, наделенными руководящими полномочиями, и (или) руководством клиента</a:t>
          </a:r>
        </a:p>
      </dsp:txBody>
      <dsp:txXfrm>
        <a:off x="0" y="1339265"/>
        <a:ext cx="9837275" cy="913912"/>
      </dsp:txXfrm>
    </dsp:sp>
    <dsp:sp modelId="{A8252CED-D1C4-4A1D-AD3C-B78B6F0CF1D9}">
      <dsp:nvSpPr>
        <dsp:cNvPr id="0" name=""/>
        <dsp:cNvSpPr/>
      </dsp:nvSpPr>
      <dsp:spPr>
        <a:xfrm>
          <a:off x="0" y="2253177"/>
          <a:ext cx="98372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45243E-A02B-4417-A63F-28D354ADFF58}">
      <dsp:nvSpPr>
        <dsp:cNvPr id="0" name=""/>
        <dsp:cNvSpPr/>
      </dsp:nvSpPr>
      <dsp:spPr>
        <a:xfrm>
          <a:off x="0" y="2253177"/>
          <a:ext cx="9837275" cy="913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ru-RU" sz="1400" kern="1200" dirty="0"/>
            <a:t>документирование сделанных выводов с их </a:t>
          </a:r>
          <a:r>
            <a:rPr lang="ru-RU" sz="1400" b="1" kern="1200" dirty="0"/>
            <a:t>аргументацией и последующими действиями</a:t>
          </a:r>
          <a:r>
            <a:rPr lang="ru-RU" sz="1400" kern="1200" dirty="0"/>
            <a:t> аудиторской организации, аудитора - индивидуального предпринимателя</a:t>
          </a:r>
        </a:p>
      </dsp:txBody>
      <dsp:txXfrm>
        <a:off x="0" y="2253177"/>
        <a:ext cx="9837275" cy="913912"/>
      </dsp:txXfrm>
    </dsp:sp>
    <dsp:sp modelId="{BA3319D8-07EF-4563-981C-E371EFFEF681}">
      <dsp:nvSpPr>
        <dsp:cNvPr id="0" name=""/>
        <dsp:cNvSpPr/>
      </dsp:nvSpPr>
      <dsp:spPr>
        <a:xfrm>
          <a:off x="0" y="3167089"/>
          <a:ext cx="98372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1E30BD-6DBB-49EF-9BCC-50D5C119EE8C}">
      <dsp:nvSpPr>
        <dsp:cNvPr id="0" name=""/>
        <dsp:cNvSpPr/>
      </dsp:nvSpPr>
      <dsp:spPr>
        <a:xfrm>
          <a:off x="0" y="3167089"/>
          <a:ext cx="9837275" cy="913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ru-RU" sz="1400" kern="1200" dirty="0"/>
            <a:t>ведение </a:t>
          </a:r>
          <a:r>
            <a:rPr lang="ru-RU" sz="1400" b="1" kern="1200" dirty="0"/>
            <a:t>учета клиентов и (или) аудиторских заданий</a:t>
          </a:r>
          <a:r>
            <a:rPr lang="ru-RU" sz="1400" kern="1200" dirty="0"/>
            <a:t>, по которым было принято решение об отказе от выполнения аудиторского задания или отказе от выполнения аудиторского задания                                                                                                          с одновременным отказом от продолжения отношений с клиентом</a:t>
          </a:r>
        </a:p>
      </dsp:txBody>
      <dsp:txXfrm>
        <a:off x="0" y="3167089"/>
        <a:ext cx="9837275" cy="913912"/>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74679C-D986-449B-A362-2373681D5B82}">
      <dsp:nvSpPr>
        <dsp:cNvPr id="0" name=""/>
        <dsp:cNvSpPr/>
      </dsp:nvSpPr>
      <dsp:spPr>
        <a:xfrm>
          <a:off x="230763" y="364"/>
          <a:ext cx="1377394" cy="1377394"/>
        </a:xfrm>
        <a:prstGeom prst="ellipse">
          <a:avLst/>
        </a:prstGeom>
        <a:solidFill>
          <a:srgbClr val="00CC99"/>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ru-RU" sz="1800" kern="1200" dirty="0">
              <a:solidFill>
                <a:schemeClr val="bg1"/>
              </a:solidFill>
              <a:latin typeface="Bahnschrift Light Condensed" panose="020B0502040204020203" pitchFamily="34" charset="0"/>
            </a:rPr>
            <a:t>ПРАКТИКА</a:t>
          </a:r>
        </a:p>
      </dsp:txBody>
      <dsp:txXfrm>
        <a:off x="432478" y="202079"/>
        <a:ext cx="973964" cy="973964"/>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516E7C-1499-4F5E-A5B8-80D3243CC296}">
      <dsp:nvSpPr>
        <dsp:cNvPr id="0" name=""/>
        <dsp:cNvSpPr/>
      </dsp:nvSpPr>
      <dsp:spPr>
        <a:xfrm>
          <a:off x="0" y="323856"/>
          <a:ext cx="4046766" cy="9898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i="1" kern="1200" dirty="0"/>
            <a:t>Форма документа по принятию/продолжению отношений с клиентом установлена?</a:t>
          </a:r>
          <a:endParaRPr lang="ru-RU" sz="1800" kern="1200" dirty="0"/>
        </a:p>
      </dsp:txBody>
      <dsp:txXfrm>
        <a:off x="48319" y="372175"/>
        <a:ext cx="3950128" cy="893182"/>
      </dsp:txXfrm>
    </dsp:sp>
    <dsp:sp modelId="{3140C67F-95FB-462B-8492-1C6313415408}">
      <dsp:nvSpPr>
        <dsp:cNvPr id="0" name=""/>
        <dsp:cNvSpPr/>
      </dsp:nvSpPr>
      <dsp:spPr>
        <a:xfrm>
          <a:off x="0" y="1365515"/>
          <a:ext cx="4046766" cy="9898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i="1" kern="1200" dirty="0"/>
            <a:t>Форма документа по принятию/ продолжению выполнения задания установлена?</a:t>
          </a:r>
          <a:endParaRPr lang="ru-RU" sz="1800" kern="1200" dirty="0"/>
        </a:p>
      </dsp:txBody>
      <dsp:txXfrm>
        <a:off x="48319" y="1413834"/>
        <a:ext cx="3950128" cy="893182"/>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74679C-D986-449B-A362-2373681D5B82}">
      <dsp:nvSpPr>
        <dsp:cNvPr id="0" name=""/>
        <dsp:cNvSpPr/>
      </dsp:nvSpPr>
      <dsp:spPr>
        <a:xfrm>
          <a:off x="230763" y="364"/>
          <a:ext cx="1377394" cy="1377394"/>
        </a:xfrm>
        <a:prstGeom prst="ellipse">
          <a:avLst/>
        </a:prstGeom>
        <a:solidFill>
          <a:srgbClr val="00CC99"/>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ru-RU" sz="1800" kern="1200" dirty="0">
              <a:solidFill>
                <a:schemeClr val="bg1"/>
              </a:solidFill>
              <a:latin typeface="Bahnschrift Light Condensed" panose="020B0502040204020203" pitchFamily="34" charset="0"/>
            </a:rPr>
            <a:t>ПРАКТИКА</a:t>
          </a:r>
        </a:p>
      </dsp:txBody>
      <dsp:txXfrm>
        <a:off x="432478" y="202079"/>
        <a:ext cx="973964" cy="973964"/>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3021B4-BB33-4E86-841F-740653EAA17A}">
      <dsp:nvSpPr>
        <dsp:cNvPr id="0" name=""/>
        <dsp:cNvSpPr/>
      </dsp:nvSpPr>
      <dsp:spPr>
        <a:xfrm>
          <a:off x="382800" y="1763"/>
          <a:ext cx="2188926" cy="131335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b="1" i="0" kern="1200" dirty="0">
              <a:solidFill>
                <a:schemeClr val="bg1"/>
              </a:solidFill>
            </a:rPr>
            <a:t>Наличие у работников знаний соответствующей отрасли;</a:t>
          </a:r>
        </a:p>
      </dsp:txBody>
      <dsp:txXfrm>
        <a:off x="382800" y="1763"/>
        <a:ext cx="2188926" cy="1313356"/>
      </dsp:txXfrm>
    </dsp:sp>
    <dsp:sp modelId="{0A21453F-7722-42C4-B26E-3C44ECF4C2D6}">
      <dsp:nvSpPr>
        <dsp:cNvPr id="0" name=""/>
        <dsp:cNvSpPr/>
      </dsp:nvSpPr>
      <dsp:spPr>
        <a:xfrm>
          <a:off x="2790619" y="1763"/>
          <a:ext cx="2188926" cy="1313356"/>
        </a:xfrm>
        <a:prstGeom prst="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b="1" i="0" kern="1200" dirty="0">
              <a:solidFill>
                <a:schemeClr val="bg1"/>
              </a:solidFill>
            </a:rPr>
            <a:t>Наличие у работников опыта применения соответствующих нормативных требований или требований к отчетности либо возможностью получить необходимую квалификацию;</a:t>
          </a:r>
        </a:p>
      </dsp:txBody>
      <dsp:txXfrm>
        <a:off x="2790619" y="1763"/>
        <a:ext cx="2188926" cy="1313356"/>
      </dsp:txXfrm>
    </dsp:sp>
    <dsp:sp modelId="{1AD3B767-8C1D-4BCB-8535-DD6C8858E89C}">
      <dsp:nvSpPr>
        <dsp:cNvPr id="0" name=""/>
        <dsp:cNvSpPr/>
      </dsp:nvSpPr>
      <dsp:spPr>
        <a:xfrm>
          <a:off x="382800" y="1534012"/>
          <a:ext cx="2188926" cy="1313356"/>
        </a:xfrm>
        <a:prstGeom prst="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b="1" i="0" kern="1200" dirty="0">
              <a:solidFill>
                <a:schemeClr val="bg1"/>
              </a:solidFill>
            </a:rPr>
            <a:t>Наличие достаточного количества работников с необходимым уровнем знаний, опыта и способностей;</a:t>
          </a:r>
        </a:p>
      </dsp:txBody>
      <dsp:txXfrm>
        <a:off x="382800" y="1534012"/>
        <a:ext cx="2188926" cy="1313356"/>
      </dsp:txXfrm>
    </dsp:sp>
    <dsp:sp modelId="{9A0E3DA9-8A39-43B3-9ED3-ACD7253C5C23}">
      <dsp:nvSpPr>
        <dsp:cNvPr id="0" name=""/>
        <dsp:cNvSpPr/>
      </dsp:nvSpPr>
      <dsp:spPr>
        <a:xfrm>
          <a:off x="2790619" y="1534012"/>
          <a:ext cx="2188926" cy="1313356"/>
        </a:xfrm>
        <a:prstGeom prst="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b="1" i="0" kern="1200" dirty="0">
              <a:solidFill>
                <a:schemeClr val="bg1"/>
              </a:solidFill>
            </a:rPr>
            <a:t>Возможность привлечения экспертов в случае необходимости;</a:t>
          </a:r>
        </a:p>
      </dsp:txBody>
      <dsp:txXfrm>
        <a:off x="2790619" y="1534012"/>
        <a:ext cx="2188926" cy="1313356"/>
      </dsp:txXfrm>
    </dsp:sp>
    <dsp:sp modelId="{D9B262A1-3E9A-42E9-A49C-D586B5C9E4E5}">
      <dsp:nvSpPr>
        <dsp:cNvPr id="0" name=""/>
        <dsp:cNvSpPr/>
      </dsp:nvSpPr>
      <dsp:spPr>
        <a:xfrm>
          <a:off x="382800" y="3066261"/>
          <a:ext cx="2188926" cy="1313356"/>
        </a:xfrm>
        <a:prstGeom prst="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b="1" i="0" kern="1200" dirty="0">
              <a:solidFill>
                <a:schemeClr val="bg1"/>
              </a:solidFill>
            </a:rPr>
            <a:t>Возможность обеспечить выполнение требований по оценке качества выполнения задания;</a:t>
          </a:r>
        </a:p>
      </dsp:txBody>
      <dsp:txXfrm>
        <a:off x="382800" y="3066261"/>
        <a:ext cx="2188926" cy="1313356"/>
      </dsp:txXfrm>
    </dsp:sp>
    <dsp:sp modelId="{F56D3012-E4D8-44F9-8230-5EAAF5B510A1}">
      <dsp:nvSpPr>
        <dsp:cNvPr id="0" name=""/>
        <dsp:cNvSpPr/>
      </dsp:nvSpPr>
      <dsp:spPr>
        <a:xfrm>
          <a:off x="2790619" y="3066261"/>
          <a:ext cx="2188926" cy="1313356"/>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b="1" i="0" kern="1200" dirty="0">
              <a:solidFill>
                <a:schemeClr val="bg1"/>
              </a:solidFill>
            </a:rPr>
            <a:t>Возможность завершить задание в срок, установленный для выпуска аудиторского заключения и др.</a:t>
          </a:r>
        </a:p>
      </dsp:txBody>
      <dsp:txXfrm>
        <a:off x="2790619" y="3066261"/>
        <a:ext cx="2188926" cy="1313356"/>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BE9A5E-D153-418C-84CF-27D7B770FF39}">
      <dsp:nvSpPr>
        <dsp:cNvPr id="0" name=""/>
        <dsp:cNvSpPr/>
      </dsp:nvSpPr>
      <dsp:spPr>
        <a:xfrm>
          <a:off x="0" y="0"/>
          <a:ext cx="10258425" cy="1977767"/>
        </a:xfrm>
        <a:prstGeom prst="roundRect">
          <a:avLst>
            <a:gd name="adj" fmla="val 10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E210F8CD-608B-4A73-8805-5359B39B236F}">
      <dsp:nvSpPr>
        <dsp:cNvPr id="0" name=""/>
        <dsp:cNvSpPr/>
      </dsp:nvSpPr>
      <dsp:spPr>
        <a:xfrm>
          <a:off x="519557" y="263702"/>
          <a:ext cx="1506706" cy="1450362"/>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0000" r="-10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E316990-6BE9-4067-B733-F16B873F0F72}">
      <dsp:nvSpPr>
        <dsp:cNvPr id="0" name=""/>
        <dsp:cNvSpPr/>
      </dsp:nvSpPr>
      <dsp:spPr>
        <a:xfrm rot="10800000">
          <a:off x="312205" y="1977767"/>
          <a:ext cx="1921411" cy="2417270"/>
        </a:xfrm>
        <a:prstGeom prst="round2SameRect">
          <a:avLst>
            <a:gd name="adj1" fmla="val 10500"/>
            <a:gd name="adj2" fmla="val 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ru-RU" sz="1400" kern="1200" dirty="0"/>
            <a:t>Продвижение корпоративной культуры, этических требований </a:t>
          </a:r>
        </a:p>
        <a:p>
          <a:pPr marL="0" lvl="0" indent="0" algn="ctr" defTabSz="622300">
            <a:lnSpc>
              <a:spcPct val="90000"/>
            </a:lnSpc>
            <a:spcBef>
              <a:spcPct val="0"/>
            </a:spcBef>
            <a:spcAft>
              <a:spcPct val="35000"/>
            </a:spcAft>
            <a:buNone/>
          </a:pPr>
          <a:r>
            <a:rPr lang="ru-RU" sz="1400" kern="1200" dirty="0"/>
            <a:t>Наличие условий, направленных на повышение качества оказываемых услуг</a:t>
          </a:r>
        </a:p>
      </dsp:txBody>
      <dsp:txXfrm rot="10800000">
        <a:off x="371295" y="1977767"/>
        <a:ext cx="1803231" cy="2358180"/>
      </dsp:txXfrm>
    </dsp:sp>
    <dsp:sp modelId="{91EB3E1B-9799-4645-B4D4-B7C63812BDAA}">
      <dsp:nvSpPr>
        <dsp:cNvPr id="0" name=""/>
        <dsp:cNvSpPr/>
      </dsp:nvSpPr>
      <dsp:spPr>
        <a:xfrm>
          <a:off x="2384287" y="263702"/>
          <a:ext cx="1506706" cy="1450362"/>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10000" r="-10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026CD11-56F2-4AF3-8DCE-26396028C89B}">
      <dsp:nvSpPr>
        <dsp:cNvPr id="0" name=""/>
        <dsp:cNvSpPr/>
      </dsp:nvSpPr>
      <dsp:spPr>
        <a:xfrm rot="10800000">
          <a:off x="2384287" y="1977767"/>
          <a:ext cx="1506706" cy="2417270"/>
        </a:xfrm>
        <a:prstGeom prst="round2SameRect">
          <a:avLst>
            <a:gd name="adj1" fmla="val 10500"/>
            <a:gd name="adj2" fmla="val 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ru-RU" sz="1400" kern="1200" dirty="0"/>
            <a:t>Методы и процедуры набора работников</a:t>
          </a:r>
        </a:p>
      </dsp:txBody>
      <dsp:txXfrm rot="10800000">
        <a:off x="2430623" y="1977767"/>
        <a:ext cx="1414034" cy="2370934"/>
      </dsp:txXfrm>
    </dsp:sp>
    <dsp:sp modelId="{93C38AF5-4027-4AD7-B7B3-E800036ACC19}">
      <dsp:nvSpPr>
        <dsp:cNvPr id="0" name=""/>
        <dsp:cNvSpPr/>
      </dsp:nvSpPr>
      <dsp:spPr>
        <a:xfrm>
          <a:off x="4228450" y="266343"/>
          <a:ext cx="1506706" cy="1450362"/>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1000" r="-1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82313E8-D98B-4779-83D6-D1868CB15BF6}">
      <dsp:nvSpPr>
        <dsp:cNvPr id="0" name=""/>
        <dsp:cNvSpPr/>
      </dsp:nvSpPr>
      <dsp:spPr>
        <a:xfrm rot="10800000">
          <a:off x="4041664" y="1985689"/>
          <a:ext cx="1880278" cy="2406707"/>
        </a:xfrm>
        <a:prstGeom prst="round2SameRect">
          <a:avLst>
            <a:gd name="adj1" fmla="val 10500"/>
            <a:gd name="adj2" fmla="val 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ru-RU" sz="1400" kern="1200" dirty="0"/>
            <a:t>Непрерывное образование и профессиональное обучение работников, самообразование аудитора - индивидуального предпринимателя</a:t>
          </a:r>
        </a:p>
      </dsp:txBody>
      <dsp:txXfrm rot="10800000">
        <a:off x="4099489" y="1985689"/>
        <a:ext cx="1764628" cy="2348882"/>
      </dsp:txXfrm>
    </dsp:sp>
    <dsp:sp modelId="{A10C1F1D-DACB-4BAF-96BA-72C26B1044A2}">
      <dsp:nvSpPr>
        <dsp:cNvPr id="0" name=""/>
        <dsp:cNvSpPr/>
      </dsp:nvSpPr>
      <dsp:spPr>
        <a:xfrm>
          <a:off x="6072613" y="263702"/>
          <a:ext cx="1506706" cy="1450362"/>
        </a:xfrm>
        <a:prstGeom prst="roundRect">
          <a:avLst>
            <a:gd name="adj" fmla="val 10000"/>
          </a:avLst>
        </a:prstGeom>
        <a:blipFill>
          <a:blip xmlns:r="http://schemas.openxmlformats.org/officeDocument/2006/relationships"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l="-1000" r="-1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38F6CD0-3E47-4224-B5F3-53AFF6311243}">
      <dsp:nvSpPr>
        <dsp:cNvPr id="0" name=""/>
        <dsp:cNvSpPr/>
      </dsp:nvSpPr>
      <dsp:spPr>
        <a:xfrm rot="10800000">
          <a:off x="6072613" y="1977767"/>
          <a:ext cx="1506706" cy="2417270"/>
        </a:xfrm>
        <a:prstGeom prst="round2SameRect">
          <a:avLst>
            <a:gd name="adj1" fmla="val 10500"/>
            <a:gd name="adj2" fmla="val 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ru-RU" sz="1400" kern="1200" dirty="0"/>
            <a:t>Оценка результатов работы каждого работника</a:t>
          </a:r>
        </a:p>
        <a:p>
          <a:pPr marL="0" lvl="0" indent="0" algn="ctr" defTabSz="622300">
            <a:lnSpc>
              <a:spcPct val="90000"/>
            </a:lnSpc>
            <a:spcBef>
              <a:spcPct val="0"/>
            </a:spcBef>
            <a:spcAft>
              <a:spcPct val="35000"/>
            </a:spcAft>
            <a:buNone/>
          </a:pPr>
          <a:r>
            <a:rPr lang="ru-RU" sz="1400" kern="1200" dirty="0"/>
            <a:t>Поощрение </a:t>
          </a:r>
        </a:p>
        <a:p>
          <a:pPr marL="0" lvl="0" indent="0" algn="ctr" defTabSz="622300">
            <a:lnSpc>
              <a:spcPct val="90000"/>
            </a:lnSpc>
            <a:spcBef>
              <a:spcPct val="0"/>
            </a:spcBef>
            <a:spcAft>
              <a:spcPct val="35000"/>
            </a:spcAft>
            <a:buNone/>
          </a:pPr>
          <a:r>
            <a:rPr lang="ru-RU" sz="1400" kern="1200" dirty="0"/>
            <a:t>Применение мер воздействия</a:t>
          </a:r>
        </a:p>
      </dsp:txBody>
      <dsp:txXfrm rot="10800000">
        <a:off x="6118949" y="1977767"/>
        <a:ext cx="1414034" cy="2370934"/>
      </dsp:txXfrm>
    </dsp:sp>
    <dsp:sp modelId="{B261FF31-5093-4B03-965F-87FC07636A06}">
      <dsp:nvSpPr>
        <dsp:cNvPr id="0" name=""/>
        <dsp:cNvSpPr/>
      </dsp:nvSpPr>
      <dsp:spPr>
        <a:xfrm>
          <a:off x="8084752" y="267515"/>
          <a:ext cx="1506706" cy="1450362"/>
        </a:xfrm>
        <a:prstGeom prst="roundRect">
          <a:avLst>
            <a:gd name="adj" fmla="val 10000"/>
          </a:avLst>
        </a:prstGeom>
        <a:blipFill>
          <a:blip xmlns:r="http://schemas.openxmlformats.org/officeDocument/2006/relationships"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a:stretch>
            <a:fillRect l="-16000" r="-16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643DC86-40D5-490F-89A0-180A4DEE785B}">
      <dsp:nvSpPr>
        <dsp:cNvPr id="0" name=""/>
        <dsp:cNvSpPr/>
      </dsp:nvSpPr>
      <dsp:spPr>
        <a:xfrm rot="10800000">
          <a:off x="7729990" y="1989206"/>
          <a:ext cx="2216229" cy="2402017"/>
        </a:xfrm>
        <a:prstGeom prst="round2SameRect">
          <a:avLst>
            <a:gd name="adj1" fmla="val 10500"/>
            <a:gd name="adj2" fmla="val 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ru-RU" sz="1400" kern="1200" dirty="0"/>
            <a:t>Обеспечение необходимого для качественного выполнения задания количества работников, обладающих соответствующими компетентностью и квалификацией и располагающих необходимым количеством времени</a:t>
          </a:r>
        </a:p>
      </dsp:txBody>
      <dsp:txXfrm rot="10800000">
        <a:off x="7798147" y="1989206"/>
        <a:ext cx="2079915" cy="2333860"/>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EE0352-AD28-4FE5-ADD5-AE98B37628B3}">
      <dsp:nvSpPr>
        <dsp:cNvPr id="0" name=""/>
        <dsp:cNvSpPr/>
      </dsp:nvSpPr>
      <dsp:spPr>
        <a:xfrm>
          <a:off x="518197" y="385"/>
          <a:ext cx="3074142" cy="1844485"/>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dirty="0"/>
            <a:t>Набор работников</a:t>
          </a:r>
        </a:p>
        <a:p>
          <a:pPr marL="0" lvl="0" indent="0" algn="ctr" defTabSz="711200">
            <a:lnSpc>
              <a:spcPct val="90000"/>
            </a:lnSpc>
            <a:spcBef>
              <a:spcPct val="0"/>
            </a:spcBef>
            <a:spcAft>
              <a:spcPct val="35000"/>
            </a:spcAft>
            <a:buNone/>
          </a:pPr>
          <a:r>
            <a:rPr lang="ru-RU" sz="1600" kern="1200" dirty="0"/>
            <a:t>- </a:t>
          </a:r>
          <a:r>
            <a:rPr lang="ru-RU" sz="1600" i="0" kern="1200" dirty="0"/>
            <a:t>Квалификация</a:t>
          </a:r>
        </a:p>
        <a:p>
          <a:pPr marL="0" lvl="0" indent="0" algn="ctr" defTabSz="711200">
            <a:lnSpc>
              <a:spcPct val="90000"/>
            </a:lnSpc>
            <a:spcBef>
              <a:spcPct val="0"/>
            </a:spcBef>
            <a:spcAft>
              <a:spcPct val="35000"/>
            </a:spcAft>
            <a:buNone/>
          </a:pPr>
          <a:r>
            <a:rPr lang="ru-RU" sz="1600" i="0" kern="1200" dirty="0"/>
            <a:t>- Повышение квалификации</a:t>
          </a:r>
        </a:p>
        <a:p>
          <a:pPr marL="0" lvl="0" indent="0" algn="ctr" defTabSz="711200">
            <a:lnSpc>
              <a:spcPct val="90000"/>
            </a:lnSpc>
            <a:spcBef>
              <a:spcPct val="0"/>
            </a:spcBef>
            <a:spcAft>
              <a:spcPct val="35000"/>
            </a:spcAft>
            <a:buNone/>
          </a:pPr>
          <a:r>
            <a:rPr lang="ru-RU" sz="1600" i="0" kern="1200" dirty="0"/>
            <a:t>- Соблюдение этических требований</a:t>
          </a:r>
        </a:p>
      </dsp:txBody>
      <dsp:txXfrm>
        <a:off x="518197" y="385"/>
        <a:ext cx="3074142" cy="1844485"/>
      </dsp:txXfrm>
    </dsp:sp>
    <dsp:sp modelId="{B39BAA00-EBC8-4E86-90DA-ED28E79E2B3D}">
      <dsp:nvSpPr>
        <dsp:cNvPr id="0" name=""/>
        <dsp:cNvSpPr/>
      </dsp:nvSpPr>
      <dsp:spPr>
        <a:xfrm>
          <a:off x="3899754" y="385"/>
          <a:ext cx="3074142" cy="1844485"/>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dirty="0"/>
            <a:t>Требование непрерывного образования и профессионального обучения всех работников, самообразования аудитора - индивидуального предпринимателя</a:t>
          </a:r>
        </a:p>
      </dsp:txBody>
      <dsp:txXfrm>
        <a:off x="3899754" y="385"/>
        <a:ext cx="3074142" cy="1844485"/>
      </dsp:txXfrm>
    </dsp:sp>
    <dsp:sp modelId="{60C187B0-193D-4C66-A13C-9D4CFA12DC85}">
      <dsp:nvSpPr>
        <dsp:cNvPr id="0" name=""/>
        <dsp:cNvSpPr/>
      </dsp:nvSpPr>
      <dsp:spPr>
        <a:xfrm>
          <a:off x="7281311" y="385"/>
          <a:ext cx="3074142" cy="1844485"/>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dirty="0"/>
            <a:t>Проведение оценки результатов работы каждого работника</a:t>
          </a:r>
        </a:p>
        <a:p>
          <a:pPr marL="0" lvl="0" indent="0" algn="ctr" defTabSz="711200">
            <a:lnSpc>
              <a:spcPct val="90000"/>
            </a:lnSpc>
            <a:spcBef>
              <a:spcPct val="0"/>
            </a:spcBef>
            <a:spcAft>
              <a:spcPct val="35000"/>
            </a:spcAft>
            <a:buNone/>
          </a:pPr>
          <a:r>
            <a:rPr lang="ru-RU" sz="1600" kern="1200" dirty="0"/>
            <a:t>поощрение </a:t>
          </a:r>
        </a:p>
        <a:p>
          <a:pPr marL="0" lvl="0" indent="0" algn="ctr" defTabSz="711200">
            <a:lnSpc>
              <a:spcPct val="90000"/>
            </a:lnSpc>
            <a:spcBef>
              <a:spcPct val="0"/>
            </a:spcBef>
            <a:spcAft>
              <a:spcPct val="35000"/>
            </a:spcAft>
            <a:buNone/>
          </a:pPr>
          <a:r>
            <a:rPr lang="ru-RU" sz="1600" kern="1200" dirty="0"/>
            <a:t> применение мер воздействия</a:t>
          </a:r>
        </a:p>
      </dsp:txBody>
      <dsp:txXfrm>
        <a:off x="7281311" y="385"/>
        <a:ext cx="3074142" cy="18444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98DD5-A490-4968-B16F-C88138D7675B}">
      <dsp:nvSpPr>
        <dsp:cNvPr id="0" name=""/>
        <dsp:cNvSpPr/>
      </dsp:nvSpPr>
      <dsp:spPr>
        <a:xfrm>
          <a:off x="541017" y="137304"/>
          <a:ext cx="4242782" cy="132586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98056" tIns="68580" rIns="68580" bIns="68580" numCol="1" spcCol="1270" anchor="ctr" anchorCtr="0">
          <a:noAutofit/>
        </a:bodyPr>
        <a:lstStyle/>
        <a:p>
          <a:pPr marL="0" lvl="0" indent="0" algn="l" defTabSz="800100">
            <a:lnSpc>
              <a:spcPct val="90000"/>
            </a:lnSpc>
            <a:spcBef>
              <a:spcPct val="0"/>
            </a:spcBef>
            <a:spcAft>
              <a:spcPct val="35000"/>
            </a:spcAft>
            <a:buNone/>
          </a:pPr>
          <a:r>
            <a:rPr lang="ru-RU" sz="1800" b="0" kern="1200" dirty="0">
              <a:latin typeface="+mn-lt"/>
            </a:rPr>
            <a:t>Ответственность руководства аудиторской организации,                         аудитора - индивидуального предпринимателя за качество оказания аудиторских услуг</a:t>
          </a:r>
        </a:p>
      </dsp:txBody>
      <dsp:txXfrm>
        <a:off x="541017" y="137304"/>
        <a:ext cx="4242782" cy="1325869"/>
      </dsp:txXfrm>
    </dsp:sp>
    <dsp:sp modelId="{336176F6-9FB5-467F-ACB7-44E1DFF4EAA0}">
      <dsp:nvSpPr>
        <dsp:cNvPr id="0" name=""/>
        <dsp:cNvSpPr/>
      </dsp:nvSpPr>
      <dsp:spPr>
        <a:xfrm>
          <a:off x="444771" y="66594"/>
          <a:ext cx="767035" cy="1150553"/>
        </a:xfrm>
        <a:prstGeom prst="rect">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E0C149-A75A-49DB-B629-1A061FBBED66}">
      <dsp:nvSpPr>
        <dsp:cNvPr id="0" name=""/>
        <dsp:cNvSpPr/>
      </dsp:nvSpPr>
      <dsp:spPr>
        <a:xfrm>
          <a:off x="5097602" y="137304"/>
          <a:ext cx="4242782" cy="132586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98056"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dirty="0">
              <a:latin typeface="+mn-lt"/>
            </a:rPr>
            <a:t>Этические требования</a:t>
          </a:r>
        </a:p>
      </dsp:txBody>
      <dsp:txXfrm>
        <a:off x="5097602" y="137304"/>
        <a:ext cx="4242782" cy="1325869"/>
      </dsp:txXfrm>
    </dsp:sp>
    <dsp:sp modelId="{F97307E6-23B9-4A40-BA32-0DD7104ADF87}">
      <dsp:nvSpPr>
        <dsp:cNvPr id="0" name=""/>
        <dsp:cNvSpPr/>
      </dsp:nvSpPr>
      <dsp:spPr>
        <a:xfrm>
          <a:off x="5190226" y="1904723"/>
          <a:ext cx="767035" cy="1150553"/>
        </a:xfrm>
        <a:prstGeom prst="rect">
          <a:avLst/>
        </a:prstGeom>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910681-C350-49F9-B669-044D3184B338}">
      <dsp:nvSpPr>
        <dsp:cNvPr id="0" name=""/>
        <dsp:cNvSpPr/>
      </dsp:nvSpPr>
      <dsp:spPr>
        <a:xfrm>
          <a:off x="460114" y="1754680"/>
          <a:ext cx="4242782" cy="132586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98056"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dirty="0">
              <a:latin typeface="+mn-lt"/>
            </a:rPr>
            <a:t>Принятие или продолжение отношений с клиентами, принятие аудиторских заданий</a:t>
          </a:r>
        </a:p>
      </dsp:txBody>
      <dsp:txXfrm>
        <a:off x="460114" y="1754680"/>
        <a:ext cx="4242782" cy="1325869"/>
      </dsp:txXfrm>
    </dsp:sp>
    <dsp:sp modelId="{9DAAC571-6B4B-4676-9C4A-FD15935A0A2A}">
      <dsp:nvSpPr>
        <dsp:cNvPr id="0" name=""/>
        <dsp:cNvSpPr/>
      </dsp:nvSpPr>
      <dsp:spPr>
        <a:xfrm>
          <a:off x="5190223" y="206238"/>
          <a:ext cx="697306" cy="1045960"/>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C39BDE-F5BA-437A-8AB2-B22F24069371}">
      <dsp:nvSpPr>
        <dsp:cNvPr id="0" name=""/>
        <dsp:cNvSpPr/>
      </dsp:nvSpPr>
      <dsp:spPr>
        <a:xfrm>
          <a:off x="5143641" y="1876035"/>
          <a:ext cx="4242782" cy="132586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98056"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dirty="0">
              <a:latin typeface="+mn-lt"/>
            </a:rPr>
            <a:t>Трудовые ресурсы</a:t>
          </a:r>
        </a:p>
      </dsp:txBody>
      <dsp:txXfrm>
        <a:off x="5143641" y="1876035"/>
        <a:ext cx="4242782" cy="1325869"/>
      </dsp:txXfrm>
    </dsp:sp>
    <dsp:sp modelId="{C0C37760-DA1D-4813-AA32-452D7C9B432C}">
      <dsp:nvSpPr>
        <dsp:cNvPr id="0" name=""/>
        <dsp:cNvSpPr/>
      </dsp:nvSpPr>
      <dsp:spPr>
        <a:xfrm>
          <a:off x="485012" y="3285437"/>
          <a:ext cx="1020919" cy="1531379"/>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3828A1-7EF4-46CF-88BC-48F978D2D0FF}">
      <dsp:nvSpPr>
        <dsp:cNvPr id="0" name=""/>
        <dsp:cNvSpPr/>
      </dsp:nvSpPr>
      <dsp:spPr>
        <a:xfrm>
          <a:off x="541017" y="3424352"/>
          <a:ext cx="4242782" cy="132586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98056"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dirty="0">
              <a:latin typeface="+mn-lt"/>
            </a:rPr>
            <a:t>Выполнение аудиторского задания</a:t>
          </a:r>
        </a:p>
      </dsp:txBody>
      <dsp:txXfrm>
        <a:off x="541017" y="3424352"/>
        <a:ext cx="4242782" cy="1325869"/>
      </dsp:txXfrm>
    </dsp:sp>
    <dsp:sp modelId="{534F18D5-0491-4BE6-B9A9-33296A9F58BC}">
      <dsp:nvSpPr>
        <dsp:cNvPr id="0" name=""/>
        <dsp:cNvSpPr/>
      </dsp:nvSpPr>
      <dsp:spPr>
        <a:xfrm>
          <a:off x="564367" y="1827317"/>
          <a:ext cx="767035" cy="1150553"/>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5F129A-8B94-4149-996C-967AE34DF126}">
      <dsp:nvSpPr>
        <dsp:cNvPr id="0" name=""/>
        <dsp:cNvSpPr/>
      </dsp:nvSpPr>
      <dsp:spPr>
        <a:xfrm>
          <a:off x="5097602" y="3424352"/>
          <a:ext cx="4242782" cy="132586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98056"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dirty="0">
              <a:latin typeface="+mn-lt"/>
            </a:rPr>
            <a:t>Внутренний мониторинг</a:t>
          </a:r>
        </a:p>
      </dsp:txBody>
      <dsp:txXfrm>
        <a:off x="5097602" y="3424352"/>
        <a:ext cx="4242782" cy="1325869"/>
      </dsp:txXfrm>
    </dsp:sp>
    <dsp:sp modelId="{15C4778F-4285-4CFF-BC35-3C1E17F270F5}">
      <dsp:nvSpPr>
        <dsp:cNvPr id="0" name=""/>
        <dsp:cNvSpPr/>
      </dsp:nvSpPr>
      <dsp:spPr>
        <a:xfrm>
          <a:off x="5080125" y="3397426"/>
          <a:ext cx="767035" cy="1150553"/>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837473B0-CC2E-450A-ABE3-18F120FF3D39}">
                <a1611:picAttrSrcUrl xmlns:a1611="http://schemas.microsoft.com/office/drawing/2016/11/main" r:id="rId12"/>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C37B3B-E6CF-4786-9337-76460781904A}">
      <dsp:nvSpPr>
        <dsp:cNvPr id="0" name=""/>
        <dsp:cNvSpPr/>
      </dsp:nvSpPr>
      <dsp:spPr>
        <a:xfrm>
          <a:off x="25889" y="37055"/>
          <a:ext cx="2788746" cy="2637282"/>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ru-RU" sz="1400" kern="1200" dirty="0"/>
            <a:t>Численность работников, имеющих соответствующую выполняемым аудиторским заданиям компетентность и квалификацию, соблюдающих этические требования </a:t>
          </a:r>
        </a:p>
      </dsp:txBody>
      <dsp:txXfrm>
        <a:off x="434291" y="423276"/>
        <a:ext cx="1971942" cy="1864840"/>
      </dsp:txXfrm>
    </dsp:sp>
    <dsp:sp modelId="{EBCD67E1-7571-4CCC-BC31-41E606CFF604}">
      <dsp:nvSpPr>
        <dsp:cNvPr id="0" name=""/>
        <dsp:cNvSpPr/>
      </dsp:nvSpPr>
      <dsp:spPr>
        <a:xfrm>
          <a:off x="3009021" y="612052"/>
          <a:ext cx="1542830" cy="1542830"/>
        </a:xfrm>
        <a:prstGeom prst="mathEqual">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444750">
            <a:lnSpc>
              <a:spcPct val="90000"/>
            </a:lnSpc>
            <a:spcBef>
              <a:spcPct val="0"/>
            </a:spcBef>
            <a:spcAft>
              <a:spcPct val="35000"/>
            </a:spcAft>
            <a:buNone/>
          </a:pPr>
          <a:endParaRPr lang="ru-RU" sz="5500" kern="1200" dirty="0"/>
        </a:p>
      </dsp:txBody>
      <dsp:txXfrm>
        <a:off x="3213523" y="929875"/>
        <a:ext cx="1133826" cy="907184"/>
      </dsp:txXfrm>
    </dsp:sp>
    <dsp:sp modelId="{29295028-933A-493B-ABF5-2BBE99AC8710}">
      <dsp:nvSpPr>
        <dsp:cNvPr id="0" name=""/>
        <dsp:cNvSpPr/>
      </dsp:nvSpPr>
      <dsp:spPr>
        <a:xfrm>
          <a:off x="4767848" y="53441"/>
          <a:ext cx="2660052" cy="2660052"/>
        </a:xfrm>
        <a:prstGeom prst="ellipse">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ru-RU" sz="1800" kern="1200" dirty="0"/>
            <a:t>Качественное оказание аудиторских услуг</a:t>
          </a:r>
        </a:p>
      </dsp:txBody>
      <dsp:txXfrm>
        <a:off x="5157404" y="442997"/>
        <a:ext cx="1880940" cy="1880940"/>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BE9A5E-D153-418C-84CF-27D7B770FF39}">
      <dsp:nvSpPr>
        <dsp:cNvPr id="0" name=""/>
        <dsp:cNvSpPr/>
      </dsp:nvSpPr>
      <dsp:spPr>
        <a:xfrm>
          <a:off x="0" y="0"/>
          <a:ext cx="973779" cy="886086"/>
        </a:xfrm>
        <a:prstGeom prst="roundRect">
          <a:avLst>
            <a:gd name="adj" fmla="val 10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91EB3E1B-9799-4645-B4D4-B7C63812BDAA}">
      <dsp:nvSpPr>
        <dsp:cNvPr id="0" name=""/>
        <dsp:cNvSpPr/>
      </dsp:nvSpPr>
      <dsp:spPr>
        <a:xfrm>
          <a:off x="29213" y="118144"/>
          <a:ext cx="915352" cy="649796"/>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0000" r="-10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026CD11-56F2-4AF3-8DCE-26396028C89B}">
      <dsp:nvSpPr>
        <dsp:cNvPr id="0" name=""/>
        <dsp:cNvSpPr/>
      </dsp:nvSpPr>
      <dsp:spPr>
        <a:xfrm rot="10800000">
          <a:off x="29213" y="886086"/>
          <a:ext cx="915352" cy="1082994"/>
        </a:xfrm>
        <a:prstGeom prst="round2SameRect">
          <a:avLst>
            <a:gd name="adj1" fmla="val 10500"/>
            <a:gd name="adj2" fmla="val 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6896" tIns="56896" rIns="56896" bIns="56896" numCol="1" spcCol="1270" anchor="t" anchorCtr="0">
          <a:noAutofit/>
        </a:bodyPr>
        <a:lstStyle/>
        <a:p>
          <a:pPr marL="0" lvl="0" indent="0" algn="ctr" defTabSz="355600">
            <a:lnSpc>
              <a:spcPct val="90000"/>
            </a:lnSpc>
            <a:spcBef>
              <a:spcPct val="0"/>
            </a:spcBef>
            <a:spcAft>
              <a:spcPct val="35000"/>
            </a:spcAft>
            <a:buNone/>
          </a:pPr>
          <a:r>
            <a:rPr lang="ru-RU" sz="800" kern="1200" dirty="0"/>
            <a:t>Методы и процедуры набора работников</a:t>
          </a:r>
        </a:p>
      </dsp:txBody>
      <dsp:txXfrm rot="10800000">
        <a:off x="57363" y="886086"/>
        <a:ext cx="859052" cy="1054844"/>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C1D68-1E81-42E2-ADCB-AAEDF1096FFE}">
      <dsp:nvSpPr>
        <dsp:cNvPr id="0" name=""/>
        <dsp:cNvSpPr/>
      </dsp:nvSpPr>
      <dsp:spPr>
        <a:xfrm>
          <a:off x="6331" y="0"/>
          <a:ext cx="2560359" cy="2841708"/>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ru-RU" sz="1900" kern="1200" dirty="0"/>
            <a:t>Методы поиска потенциальных работников</a:t>
          </a:r>
        </a:p>
      </dsp:txBody>
      <dsp:txXfrm>
        <a:off x="81321" y="74990"/>
        <a:ext cx="2410379" cy="2691728"/>
      </dsp:txXfrm>
    </dsp:sp>
    <dsp:sp modelId="{6379A31A-ADFA-4D8D-B5EE-8B57E4CB81F2}">
      <dsp:nvSpPr>
        <dsp:cNvPr id="0" name=""/>
        <dsp:cNvSpPr/>
      </dsp:nvSpPr>
      <dsp:spPr>
        <a:xfrm>
          <a:off x="2996831" y="0"/>
          <a:ext cx="2560359" cy="2841708"/>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ru-RU" sz="1900" kern="1200" dirty="0"/>
            <a:t>Методы отбора, оценки знаний и опыта потенциальных работников  </a:t>
          </a:r>
        </a:p>
      </dsp:txBody>
      <dsp:txXfrm>
        <a:off x="3071821" y="74990"/>
        <a:ext cx="2410379" cy="2691728"/>
      </dsp:txXfrm>
    </dsp:sp>
    <dsp:sp modelId="{C23EE02A-6F15-4526-B055-6FCD29BA15F2}">
      <dsp:nvSpPr>
        <dsp:cNvPr id="0" name=""/>
        <dsp:cNvSpPr/>
      </dsp:nvSpPr>
      <dsp:spPr>
        <a:xfrm>
          <a:off x="5987331" y="0"/>
          <a:ext cx="2560359" cy="2841708"/>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ru-RU" sz="1900" kern="1200" dirty="0"/>
            <a:t>Особенности процедуры приема на работу работников, при наличии угроз нарушения принципа независимости в отношении клиентов</a:t>
          </a:r>
        </a:p>
      </dsp:txBody>
      <dsp:txXfrm>
        <a:off x="6062321" y="74990"/>
        <a:ext cx="2410379" cy="2691728"/>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BE9A5E-D153-418C-84CF-27D7B770FF39}">
      <dsp:nvSpPr>
        <dsp:cNvPr id="0" name=""/>
        <dsp:cNvSpPr/>
      </dsp:nvSpPr>
      <dsp:spPr>
        <a:xfrm>
          <a:off x="0" y="2040"/>
          <a:ext cx="1105385" cy="1018959"/>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C38AF5-4027-4AD7-B7B3-E800036ACC19}">
      <dsp:nvSpPr>
        <dsp:cNvPr id="0" name=""/>
        <dsp:cNvSpPr/>
      </dsp:nvSpPr>
      <dsp:spPr>
        <a:xfrm>
          <a:off x="95058" y="141983"/>
          <a:ext cx="915267" cy="747237"/>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000" r="-1000"/>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2313E8-D98B-4779-83D6-D1868CB15BF6}">
      <dsp:nvSpPr>
        <dsp:cNvPr id="0" name=""/>
        <dsp:cNvSpPr/>
      </dsp:nvSpPr>
      <dsp:spPr>
        <a:xfrm rot="10800000">
          <a:off x="33511" y="1033245"/>
          <a:ext cx="1038361" cy="1229068"/>
        </a:xfrm>
        <a:prstGeom prst="round2SameRect">
          <a:avLst>
            <a:gd name="adj1" fmla="val 10500"/>
            <a:gd name="adj2" fmla="val 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42672" rIns="42672" bIns="42672" numCol="1" spcCol="1270" anchor="t" anchorCtr="0">
          <a:noAutofit/>
        </a:bodyPr>
        <a:lstStyle/>
        <a:p>
          <a:pPr marL="0" lvl="0" indent="0" algn="ctr" defTabSz="266700">
            <a:lnSpc>
              <a:spcPct val="90000"/>
            </a:lnSpc>
            <a:spcBef>
              <a:spcPct val="0"/>
            </a:spcBef>
            <a:spcAft>
              <a:spcPct val="35000"/>
            </a:spcAft>
            <a:buNone/>
          </a:pPr>
          <a:r>
            <a:rPr lang="ru-RU" sz="600" kern="1200" dirty="0"/>
            <a:t>Непрерывное образование и профессиональное обучение работников, самообразование аудитора - индивидуального предпринимателя</a:t>
          </a:r>
        </a:p>
      </dsp:txBody>
      <dsp:txXfrm rot="10800000">
        <a:off x="65444" y="1033245"/>
        <a:ext cx="974495" cy="1197135"/>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DFC796-E236-43D9-82CA-46741222E847}">
      <dsp:nvSpPr>
        <dsp:cNvPr id="0" name=""/>
        <dsp:cNvSpPr/>
      </dsp:nvSpPr>
      <dsp:spPr>
        <a:xfrm>
          <a:off x="0" y="0"/>
          <a:ext cx="2996732" cy="3248005"/>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a:t>План повышения квалификации работников </a:t>
          </a:r>
        </a:p>
        <a:p>
          <a:pPr marL="0" lvl="0" indent="0" algn="ctr" defTabSz="889000">
            <a:lnSpc>
              <a:spcPct val="90000"/>
            </a:lnSpc>
            <a:spcBef>
              <a:spcPct val="0"/>
            </a:spcBef>
            <a:spcAft>
              <a:spcPct val="35000"/>
            </a:spcAft>
            <a:buNone/>
          </a:pPr>
          <a:r>
            <a:rPr lang="ru-RU" sz="1400" b="1" kern="1200" dirty="0"/>
            <a:t>Срок проведения</a:t>
          </a:r>
        </a:p>
        <a:p>
          <a:pPr marL="0" lvl="0" indent="0" algn="ctr" defTabSz="889000">
            <a:lnSpc>
              <a:spcPct val="90000"/>
            </a:lnSpc>
            <a:spcBef>
              <a:spcPct val="0"/>
            </a:spcBef>
            <a:spcAft>
              <a:spcPct val="35000"/>
            </a:spcAft>
            <a:buNone/>
          </a:pPr>
          <a:r>
            <a:rPr lang="ru-RU" sz="1400" b="1" kern="1200" dirty="0"/>
            <a:t>Соблюдение периодичности проведения</a:t>
          </a:r>
        </a:p>
        <a:p>
          <a:pPr marL="0" lvl="0" indent="0" algn="ctr" defTabSz="889000">
            <a:lnSpc>
              <a:spcPct val="90000"/>
            </a:lnSpc>
            <a:spcBef>
              <a:spcPct val="0"/>
            </a:spcBef>
            <a:spcAft>
              <a:spcPct val="35000"/>
            </a:spcAft>
            <a:buNone/>
          </a:pPr>
          <a:r>
            <a:rPr lang="ru-RU" sz="1400" b="1" kern="1200" dirty="0"/>
            <a:t>Ответственные лица</a:t>
          </a:r>
        </a:p>
      </dsp:txBody>
      <dsp:txXfrm>
        <a:off x="87771" y="87771"/>
        <a:ext cx="2821190" cy="3072463"/>
      </dsp:txXfrm>
    </dsp:sp>
    <dsp:sp modelId="{735A7A18-5851-428F-8F46-815207EA5BD3}">
      <dsp:nvSpPr>
        <dsp:cNvPr id="0" name=""/>
        <dsp:cNvSpPr/>
      </dsp:nvSpPr>
      <dsp:spPr>
        <a:xfrm>
          <a:off x="3507594" y="0"/>
          <a:ext cx="2996732" cy="3248005"/>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a:t>План проведения внутренних семинаров </a:t>
          </a:r>
        </a:p>
        <a:p>
          <a:pPr marL="0" lvl="0" indent="0" algn="ctr" defTabSz="889000">
            <a:lnSpc>
              <a:spcPct val="90000"/>
            </a:lnSpc>
            <a:spcBef>
              <a:spcPct val="0"/>
            </a:spcBef>
            <a:spcAft>
              <a:spcPct val="35000"/>
            </a:spcAft>
            <a:buNone/>
          </a:pPr>
          <a:endParaRPr lang="ru-RU" sz="2000" kern="1200" dirty="0"/>
        </a:p>
        <a:p>
          <a:pPr marL="0" lvl="0" indent="0" algn="ctr" defTabSz="889000">
            <a:lnSpc>
              <a:spcPct val="90000"/>
            </a:lnSpc>
            <a:spcBef>
              <a:spcPct val="0"/>
            </a:spcBef>
            <a:spcAft>
              <a:spcPct val="35000"/>
            </a:spcAft>
            <a:buNone/>
          </a:pPr>
          <a:r>
            <a:rPr lang="ru-RU" sz="1400" b="1" kern="1200" dirty="0"/>
            <a:t>Срок проведения</a:t>
          </a:r>
        </a:p>
        <a:p>
          <a:pPr marL="0" lvl="0" indent="0" algn="ctr" defTabSz="889000">
            <a:lnSpc>
              <a:spcPct val="90000"/>
            </a:lnSpc>
            <a:spcBef>
              <a:spcPct val="0"/>
            </a:spcBef>
            <a:spcAft>
              <a:spcPct val="35000"/>
            </a:spcAft>
            <a:buNone/>
          </a:pPr>
          <a:r>
            <a:rPr lang="ru-RU" sz="1400" b="1" kern="1200" dirty="0"/>
            <a:t>Периодичность проведения</a:t>
          </a:r>
        </a:p>
        <a:p>
          <a:pPr marL="0" lvl="0" indent="0" algn="ctr" defTabSz="889000">
            <a:lnSpc>
              <a:spcPct val="90000"/>
            </a:lnSpc>
            <a:spcBef>
              <a:spcPct val="0"/>
            </a:spcBef>
            <a:spcAft>
              <a:spcPct val="35000"/>
            </a:spcAft>
            <a:buNone/>
          </a:pPr>
          <a:r>
            <a:rPr lang="ru-RU" sz="1400" b="1" kern="1200" dirty="0"/>
            <a:t>Тема</a:t>
          </a:r>
        </a:p>
        <a:p>
          <a:pPr marL="0" lvl="0" indent="0" algn="ctr" defTabSz="889000">
            <a:lnSpc>
              <a:spcPct val="90000"/>
            </a:lnSpc>
            <a:spcBef>
              <a:spcPct val="0"/>
            </a:spcBef>
            <a:spcAft>
              <a:spcPct val="35000"/>
            </a:spcAft>
            <a:buNone/>
          </a:pPr>
          <a:r>
            <a:rPr lang="ru-RU" sz="1400" b="1" kern="1200" dirty="0"/>
            <a:t>Ответственные лица</a:t>
          </a:r>
          <a:endParaRPr lang="ru-RU" sz="1400" kern="1200" dirty="0"/>
        </a:p>
      </dsp:txBody>
      <dsp:txXfrm>
        <a:off x="3595365" y="87771"/>
        <a:ext cx="2821190" cy="3072463"/>
      </dsp:txXfrm>
    </dsp:sp>
    <dsp:sp modelId="{68C00A01-CB40-46E6-A966-324DA8AB1335}">
      <dsp:nvSpPr>
        <dsp:cNvPr id="0" name=""/>
        <dsp:cNvSpPr/>
      </dsp:nvSpPr>
      <dsp:spPr>
        <a:xfrm>
          <a:off x="7007777" y="0"/>
          <a:ext cx="2996732" cy="3248005"/>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ru-RU" sz="2100" kern="1200" dirty="0"/>
            <a:t>План участия во внешних обучающих мероприятиях</a:t>
          </a:r>
        </a:p>
        <a:p>
          <a:pPr marL="0" lvl="0" indent="0" algn="ctr" defTabSz="933450">
            <a:lnSpc>
              <a:spcPct val="90000"/>
            </a:lnSpc>
            <a:spcBef>
              <a:spcPct val="0"/>
            </a:spcBef>
            <a:spcAft>
              <a:spcPct val="35000"/>
            </a:spcAft>
            <a:buNone/>
          </a:pPr>
          <a:endParaRPr lang="ru-RU" sz="2100" kern="1200" dirty="0"/>
        </a:p>
        <a:p>
          <a:pPr marL="0" lvl="0" indent="0" algn="ctr" defTabSz="933450">
            <a:lnSpc>
              <a:spcPct val="90000"/>
            </a:lnSpc>
            <a:spcBef>
              <a:spcPct val="0"/>
            </a:spcBef>
            <a:spcAft>
              <a:spcPct val="35000"/>
            </a:spcAft>
            <a:buNone/>
          </a:pPr>
          <a:endParaRPr lang="ru-RU" sz="2100" kern="1200" dirty="0"/>
        </a:p>
        <a:p>
          <a:pPr marL="0" lvl="0" indent="0" algn="ctr" defTabSz="933450">
            <a:lnSpc>
              <a:spcPct val="90000"/>
            </a:lnSpc>
            <a:spcBef>
              <a:spcPct val="0"/>
            </a:spcBef>
            <a:spcAft>
              <a:spcPct val="35000"/>
            </a:spcAft>
            <a:buNone/>
          </a:pPr>
          <a:r>
            <a:rPr lang="ru-RU" sz="1400" b="1" kern="1200" dirty="0"/>
            <a:t>Тема</a:t>
          </a:r>
        </a:p>
        <a:p>
          <a:pPr marL="0" lvl="0" indent="0" algn="ctr" defTabSz="933450">
            <a:lnSpc>
              <a:spcPct val="90000"/>
            </a:lnSpc>
            <a:spcBef>
              <a:spcPct val="0"/>
            </a:spcBef>
            <a:spcAft>
              <a:spcPct val="35000"/>
            </a:spcAft>
            <a:buNone/>
          </a:pPr>
          <a:r>
            <a:rPr lang="ru-RU" sz="1400" b="1" kern="1200" dirty="0"/>
            <a:t>Направляемые работники</a:t>
          </a:r>
          <a:endParaRPr lang="ru-RU" sz="1400" kern="1200" dirty="0"/>
        </a:p>
      </dsp:txBody>
      <dsp:txXfrm>
        <a:off x="7095548" y="87771"/>
        <a:ext cx="2821190" cy="3072463"/>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BE9A5E-D153-418C-84CF-27D7B770FF39}">
      <dsp:nvSpPr>
        <dsp:cNvPr id="0" name=""/>
        <dsp:cNvSpPr/>
      </dsp:nvSpPr>
      <dsp:spPr>
        <a:xfrm>
          <a:off x="0" y="0"/>
          <a:ext cx="938211" cy="826844"/>
        </a:xfrm>
        <a:prstGeom prst="roundRect">
          <a:avLst>
            <a:gd name="adj" fmla="val 10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A10C1F1D-DACB-4BAF-96BA-72C26B1044A2}">
      <dsp:nvSpPr>
        <dsp:cNvPr id="0" name=""/>
        <dsp:cNvSpPr/>
      </dsp:nvSpPr>
      <dsp:spPr>
        <a:xfrm>
          <a:off x="28146" y="110245"/>
          <a:ext cx="881918" cy="606352"/>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000" r="-1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38F6CD0-3E47-4224-B5F3-53AFF6311243}">
      <dsp:nvSpPr>
        <dsp:cNvPr id="0" name=""/>
        <dsp:cNvSpPr/>
      </dsp:nvSpPr>
      <dsp:spPr>
        <a:xfrm rot="10800000">
          <a:off x="28146" y="826844"/>
          <a:ext cx="881918" cy="1010588"/>
        </a:xfrm>
        <a:prstGeom prst="round2SameRect">
          <a:avLst>
            <a:gd name="adj1" fmla="val 10500"/>
            <a:gd name="adj2" fmla="val 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2672" tIns="42672" rIns="42672" bIns="42672" numCol="1" spcCol="1270" anchor="t" anchorCtr="0">
          <a:noAutofit/>
        </a:bodyPr>
        <a:lstStyle/>
        <a:p>
          <a:pPr marL="0" lvl="0" indent="0" algn="ctr" defTabSz="266700">
            <a:lnSpc>
              <a:spcPct val="90000"/>
            </a:lnSpc>
            <a:spcBef>
              <a:spcPct val="0"/>
            </a:spcBef>
            <a:spcAft>
              <a:spcPct val="35000"/>
            </a:spcAft>
            <a:buNone/>
          </a:pPr>
          <a:r>
            <a:rPr lang="ru-RU" sz="600" kern="1200" dirty="0"/>
            <a:t>Оценка результатов работы каждого работника</a:t>
          </a:r>
        </a:p>
        <a:p>
          <a:pPr marL="0" lvl="0" indent="0" algn="ctr" defTabSz="266700">
            <a:lnSpc>
              <a:spcPct val="90000"/>
            </a:lnSpc>
            <a:spcBef>
              <a:spcPct val="0"/>
            </a:spcBef>
            <a:spcAft>
              <a:spcPct val="35000"/>
            </a:spcAft>
            <a:buNone/>
          </a:pPr>
          <a:r>
            <a:rPr lang="ru-RU" sz="600" kern="1200" dirty="0"/>
            <a:t>Поощрение </a:t>
          </a:r>
        </a:p>
        <a:p>
          <a:pPr marL="0" lvl="0" indent="0" algn="ctr" defTabSz="266700">
            <a:lnSpc>
              <a:spcPct val="90000"/>
            </a:lnSpc>
            <a:spcBef>
              <a:spcPct val="0"/>
            </a:spcBef>
            <a:spcAft>
              <a:spcPct val="35000"/>
            </a:spcAft>
            <a:buNone/>
          </a:pPr>
          <a:r>
            <a:rPr lang="ru-RU" sz="600" kern="1200" dirty="0"/>
            <a:t>Применение мер воздействия</a:t>
          </a:r>
        </a:p>
      </dsp:txBody>
      <dsp:txXfrm rot="10800000">
        <a:off x="55268" y="826844"/>
        <a:ext cx="827674" cy="983466"/>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521D5-A3FC-4C00-9B00-F53E304790D2}">
      <dsp:nvSpPr>
        <dsp:cNvPr id="0" name=""/>
        <dsp:cNvSpPr/>
      </dsp:nvSpPr>
      <dsp:spPr>
        <a:xfrm>
          <a:off x="848529" y="0"/>
          <a:ext cx="2726851" cy="163611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ru-RU" sz="1500" kern="1200" dirty="0"/>
            <a:t>Установлен порядок оценки эффективности результатов работы работников</a:t>
          </a:r>
        </a:p>
      </dsp:txBody>
      <dsp:txXfrm>
        <a:off x="848529" y="0"/>
        <a:ext cx="2726851" cy="1636110"/>
      </dsp:txXfrm>
    </dsp:sp>
    <dsp:sp modelId="{52F97034-66F7-4A48-ABBA-873A4BB44653}">
      <dsp:nvSpPr>
        <dsp:cNvPr id="0" name=""/>
        <dsp:cNvSpPr/>
      </dsp:nvSpPr>
      <dsp:spPr>
        <a:xfrm>
          <a:off x="3826715" y="3444"/>
          <a:ext cx="2726851" cy="1636110"/>
        </a:xfrm>
        <a:prstGeom prst="rect">
          <a:avLst/>
        </a:prstGeom>
        <a:gradFill rotWithShape="0">
          <a:gsLst>
            <a:gs pos="0">
              <a:schemeClr val="accent5">
                <a:hueOff val="-919168"/>
                <a:satOff val="-1278"/>
                <a:lumOff val="-490"/>
                <a:alphaOff val="0"/>
                <a:satMod val="103000"/>
                <a:lumMod val="102000"/>
                <a:tint val="94000"/>
              </a:schemeClr>
            </a:gs>
            <a:gs pos="50000">
              <a:schemeClr val="accent5">
                <a:hueOff val="-919168"/>
                <a:satOff val="-1278"/>
                <a:lumOff val="-490"/>
                <a:alphaOff val="0"/>
                <a:satMod val="110000"/>
                <a:lumMod val="100000"/>
                <a:shade val="100000"/>
              </a:schemeClr>
            </a:gs>
            <a:gs pos="100000">
              <a:schemeClr val="accent5">
                <a:hueOff val="-919168"/>
                <a:satOff val="-1278"/>
                <a:lumOff val="-49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ru-RU" sz="1500" kern="1200" dirty="0"/>
            <a:t>Установлены критерии принятия решения о поощрении работников</a:t>
          </a:r>
        </a:p>
      </dsp:txBody>
      <dsp:txXfrm>
        <a:off x="3826715" y="3444"/>
        <a:ext cx="2726851" cy="1636110"/>
      </dsp:txXfrm>
    </dsp:sp>
    <dsp:sp modelId="{B140EB34-C2BD-4C9D-AC3D-1308045E061E}">
      <dsp:nvSpPr>
        <dsp:cNvPr id="0" name=""/>
        <dsp:cNvSpPr/>
      </dsp:nvSpPr>
      <dsp:spPr>
        <a:xfrm>
          <a:off x="6826251" y="3444"/>
          <a:ext cx="2726851" cy="1636110"/>
        </a:xfrm>
        <a:prstGeom prst="rect">
          <a:avLst/>
        </a:prstGeom>
        <a:gradFill rotWithShape="0">
          <a:gsLst>
            <a:gs pos="0">
              <a:schemeClr val="accent5">
                <a:hueOff val="-1838336"/>
                <a:satOff val="-2557"/>
                <a:lumOff val="-981"/>
                <a:alphaOff val="0"/>
                <a:satMod val="103000"/>
                <a:lumMod val="102000"/>
                <a:tint val="94000"/>
              </a:schemeClr>
            </a:gs>
            <a:gs pos="50000">
              <a:schemeClr val="accent5">
                <a:hueOff val="-1838336"/>
                <a:satOff val="-2557"/>
                <a:lumOff val="-981"/>
                <a:alphaOff val="0"/>
                <a:satMod val="110000"/>
                <a:lumMod val="100000"/>
                <a:shade val="100000"/>
              </a:schemeClr>
            </a:gs>
            <a:gs pos="100000">
              <a:schemeClr val="accent5">
                <a:hueOff val="-1838336"/>
                <a:satOff val="-2557"/>
                <a:lumOff val="-98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ru-RU" sz="1500" kern="1200" dirty="0"/>
            <a:t>Установлены критерии применения мер воздействия к работникам</a:t>
          </a:r>
        </a:p>
      </dsp:txBody>
      <dsp:txXfrm>
        <a:off x="6826251" y="3444"/>
        <a:ext cx="2726851" cy="1636110"/>
      </dsp:txXfrm>
    </dsp:sp>
    <dsp:sp modelId="{733D32DB-B1C0-4049-AE74-10569F2FC659}">
      <dsp:nvSpPr>
        <dsp:cNvPr id="0" name=""/>
        <dsp:cNvSpPr/>
      </dsp:nvSpPr>
      <dsp:spPr>
        <a:xfrm>
          <a:off x="827178" y="1912240"/>
          <a:ext cx="2726851" cy="1636110"/>
        </a:xfrm>
        <a:prstGeom prst="rect">
          <a:avLst/>
        </a:prstGeom>
        <a:gradFill rotWithShape="0">
          <a:gsLst>
            <a:gs pos="0">
              <a:schemeClr val="accent5">
                <a:hueOff val="-2757504"/>
                <a:satOff val="-3835"/>
                <a:lumOff val="-1471"/>
                <a:alphaOff val="0"/>
                <a:satMod val="103000"/>
                <a:lumMod val="102000"/>
                <a:tint val="94000"/>
              </a:schemeClr>
            </a:gs>
            <a:gs pos="50000">
              <a:schemeClr val="accent5">
                <a:hueOff val="-2757504"/>
                <a:satOff val="-3835"/>
                <a:lumOff val="-1471"/>
                <a:alphaOff val="0"/>
                <a:satMod val="110000"/>
                <a:lumMod val="100000"/>
                <a:shade val="100000"/>
              </a:schemeClr>
            </a:gs>
            <a:gs pos="100000">
              <a:schemeClr val="accent5">
                <a:hueOff val="-2757504"/>
                <a:satOff val="-3835"/>
                <a:lumOff val="-147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ru-RU" sz="1500" kern="1200" dirty="0"/>
            <a:t>У работников есть возможность получать оценку их работы</a:t>
          </a:r>
        </a:p>
      </dsp:txBody>
      <dsp:txXfrm>
        <a:off x="827178" y="1912240"/>
        <a:ext cx="2726851" cy="1636110"/>
      </dsp:txXfrm>
    </dsp:sp>
    <dsp:sp modelId="{6F1C96B2-360C-4B5F-8FDE-730D4BD8EDB1}">
      <dsp:nvSpPr>
        <dsp:cNvPr id="0" name=""/>
        <dsp:cNvSpPr/>
      </dsp:nvSpPr>
      <dsp:spPr>
        <a:xfrm>
          <a:off x="3826715" y="1912240"/>
          <a:ext cx="2726851" cy="1636110"/>
        </a:xfrm>
        <a:prstGeom prst="rect">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ru-RU" sz="1500" kern="1200" dirty="0"/>
            <a:t>У работников есть возможность получать консультации по профессиональным вопросам</a:t>
          </a:r>
        </a:p>
      </dsp:txBody>
      <dsp:txXfrm>
        <a:off x="3826715" y="1912240"/>
        <a:ext cx="2726851" cy="1636110"/>
      </dsp:txXfrm>
    </dsp:sp>
    <dsp:sp modelId="{C57C20F5-2F35-4234-87FF-3F544FD358AC}">
      <dsp:nvSpPr>
        <dsp:cNvPr id="0" name=""/>
        <dsp:cNvSpPr/>
      </dsp:nvSpPr>
      <dsp:spPr>
        <a:xfrm>
          <a:off x="6826251" y="1912240"/>
          <a:ext cx="2726851" cy="1636110"/>
        </a:xfrm>
        <a:prstGeom prst="rect">
          <a:avLst/>
        </a:prstGeom>
        <a:gradFill rotWithShape="0">
          <a:gsLst>
            <a:gs pos="0">
              <a:schemeClr val="accent5">
                <a:hueOff val="-4595840"/>
                <a:satOff val="-6392"/>
                <a:lumOff val="-2451"/>
                <a:alphaOff val="0"/>
                <a:satMod val="103000"/>
                <a:lumMod val="102000"/>
                <a:tint val="94000"/>
              </a:schemeClr>
            </a:gs>
            <a:gs pos="50000">
              <a:schemeClr val="accent5">
                <a:hueOff val="-4595840"/>
                <a:satOff val="-6392"/>
                <a:lumOff val="-2451"/>
                <a:alphaOff val="0"/>
                <a:satMod val="110000"/>
                <a:lumMod val="100000"/>
                <a:shade val="100000"/>
              </a:schemeClr>
            </a:gs>
            <a:gs pos="100000">
              <a:schemeClr val="accent5">
                <a:hueOff val="-4595840"/>
                <a:satOff val="-6392"/>
                <a:lumOff val="-245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ru-RU" sz="1500" kern="1200" dirty="0"/>
            <a:t>Работники проинформированы, что продвижение на более ответственные должности зависит от качества работы и соблюдения этических требований</a:t>
          </a:r>
        </a:p>
      </dsp:txBody>
      <dsp:txXfrm>
        <a:off x="6826251" y="1912240"/>
        <a:ext cx="2726851" cy="1636110"/>
      </dsp:txXfrm>
    </dsp:sp>
    <dsp:sp modelId="{D0DF4CD2-F470-4634-8F56-CC584F2CAA9F}">
      <dsp:nvSpPr>
        <dsp:cNvPr id="0" name=""/>
        <dsp:cNvSpPr/>
      </dsp:nvSpPr>
      <dsp:spPr>
        <a:xfrm>
          <a:off x="827178" y="3821036"/>
          <a:ext cx="2726851" cy="1636110"/>
        </a:xfrm>
        <a:prstGeom prst="rect">
          <a:avLst/>
        </a:prstGeom>
        <a:gradFill rotWithShape="0">
          <a:gsLst>
            <a:gs pos="0">
              <a:schemeClr val="accent5">
                <a:hueOff val="-5515009"/>
                <a:satOff val="-7671"/>
                <a:lumOff val="-2942"/>
                <a:alphaOff val="0"/>
                <a:satMod val="103000"/>
                <a:lumMod val="102000"/>
                <a:tint val="94000"/>
              </a:schemeClr>
            </a:gs>
            <a:gs pos="50000">
              <a:schemeClr val="accent5">
                <a:hueOff val="-5515009"/>
                <a:satOff val="-7671"/>
                <a:lumOff val="-2942"/>
                <a:alphaOff val="0"/>
                <a:satMod val="110000"/>
                <a:lumMod val="100000"/>
                <a:shade val="100000"/>
              </a:schemeClr>
            </a:gs>
            <a:gs pos="100000">
              <a:schemeClr val="accent5">
                <a:hueOff val="-5515009"/>
                <a:satOff val="-7671"/>
                <a:lumOff val="-294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ru-RU" sz="1500" kern="1200" dirty="0"/>
            <a:t>Работники проинформированы, что несоблюдение установленных принципов и процедур является основанием для применения мер дисциплинарного воздействия</a:t>
          </a:r>
        </a:p>
      </dsp:txBody>
      <dsp:txXfrm>
        <a:off x="827178" y="3821036"/>
        <a:ext cx="2726851" cy="1636110"/>
      </dsp:txXfrm>
    </dsp:sp>
    <dsp:sp modelId="{BBFCCDBE-7DB5-4366-9B9B-42C3D8C06331}">
      <dsp:nvSpPr>
        <dsp:cNvPr id="0" name=""/>
        <dsp:cNvSpPr/>
      </dsp:nvSpPr>
      <dsp:spPr>
        <a:xfrm>
          <a:off x="3826715" y="3821036"/>
          <a:ext cx="2726851" cy="1636110"/>
        </a:xfrm>
        <a:prstGeom prst="rect">
          <a:avLst/>
        </a:prstGeom>
        <a:gradFill rotWithShape="0">
          <a:gsLst>
            <a:gs pos="0">
              <a:schemeClr val="accent5">
                <a:hueOff val="-6434176"/>
                <a:satOff val="-8949"/>
                <a:lumOff val="-3432"/>
                <a:alphaOff val="0"/>
                <a:satMod val="103000"/>
                <a:lumMod val="102000"/>
                <a:tint val="94000"/>
              </a:schemeClr>
            </a:gs>
            <a:gs pos="50000">
              <a:schemeClr val="accent5">
                <a:hueOff val="-6434176"/>
                <a:satOff val="-8949"/>
                <a:lumOff val="-3432"/>
                <a:alphaOff val="0"/>
                <a:satMod val="110000"/>
                <a:lumMod val="100000"/>
                <a:shade val="100000"/>
              </a:schemeClr>
            </a:gs>
            <a:gs pos="100000">
              <a:schemeClr val="accent5">
                <a:hueOff val="-6434176"/>
                <a:satOff val="-8949"/>
                <a:lumOff val="-343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ru-RU" sz="1500" kern="1200" dirty="0"/>
            <a:t>Определена процедура и периодичность встреч для рассмотрения совместно с работниками результатов оценки их работы</a:t>
          </a:r>
        </a:p>
      </dsp:txBody>
      <dsp:txXfrm>
        <a:off x="3826715" y="3821036"/>
        <a:ext cx="2726851" cy="1636110"/>
      </dsp:txXfrm>
    </dsp:sp>
    <dsp:sp modelId="{00350FD4-8FB6-474D-8CC0-D7B2ECE44AC8}">
      <dsp:nvSpPr>
        <dsp:cNvPr id="0" name=""/>
        <dsp:cNvSpPr/>
      </dsp:nvSpPr>
      <dsp:spPr>
        <a:xfrm>
          <a:off x="6826251" y="3821036"/>
          <a:ext cx="2726851" cy="1636110"/>
        </a:xfrm>
        <a:prstGeom prst="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ru-RU" sz="1500" kern="1200" dirty="0"/>
            <a:t>По результатам оценки принимается решение о поощрении работника либо применении к нему мер воздействия</a:t>
          </a:r>
        </a:p>
      </dsp:txBody>
      <dsp:txXfrm>
        <a:off x="6826251" y="3821036"/>
        <a:ext cx="2726851" cy="1636110"/>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97A606-D43B-4D52-933C-521D20C3913B}">
      <dsp:nvSpPr>
        <dsp:cNvPr id="0" name=""/>
        <dsp:cNvSpPr/>
      </dsp:nvSpPr>
      <dsp:spPr>
        <a:xfrm>
          <a:off x="1083384" y="205"/>
          <a:ext cx="1571888" cy="785944"/>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ru-RU" sz="1100" kern="1200" dirty="0"/>
            <a:t>процедуры сбора и обработки информации для оценки</a:t>
          </a:r>
        </a:p>
      </dsp:txBody>
      <dsp:txXfrm>
        <a:off x="1106404" y="23225"/>
        <a:ext cx="1525848" cy="739904"/>
      </dsp:txXfrm>
    </dsp:sp>
    <dsp:sp modelId="{36C54EAD-C075-46ED-AF89-862213EBEEA5}">
      <dsp:nvSpPr>
        <dsp:cNvPr id="0" name=""/>
        <dsp:cNvSpPr/>
      </dsp:nvSpPr>
      <dsp:spPr>
        <a:xfrm>
          <a:off x="2899277" y="205"/>
          <a:ext cx="1571888" cy="785944"/>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ru-RU" sz="1100" kern="1200" dirty="0"/>
            <a:t>периодичность проведения оценки</a:t>
          </a:r>
        </a:p>
      </dsp:txBody>
      <dsp:txXfrm>
        <a:off x="2922297" y="23225"/>
        <a:ext cx="1525848" cy="739904"/>
      </dsp:txXfrm>
    </dsp:sp>
    <dsp:sp modelId="{74AA9FE3-6A60-41B5-B115-2FCAE4461BA2}">
      <dsp:nvSpPr>
        <dsp:cNvPr id="0" name=""/>
        <dsp:cNvSpPr/>
      </dsp:nvSpPr>
      <dsp:spPr>
        <a:xfrm>
          <a:off x="4715170" y="205"/>
          <a:ext cx="1571888" cy="785944"/>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ru-RU" sz="1100" kern="1200" dirty="0"/>
            <a:t>процедуры проведения оценки</a:t>
          </a:r>
        </a:p>
      </dsp:txBody>
      <dsp:txXfrm>
        <a:off x="4738190" y="23225"/>
        <a:ext cx="1525848" cy="739904"/>
      </dsp:txXfrm>
    </dsp:sp>
    <dsp:sp modelId="{5F93C489-FCB9-4243-B13C-4947BEEF4E14}">
      <dsp:nvSpPr>
        <dsp:cNvPr id="0" name=""/>
        <dsp:cNvSpPr/>
      </dsp:nvSpPr>
      <dsp:spPr>
        <a:xfrm>
          <a:off x="4872359" y="786149"/>
          <a:ext cx="157188" cy="514974"/>
        </a:xfrm>
        <a:custGeom>
          <a:avLst/>
          <a:gdLst/>
          <a:ahLst/>
          <a:cxnLst/>
          <a:rect l="0" t="0" r="0" b="0"/>
          <a:pathLst>
            <a:path>
              <a:moveTo>
                <a:pt x="0" y="0"/>
              </a:moveTo>
              <a:lnTo>
                <a:pt x="0" y="514974"/>
              </a:lnTo>
              <a:lnTo>
                <a:pt x="157188" y="514974"/>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5E3E333-E9D2-46FF-B82A-4391CF020F28}">
      <dsp:nvSpPr>
        <dsp:cNvPr id="0" name=""/>
        <dsp:cNvSpPr/>
      </dsp:nvSpPr>
      <dsp:spPr>
        <a:xfrm>
          <a:off x="5029547" y="908151"/>
          <a:ext cx="4929878" cy="785944"/>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ru-RU" sz="1200" kern="1200" dirty="0">
              <a:latin typeface="Calibri" panose="020F0502020204030204" pitchFamily="34" charset="0"/>
              <a:ea typeface="Times New Roman" panose="02020603050405020304" pitchFamily="18" charset="0"/>
              <a:cs typeface="Times New Roman" panose="02020603050405020304" pitchFamily="18" charset="0"/>
            </a:rPr>
            <a:t>профессиональной компетентности работника</a:t>
          </a:r>
          <a:endParaRPr lang="ru-RU" sz="1200" kern="1200" dirty="0"/>
        </a:p>
      </dsp:txBody>
      <dsp:txXfrm>
        <a:off x="5052567" y="931171"/>
        <a:ext cx="4883838" cy="739904"/>
      </dsp:txXfrm>
    </dsp:sp>
    <dsp:sp modelId="{E85155A2-8E81-495D-8DD8-601DB824DB31}">
      <dsp:nvSpPr>
        <dsp:cNvPr id="0" name=""/>
        <dsp:cNvSpPr/>
      </dsp:nvSpPr>
      <dsp:spPr>
        <a:xfrm>
          <a:off x="4872359" y="786149"/>
          <a:ext cx="157188" cy="1462217"/>
        </a:xfrm>
        <a:custGeom>
          <a:avLst/>
          <a:gdLst/>
          <a:ahLst/>
          <a:cxnLst/>
          <a:rect l="0" t="0" r="0" b="0"/>
          <a:pathLst>
            <a:path>
              <a:moveTo>
                <a:pt x="0" y="0"/>
              </a:moveTo>
              <a:lnTo>
                <a:pt x="0" y="1462217"/>
              </a:lnTo>
              <a:lnTo>
                <a:pt x="157188" y="1462217"/>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9D3B6B3-EB50-4B8C-AE45-72AFDD3F622C}">
      <dsp:nvSpPr>
        <dsp:cNvPr id="0" name=""/>
        <dsp:cNvSpPr/>
      </dsp:nvSpPr>
      <dsp:spPr>
        <a:xfrm>
          <a:off x="5029547" y="1816098"/>
          <a:ext cx="4955481" cy="864537"/>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ru-RU" sz="1200" kern="1200" dirty="0">
              <a:latin typeface="Calibri" panose="020F0502020204030204" pitchFamily="34" charset="0"/>
              <a:ea typeface="Times New Roman" panose="02020603050405020304" pitchFamily="18" charset="0"/>
              <a:cs typeface="Times New Roman" panose="02020603050405020304" pitchFamily="18" charset="0"/>
            </a:rPr>
            <a:t>выполнения работником требований по непрерывному повышению квалификации </a:t>
          </a:r>
        </a:p>
      </dsp:txBody>
      <dsp:txXfrm>
        <a:off x="5054868" y="1841419"/>
        <a:ext cx="4904839" cy="813895"/>
      </dsp:txXfrm>
    </dsp:sp>
    <dsp:sp modelId="{F0F5397C-32A3-4E56-B8F6-79FE4F9E78C7}">
      <dsp:nvSpPr>
        <dsp:cNvPr id="0" name=""/>
        <dsp:cNvSpPr/>
      </dsp:nvSpPr>
      <dsp:spPr>
        <a:xfrm>
          <a:off x="4872359" y="786149"/>
          <a:ext cx="157188" cy="2260493"/>
        </a:xfrm>
        <a:custGeom>
          <a:avLst/>
          <a:gdLst/>
          <a:ahLst/>
          <a:cxnLst/>
          <a:rect l="0" t="0" r="0" b="0"/>
          <a:pathLst>
            <a:path>
              <a:moveTo>
                <a:pt x="0" y="0"/>
              </a:moveTo>
              <a:lnTo>
                <a:pt x="0" y="2260493"/>
              </a:lnTo>
              <a:lnTo>
                <a:pt x="157188" y="2260493"/>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ADB0576-77D3-4F0F-BC1B-C1BF2FB829A7}">
      <dsp:nvSpPr>
        <dsp:cNvPr id="0" name=""/>
        <dsp:cNvSpPr/>
      </dsp:nvSpPr>
      <dsp:spPr>
        <a:xfrm>
          <a:off x="5029547" y="2802638"/>
          <a:ext cx="5007437" cy="488009"/>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ru-RU" sz="1200" kern="1200" dirty="0">
              <a:latin typeface="Calibri" panose="020F0502020204030204" pitchFamily="34" charset="0"/>
              <a:ea typeface="Times New Roman" panose="02020603050405020304" pitchFamily="18" charset="0"/>
              <a:cs typeface="Times New Roman" panose="02020603050405020304" pitchFamily="18" charset="0"/>
            </a:rPr>
            <a:t>навыков и опыта, приобретенных работником</a:t>
          </a:r>
        </a:p>
      </dsp:txBody>
      <dsp:txXfrm>
        <a:off x="5043840" y="2816931"/>
        <a:ext cx="4978851" cy="459423"/>
      </dsp:txXfrm>
    </dsp:sp>
    <dsp:sp modelId="{B6AA28F7-265B-4E8D-8012-B04B9BD97694}">
      <dsp:nvSpPr>
        <dsp:cNvPr id="0" name=""/>
        <dsp:cNvSpPr/>
      </dsp:nvSpPr>
      <dsp:spPr>
        <a:xfrm>
          <a:off x="4872359" y="786149"/>
          <a:ext cx="157188" cy="3019472"/>
        </a:xfrm>
        <a:custGeom>
          <a:avLst/>
          <a:gdLst/>
          <a:ahLst/>
          <a:cxnLst/>
          <a:rect l="0" t="0" r="0" b="0"/>
          <a:pathLst>
            <a:path>
              <a:moveTo>
                <a:pt x="0" y="0"/>
              </a:moveTo>
              <a:lnTo>
                <a:pt x="0" y="3019472"/>
              </a:lnTo>
              <a:lnTo>
                <a:pt x="157188" y="3019472"/>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93E5FB4-E843-44E5-B12B-7ACD304422D7}">
      <dsp:nvSpPr>
        <dsp:cNvPr id="0" name=""/>
        <dsp:cNvSpPr/>
      </dsp:nvSpPr>
      <dsp:spPr>
        <a:xfrm>
          <a:off x="5029547" y="3412650"/>
          <a:ext cx="4993632" cy="785944"/>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ru-RU" sz="1200" kern="1200" dirty="0">
              <a:latin typeface="Calibri" panose="020F0502020204030204" pitchFamily="34" charset="0"/>
              <a:ea typeface="Times New Roman" panose="02020603050405020304" pitchFamily="18" charset="0"/>
              <a:cs typeface="Times New Roman" panose="02020603050405020304" pitchFamily="18" charset="0"/>
            </a:rPr>
            <a:t>персональных качеств, такие как, умение справляться со сложными ситуациями, лидерские качества, умение применять полученные знания на практике </a:t>
          </a:r>
        </a:p>
      </dsp:txBody>
      <dsp:txXfrm>
        <a:off x="5052567" y="3435670"/>
        <a:ext cx="4947592" cy="739904"/>
      </dsp:txXfrm>
    </dsp:sp>
    <dsp:sp modelId="{E05472D7-10FD-42F8-B38B-ECADE5388524}">
      <dsp:nvSpPr>
        <dsp:cNvPr id="0" name=""/>
        <dsp:cNvSpPr/>
      </dsp:nvSpPr>
      <dsp:spPr>
        <a:xfrm>
          <a:off x="6531063" y="205"/>
          <a:ext cx="1571888" cy="785944"/>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ru-RU" sz="1100" kern="1200" dirty="0"/>
            <a:t>документирование процедур оценки</a:t>
          </a:r>
        </a:p>
      </dsp:txBody>
      <dsp:txXfrm>
        <a:off x="6554083" y="23225"/>
        <a:ext cx="1525848" cy="739904"/>
      </dsp:txXfrm>
    </dsp:sp>
    <dsp:sp modelId="{3B076BE7-C710-4CBA-B405-F077EA89D0C8}">
      <dsp:nvSpPr>
        <dsp:cNvPr id="0" name=""/>
        <dsp:cNvSpPr/>
      </dsp:nvSpPr>
      <dsp:spPr>
        <a:xfrm>
          <a:off x="8346955" y="205"/>
          <a:ext cx="1571888" cy="785944"/>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ru-RU" sz="1100" kern="1200" dirty="0"/>
            <a:t>порядок поощрения работников, применения к ним мер воздействия</a:t>
          </a:r>
        </a:p>
      </dsp:txBody>
      <dsp:txXfrm>
        <a:off x="8369975" y="23225"/>
        <a:ext cx="1525848" cy="739904"/>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74679C-D986-449B-A362-2373681D5B82}">
      <dsp:nvSpPr>
        <dsp:cNvPr id="0" name=""/>
        <dsp:cNvSpPr/>
      </dsp:nvSpPr>
      <dsp:spPr>
        <a:xfrm>
          <a:off x="230763" y="364"/>
          <a:ext cx="1377394" cy="1377394"/>
        </a:xfrm>
        <a:prstGeom prst="ellipse">
          <a:avLst/>
        </a:prstGeom>
        <a:solidFill>
          <a:srgbClr val="00CC99"/>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ru-RU" sz="1800" kern="1200" dirty="0">
              <a:solidFill>
                <a:schemeClr val="bg1"/>
              </a:solidFill>
              <a:latin typeface="Bahnschrift Light Condensed" panose="020B0502040204020203" pitchFamily="34" charset="0"/>
            </a:rPr>
            <a:t>ПРАКТИКА</a:t>
          </a:r>
        </a:p>
      </dsp:txBody>
      <dsp:txXfrm>
        <a:off x="432478" y="202079"/>
        <a:ext cx="973964" cy="973964"/>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88122A-3E33-435B-A8BE-B3A97EA8DF65}">
      <dsp:nvSpPr>
        <dsp:cNvPr id="0" name=""/>
        <dsp:cNvSpPr/>
      </dsp:nvSpPr>
      <dsp:spPr>
        <a:xfrm>
          <a:off x="0" y="47658"/>
          <a:ext cx="6100925" cy="60489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ru-RU" sz="1100" i="1" kern="1200" dirty="0"/>
            <a:t>Лицо, ответственное за работу с кадрами, В чьи должностные обязанности входит подготовка решений по кадровым вопросам и проведение анализа эффективности реализации кадровой политики назначено?</a:t>
          </a:r>
          <a:endParaRPr lang="ru-RU" sz="1100" kern="1200" dirty="0"/>
        </a:p>
      </dsp:txBody>
      <dsp:txXfrm>
        <a:off x="29528" y="77186"/>
        <a:ext cx="6041869" cy="545834"/>
      </dsp:txXfrm>
    </dsp:sp>
    <dsp:sp modelId="{B67AA5E3-B155-4264-BFA8-466959142716}">
      <dsp:nvSpPr>
        <dsp:cNvPr id="0" name=""/>
        <dsp:cNvSpPr/>
      </dsp:nvSpPr>
      <dsp:spPr>
        <a:xfrm>
          <a:off x="0" y="684228"/>
          <a:ext cx="6100925" cy="60489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ru-RU" sz="1100" i="1" kern="1200" dirty="0"/>
            <a:t>Какие документы по вопросам обеспечения квалифицированными кадрами утверждены?</a:t>
          </a:r>
          <a:endParaRPr lang="ru-RU" sz="1100" kern="1200" dirty="0"/>
        </a:p>
      </dsp:txBody>
      <dsp:txXfrm>
        <a:off x="29528" y="713756"/>
        <a:ext cx="6041869" cy="545834"/>
      </dsp:txXfrm>
    </dsp:sp>
    <dsp:sp modelId="{9BC9EC0F-BFC3-4AE5-88CE-17B58781142E}">
      <dsp:nvSpPr>
        <dsp:cNvPr id="0" name=""/>
        <dsp:cNvSpPr/>
      </dsp:nvSpPr>
      <dsp:spPr>
        <a:xfrm>
          <a:off x="0" y="1320798"/>
          <a:ext cx="6100925" cy="60489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ru-RU" sz="1100" i="1" kern="1200" dirty="0"/>
            <a:t>Какие процессы и процедуры в части обеспечения квалифицированными кадрами установлены?</a:t>
          </a:r>
          <a:endParaRPr lang="ru-RU" sz="1100" kern="1200" dirty="0"/>
        </a:p>
      </dsp:txBody>
      <dsp:txXfrm>
        <a:off x="29528" y="1350326"/>
        <a:ext cx="6041869" cy="545834"/>
      </dsp:txXfrm>
    </dsp:sp>
    <dsp:sp modelId="{5E8E635C-7133-4BF0-AACB-7BB8D956997F}">
      <dsp:nvSpPr>
        <dsp:cNvPr id="0" name=""/>
        <dsp:cNvSpPr/>
      </dsp:nvSpPr>
      <dsp:spPr>
        <a:xfrm>
          <a:off x="0" y="1957368"/>
          <a:ext cx="6100925" cy="60489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ru-RU" sz="1100" i="1" kern="1200" dirty="0"/>
            <a:t>Как осуществляется оценка компетентности работников?</a:t>
          </a:r>
          <a:endParaRPr lang="ru-RU" sz="1100" kern="1200" dirty="0"/>
        </a:p>
      </dsp:txBody>
      <dsp:txXfrm>
        <a:off x="29528" y="1986896"/>
        <a:ext cx="6041869" cy="545834"/>
      </dsp:txXfrm>
    </dsp:sp>
    <dsp:sp modelId="{7C03BB59-7697-489C-8922-81B149D84D06}">
      <dsp:nvSpPr>
        <dsp:cNvPr id="0" name=""/>
        <dsp:cNvSpPr/>
      </dsp:nvSpPr>
      <dsp:spPr>
        <a:xfrm>
          <a:off x="0" y="2593938"/>
          <a:ext cx="6100925" cy="60489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ru-RU" sz="1100" i="1" kern="1200" dirty="0"/>
            <a:t>Существует ли связь между качеством работы и размером вознаграждения, продвижением по карьерной лестнице?</a:t>
          </a:r>
          <a:endParaRPr lang="ru-RU" sz="1100" kern="1200" dirty="0"/>
        </a:p>
      </dsp:txBody>
      <dsp:txXfrm>
        <a:off x="29528" y="2623466"/>
        <a:ext cx="6041869" cy="545834"/>
      </dsp:txXfrm>
    </dsp:sp>
    <dsp:sp modelId="{7EE6A1CB-3159-47B6-98FF-F6C2DC3B2646}">
      <dsp:nvSpPr>
        <dsp:cNvPr id="0" name=""/>
        <dsp:cNvSpPr/>
      </dsp:nvSpPr>
      <dsp:spPr>
        <a:xfrm>
          <a:off x="0" y="3230508"/>
          <a:ext cx="6100925" cy="60489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ru-RU" sz="1100" i="1" kern="1200" dirty="0"/>
            <a:t>Какие требования, процессы и процедуры в части поддержания на должном уровне, повышения квалификации работников установлены?</a:t>
          </a:r>
          <a:endParaRPr lang="ru-RU" sz="1100" kern="1200" dirty="0"/>
        </a:p>
      </dsp:txBody>
      <dsp:txXfrm>
        <a:off x="29528" y="3260036"/>
        <a:ext cx="6041869" cy="545834"/>
      </dsp:txXfrm>
    </dsp:sp>
    <dsp:sp modelId="{D5AFAE67-7342-4CB1-A709-8F47464958DC}">
      <dsp:nvSpPr>
        <dsp:cNvPr id="0" name=""/>
        <dsp:cNvSpPr/>
      </dsp:nvSpPr>
      <dsp:spPr>
        <a:xfrm>
          <a:off x="0" y="3867078"/>
          <a:ext cx="6100925" cy="60489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ru-RU" sz="1100" kern="1200" dirty="0"/>
            <a:t>Как осуществляется назначение рабочей группы;</a:t>
          </a:r>
        </a:p>
      </dsp:txBody>
      <dsp:txXfrm>
        <a:off x="29528" y="3896606"/>
        <a:ext cx="6041869" cy="545834"/>
      </dsp:txXfrm>
    </dsp:sp>
    <dsp:sp modelId="{FB71BF0C-D6B5-46E1-BCE8-4BE5B229BD1D}">
      <dsp:nvSpPr>
        <dsp:cNvPr id="0" name=""/>
        <dsp:cNvSpPr/>
      </dsp:nvSpPr>
      <dsp:spPr>
        <a:xfrm>
          <a:off x="0" y="4503648"/>
          <a:ext cx="6100925" cy="60489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ru-RU" sz="1100" kern="1200" dirty="0"/>
            <a:t>Как руководитель по заданию получает убеждение  в достаточности ресурсов для выполнения задания</a:t>
          </a:r>
        </a:p>
      </dsp:txBody>
      <dsp:txXfrm>
        <a:off x="29528" y="4533176"/>
        <a:ext cx="6041869" cy="5458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E4E825-08A6-40C6-9893-33FEFEACA36D}">
      <dsp:nvSpPr>
        <dsp:cNvPr id="0" name=""/>
        <dsp:cNvSpPr/>
      </dsp:nvSpPr>
      <dsp:spPr>
        <a:xfrm>
          <a:off x="818281" y="582921"/>
          <a:ext cx="6156560" cy="2205557"/>
        </a:xfrm>
        <a:prstGeom prst="leftArrow">
          <a:avLst>
            <a:gd name="adj1" fmla="val 50000"/>
            <a:gd name="adj2" fmla="val 5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68580" rIns="68580" bIns="174283" numCol="1" spcCol="1270" anchor="ctr" anchorCtr="0">
          <a:noAutofit/>
        </a:bodyPr>
        <a:lstStyle/>
        <a:p>
          <a:pPr marL="0" lvl="0" indent="0" algn="l" defTabSz="800100">
            <a:lnSpc>
              <a:spcPct val="90000"/>
            </a:lnSpc>
            <a:spcBef>
              <a:spcPct val="0"/>
            </a:spcBef>
            <a:spcAft>
              <a:spcPct val="35000"/>
            </a:spcAft>
            <a:buNone/>
          </a:pPr>
          <a:r>
            <a:rPr lang="ru-RU" sz="1800" kern="1200" dirty="0">
              <a:solidFill>
                <a:schemeClr val="tx1"/>
              </a:solidFill>
            </a:rPr>
            <a:t>Аудиторская организация, аудитор - индивидуальный предприниматель и их работники </a:t>
          </a:r>
          <a:r>
            <a:rPr lang="ru-RU" sz="1800" b="1" kern="1200" dirty="0">
              <a:solidFill>
                <a:schemeClr val="tx1"/>
              </a:solidFill>
            </a:rPr>
            <a:t>соблюдают требования законодательства об аудиторской деятельности</a:t>
          </a:r>
        </a:p>
      </dsp:txBody>
      <dsp:txXfrm>
        <a:off x="1369670" y="1134310"/>
        <a:ext cx="5605171" cy="1102779"/>
      </dsp:txXfrm>
    </dsp:sp>
    <dsp:sp modelId="{26085ADE-38B1-48C8-9445-3C165F2DE9A0}">
      <dsp:nvSpPr>
        <dsp:cNvPr id="0" name=""/>
        <dsp:cNvSpPr/>
      </dsp:nvSpPr>
      <dsp:spPr>
        <a:xfrm>
          <a:off x="-20494" y="2195715"/>
          <a:ext cx="7005712" cy="2772988"/>
        </a:xfrm>
        <a:prstGeom prst="leftArrow">
          <a:avLst>
            <a:gd name="adj1" fmla="val 50000"/>
            <a:gd name="adj2" fmla="val 5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68580" rIns="68580" bIns="174283" numCol="1" spcCol="1270" anchor="ctr" anchorCtr="0">
          <a:noAutofit/>
        </a:bodyPr>
        <a:lstStyle/>
        <a:p>
          <a:pPr marL="0" lvl="0" indent="0" algn="l" defTabSz="800100">
            <a:lnSpc>
              <a:spcPct val="90000"/>
            </a:lnSpc>
            <a:spcBef>
              <a:spcPct val="0"/>
            </a:spcBef>
            <a:spcAft>
              <a:spcPct val="35000"/>
            </a:spcAft>
            <a:buNone/>
          </a:pPr>
          <a:r>
            <a:rPr lang="ru-RU" sz="1800" b="1" kern="1200" dirty="0">
              <a:solidFill>
                <a:schemeClr val="tx1"/>
              </a:solidFill>
            </a:rPr>
            <a:t>Итоговые документы</a:t>
          </a:r>
          <a:r>
            <a:rPr lang="ru-RU" sz="1800" kern="1200" dirty="0">
              <a:solidFill>
                <a:schemeClr val="tx1"/>
              </a:solidFill>
            </a:rPr>
            <a:t>, подготовленные аудиторской организацией, аудитором - индивидуальным предпринимателем по результатам выполнения аудиторского задания, </a:t>
          </a:r>
          <a:r>
            <a:rPr lang="ru-RU" sz="1800" b="1" kern="1200" dirty="0">
              <a:solidFill>
                <a:schemeClr val="tx1"/>
              </a:solidFill>
            </a:rPr>
            <a:t>носят надлежащий характер и соответствуют цели аудиторского задания</a:t>
          </a:r>
        </a:p>
      </dsp:txBody>
      <dsp:txXfrm>
        <a:off x="672753" y="2888962"/>
        <a:ext cx="6312465" cy="1386494"/>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BE9A5E-D153-418C-84CF-27D7B770FF39}">
      <dsp:nvSpPr>
        <dsp:cNvPr id="0" name=""/>
        <dsp:cNvSpPr/>
      </dsp:nvSpPr>
      <dsp:spPr>
        <a:xfrm>
          <a:off x="0" y="825"/>
          <a:ext cx="1105385" cy="856082"/>
        </a:xfrm>
        <a:prstGeom prst="roundRect">
          <a:avLst>
            <a:gd name="adj" fmla="val 10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B261FF31-5093-4B03-965F-87FC07636A06}">
      <dsp:nvSpPr>
        <dsp:cNvPr id="0" name=""/>
        <dsp:cNvSpPr/>
      </dsp:nvSpPr>
      <dsp:spPr>
        <a:xfrm>
          <a:off x="199573" y="116620"/>
          <a:ext cx="706237" cy="627793"/>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6000" r="-16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643DC86-40D5-490F-89A0-180A4DEE785B}">
      <dsp:nvSpPr>
        <dsp:cNvPr id="0" name=""/>
        <dsp:cNvSpPr/>
      </dsp:nvSpPr>
      <dsp:spPr>
        <a:xfrm rot="10800000">
          <a:off x="33286" y="861859"/>
          <a:ext cx="1038811" cy="1039720"/>
        </a:xfrm>
        <a:prstGeom prst="round2SameRect">
          <a:avLst>
            <a:gd name="adj1" fmla="val 10500"/>
            <a:gd name="adj2" fmla="val 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2672" tIns="42672" rIns="42672" bIns="42672" numCol="1" spcCol="1270" anchor="t" anchorCtr="0">
          <a:noAutofit/>
        </a:bodyPr>
        <a:lstStyle/>
        <a:p>
          <a:pPr marL="0" lvl="0" indent="0" algn="ctr" defTabSz="266700">
            <a:lnSpc>
              <a:spcPct val="90000"/>
            </a:lnSpc>
            <a:spcBef>
              <a:spcPct val="0"/>
            </a:spcBef>
            <a:spcAft>
              <a:spcPct val="35000"/>
            </a:spcAft>
            <a:buNone/>
          </a:pPr>
          <a:r>
            <a:rPr lang="ru-RU" sz="600" kern="1200" dirty="0"/>
            <a:t>Обеспечение необходимого для качественного выполнения задания количества работников, обладающих соответствующими компетентностью и квалификацией и располагающих необходимым количеством времени</a:t>
          </a:r>
        </a:p>
      </dsp:txBody>
      <dsp:txXfrm rot="10800000">
        <a:off x="65233" y="861859"/>
        <a:ext cx="974917" cy="1007773"/>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EE4ED0-7723-4DF0-AFDF-643EF07CEC19}">
      <dsp:nvSpPr>
        <dsp:cNvPr id="0" name=""/>
        <dsp:cNvSpPr/>
      </dsp:nvSpPr>
      <dsp:spPr>
        <a:xfrm>
          <a:off x="0" y="0"/>
          <a:ext cx="9960157" cy="1630549"/>
        </a:xfrm>
        <a:prstGeom prst="roundRect">
          <a:avLst>
            <a:gd name="adj" fmla="val 10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DF5D663D-8D8D-40DA-81D5-46EF5751F78B}">
      <dsp:nvSpPr>
        <dsp:cNvPr id="0" name=""/>
        <dsp:cNvSpPr/>
      </dsp:nvSpPr>
      <dsp:spPr>
        <a:xfrm>
          <a:off x="302004" y="217406"/>
          <a:ext cx="1732619" cy="119573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22000" b="-22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D6C89BC1-88C9-4FC9-940E-D520AAEB0EAF}">
      <dsp:nvSpPr>
        <dsp:cNvPr id="0" name=""/>
        <dsp:cNvSpPr/>
      </dsp:nvSpPr>
      <dsp:spPr>
        <a:xfrm rot="10800000">
          <a:off x="302004" y="1630549"/>
          <a:ext cx="1732619" cy="1992893"/>
        </a:xfrm>
        <a:prstGeom prst="round2SameRect">
          <a:avLst>
            <a:gd name="adj1" fmla="val 10500"/>
            <a:gd name="adj2" fmla="val 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ru-RU" sz="1300" kern="1200" dirty="0"/>
            <a:t>Поддержание постоянного качества выполнения аудиторских заданий</a:t>
          </a:r>
        </a:p>
      </dsp:txBody>
      <dsp:txXfrm rot="10800000">
        <a:off x="355288" y="1630549"/>
        <a:ext cx="1626051" cy="1939609"/>
      </dsp:txXfrm>
    </dsp:sp>
    <dsp:sp modelId="{15508E66-1547-47D5-867C-A5E42F172564}">
      <dsp:nvSpPr>
        <dsp:cNvPr id="0" name=""/>
        <dsp:cNvSpPr/>
      </dsp:nvSpPr>
      <dsp:spPr>
        <a:xfrm>
          <a:off x="2207886" y="217406"/>
          <a:ext cx="1732619" cy="119573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22000" b="-22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2B4CC1D-5D89-43F2-A250-8CDDFE033D17}">
      <dsp:nvSpPr>
        <dsp:cNvPr id="0" name=""/>
        <dsp:cNvSpPr/>
      </dsp:nvSpPr>
      <dsp:spPr>
        <a:xfrm rot="10800000">
          <a:off x="2207886" y="1630549"/>
          <a:ext cx="1732619" cy="1992893"/>
        </a:xfrm>
        <a:prstGeom prst="round2SameRect">
          <a:avLst>
            <a:gd name="adj1" fmla="val 10500"/>
            <a:gd name="adj2" fmla="val 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ru-RU" sz="1300" kern="1200" dirty="0"/>
            <a:t>Наблюдение за выполнением аудиторского задания</a:t>
          </a:r>
        </a:p>
      </dsp:txBody>
      <dsp:txXfrm rot="10800000">
        <a:off x="2261170" y="1630549"/>
        <a:ext cx="1626051" cy="1939609"/>
      </dsp:txXfrm>
    </dsp:sp>
    <dsp:sp modelId="{C7A9F2A0-2C10-4AA9-8C78-2C014DE97793}">
      <dsp:nvSpPr>
        <dsp:cNvPr id="0" name=""/>
        <dsp:cNvSpPr/>
      </dsp:nvSpPr>
      <dsp:spPr>
        <a:xfrm>
          <a:off x="4113768" y="217406"/>
          <a:ext cx="1732619" cy="1195736"/>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14000" r="-14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D8E08FD-0DFE-437E-ADDE-74419138E996}">
      <dsp:nvSpPr>
        <dsp:cNvPr id="0" name=""/>
        <dsp:cNvSpPr/>
      </dsp:nvSpPr>
      <dsp:spPr>
        <a:xfrm rot="10800000">
          <a:off x="4113768" y="1630549"/>
          <a:ext cx="1732619" cy="1992893"/>
        </a:xfrm>
        <a:prstGeom prst="round2SameRect">
          <a:avLst>
            <a:gd name="adj1" fmla="val 10500"/>
            <a:gd name="adj2" fmla="val 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ru-RU" sz="1300" kern="1200" dirty="0"/>
            <a:t>Внутренняя оценка качества выполнения аудиторского задания</a:t>
          </a:r>
        </a:p>
      </dsp:txBody>
      <dsp:txXfrm rot="10800000">
        <a:off x="4167052" y="1630549"/>
        <a:ext cx="1626051" cy="1939609"/>
      </dsp:txXfrm>
    </dsp:sp>
    <dsp:sp modelId="{99C7E0B9-A83F-417D-9E96-7CF8602A2D2D}">
      <dsp:nvSpPr>
        <dsp:cNvPr id="0" name=""/>
        <dsp:cNvSpPr/>
      </dsp:nvSpPr>
      <dsp:spPr>
        <a:xfrm>
          <a:off x="6019650" y="217406"/>
          <a:ext cx="1732619" cy="1195736"/>
        </a:xfrm>
        <a:prstGeom prst="roundRect">
          <a:avLst>
            <a:gd name="adj" fmla="val 10000"/>
          </a:avLst>
        </a:prstGeom>
        <a:blipFill>
          <a:blip xmlns:r="http://schemas.openxmlformats.org/officeDocument/2006/relationships"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t="-3000" b="-3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26953D3-3970-412F-877C-C940ABC80602}">
      <dsp:nvSpPr>
        <dsp:cNvPr id="0" name=""/>
        <dsp:cNvSpPr/>
      </dsp:nvSpPr>
      <dsp:spPr>
        <a:xfrm rot="10800000">
          <a:off x="6019650" y="1630549"/>
          <a:ext cx="1732619" cy="1992893"/>
        </a:xfrm>
        <a:prstGeom prst="round2SameRect">
          <a:avLst>
            <a:gd name="adj1" fmla="val 10500"/>
            <a:gd name="adj2" fmla="val 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ru-RU" sz="1300" kern="1200" dirty="0"/>
            <a:t>Документирование внутренней оценки качества выполнения аудиторского задания</a:t>
          </a:r>
        </a:p>
      </dsp:txBody>
      <dsp:txXfrm rot="10800000">
        <a:off x="6072934" y="1630549"/>
        <a:ext cx="1626051" cy="1939609"/>
      </dsp:txXfrm>
    </dsp:sp>
    <dsp:sp modelId="{E1C958F9-0C65-417E-86A3-C1E5B16B0D59}">
      <dsp:nvSpPr>
        <dsp:cNvPr id="0" name=""/>
        <dsp:cNvSpPr/>
      </dsp:nvSpPr>
      <dsp:spPr>
        <a:xfrm>
          <a:off x="7925532" y="217406"/>
          <a:ext cx="1732619" cy="1195736"/>
        </a:xfrm>
        <a:prstGeom prst="roundRect">
          <a:avLst>
            <a:gd name="adj" fmla="val 10000"/>
          </a:avLst>
        </a:prstGeom>
        <a:blipFill>
          <a:blip xmlns:r="http://schemas.openxmlformats.org/officeDocument/2006/relationships"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a:stretch>
            <a:fillRect l="-5000" r="-5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00F34AA-0CA9-4BBA-941B-8E0AF32DB799}">
      <dsp:nvSpPr>
        <dsp:cNvPr id="0" name=""/>
        <dsp:cNvSpPr/>
      </dsp:nvSpPr>
      <dsp:spPr>
        <a:xfrm rot="10800000">
          <a:off x="7925532" y="1630549"/>
          <a:ext cx="1732619" cy="1992893"/>
        </a:xfrm>
        <a:prstGeom prst="round2SameRect">
          <a:avLst>
            <a:gd name="adj1" fmla="val 10500"/>
            <a:gd name="adj2" fmla="val 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ru-RU" sz="1300" kern="1200" dirty="0"/>
            <a:t>Документирование выполнения аудиторского задания</a:t>
          </a:r>
        </a:p>
      </dsp:txBody>
      <dsp:txXfrm rot="10800000">
        <a:off x="7978816" y="1630549"/>
        <a:ext cx="1626051" cy="1939609"/>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EE4ED0-7723-4DF0-AFDF-643EF07CEC19}">
      <dsp:nvSpPr>
        <dsp:cNvPr id="0" name=""/>
        <dsp:cNvSpPr/>
      </dsp:nvSpPr>
      <dsp:spPr>
        <a:xfrm>
          <a:off x="0" y="0"/>
          <a:ext cx="1024932" cy="908685"/>
        </a:xfrm>
        <a:prstGeom prst="roundRect">
          <a:avLst>
            <a:gd name="adj" fmla="val 10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DF5D663D-8D8D-40DA-81D5-46EF5751F78B}">
      <dsp:nvSpPr>
        <dsp:cNvPr id="0" name=""/>
        <dsp:cNvSpPr/>
      </dsp:nvSpPr>
      <dsp:spPr>
        <a:xfrm>
          <a:off x="30747" y="121158"/>
          <a:ext cx="963436" cy="666369"/>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22000" b="-22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D6C89BC1-88C9-4FC9-940E-D520AAEB0EAF}">
      <dsp:nvSpPr>
        <dsp:cNvPr id="0" name=""/>
        <dsp:cNvSpPr/>
      </dsp:nvSpPr>
      <dsp:spPr>
        <a:xfrm rot="10800000">
          <a:off x="30747" y="908684"/>
          <a:ext cx="963436" cy="1110615"/>
        </a:xfrm>
        <a:prstGeom prst="round2SameRect">
          <a:avLst>
            <a:gd name="adj1" fmla="val 10500"/>
            <a:gd name="adj2" fmla="val 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t" anchorCtr="0">
          <a:noAutofit/>
        </a:bodyPr>
        <a:lstStyle/>
        <a:p>
          <a:pPr marL="0" lvl="0" indent="0" algn="ctr" defTabSz="400050">
            <a:lnSpc>
              <a:spcPct val="90000"/>
            </a:lnSpc>
            <a:spcBef>
              <a:spcPct val="0"/>
            </a:spcBef>
            <a:spcAft>
              <a:spcPct val="35000"/>
            </a:spcAft>
            <a:buNone/>
          </a:pPr>
          <a:r>
            <a:rPr lang="ru-RU" sz="900" kern="1200" dirty="0"/>
            <a:t>Поддержание постоянного качества выполнения аудиторских заданий</a:t>
          </a:r>
        </a:p>
      </dsp:txBody>
      <dsp:txXfrm rot="10800000">
        <a:off x="60376" y="908684"/>
        <a:ext cx="904178" cy="1080986"/>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F67594-7486-4235-BF66-B4EABD1833BC}">
      <dsp:nvSpPr>
        <dsp:cNvPr id="0" name=""/>
        <dsp:cNvSpPr/>
      </dsp:nvSpPr>
      <dsp:spPr>
        <a:xfrm>
          <a:off x="3304" y="647748"/>
          <a:ext cx="2621681" cy="1573008"/>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kern="1200" dirty="0"/>
            <a:t>Организация процесса планирования выполнения аудиторских заданий с целью обеспечения понимания членами аудиторских групп целей их работы</a:t>
          </a:r>
        </a:p>
      </dsp:txBody>
      <dsp:txXfrm>
        <a:off x="3304" y="647748"/>
        <a:ext cx="2621681" cy="1573008"/>
      </dsp:txXfrm>
    </dsp:sp>
    <dsp:sp modelId="{C3A6B74F-41FC-47F8-90A1-BAFB347C1410}">
      <dsp:nvSpPr>
        <dsp:cNvPr id="0" name=""/>
        <dsp:cNvSpPr/>
      </dsp:nvSpPr>
      <dsp:spPr>
        <a:xfrm>
          <a:off x="2887154" y="647748"/>
          <a:ext cx="2621681" cy="1573008"/>
        </a:xfrm>
        <a:prstGeom prst="rect">
          <a:avLst/>
        </a:prstGeom>
        <a:gradFill rotWithShape="0">
          <a:gsLst>
            <a:gs pos="0">
              <a:schemeClr val="accent5">
                <a:hueOff val="-1050478"/>
                <a:satOff val="-1461"/>
                <a:lumOff val="-560"/>
                <a:alphaOff val="0"/>
                <a:satMod val="103000"/>
                <a:lumMod val="102000"/>
                <a:tint val="94000"/>
              </a:schemeClr>
            </a:gs>
            <a:gs pos="50000">
              <a:schemeClr val="accent5">
                <a:hueOff val="-1050478"/>
                <a:satOff val="-1461"/>
                <a:lumOff val="-560"/>
                <a:alphaOff val="0"/>
                <a:satMod val="110000"/>
                <a:lumMod val="100000"/>
                <a:shade val="100000"/>
              </a:schemeClr>
            </a:gs>
            <a:gs pos="100000">
              <a:schemeClr val="accent5">
                <a:hueOff val="-1050478"/>
                <a:satOff val="-1461"/>
                <a:lumOff val="-56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kern="1200" dirty="0"/>
            <a:t>Обеспечение соблюдения требований актов законодательства, применимых к выполнению аудиторских заданий</a:t>
          </a:r>
        </a:p>
      </dsp:txBody>
      <dsp:txXfrm>
        <a:off x="2887154" y="647748"/>
        <a:ext cx="2621681" cy="1573008"/>
      </dsp:txXfrm>
    </dsp:sp>
    <dsp:sp modelId="{B0AE42F2-3E53-455F-9FDC-F18E3941ECB6}">
      <dsp:nvSpPr>
        <dsp:cNvPr id="0" name=""/>
        <dsp:cNvSpPr/>
      </dsp:nvSpPr>
      <dsp:spPr>
        <a:xfrm>
          <a:off x="5771004" y="647748"/>
          <a:ext cx="2621681" cy="1573008"/>
        </a:xfrm>
        <a:prstGeom prst="rect">
          <a:avLst/>
        </a:prstGeom>
        <a:gradFill rotWithShape="0">
          <a:gsLst>
            <a:gs pos="0">
              <a:schemeClr val="accent5">
                <a:hueOff val="-2100956"/>
                <a:satOff val="-2922"/>
                <a:lumOff val="-1121"/>
                <a:alphaOff val="0"/>
                <a:satMod val="103000"/>
                <a:lumMod val="102000"/>
                <a:tint val="94000"/>
              </a:schemeClr>
            </a:gs>
            <a:gs pos="50000">
              <a:schemeClr val="accent5">
                <a:hueOff val="-2100956"/>
                <a:satOff val="-2922"/>
                <a:lumOff val="-1121"/>
                <a:alphaOff val="0"/>
                <a:satMod val="110000"/>
                <a:lumMod val="100000"/>
                <a:shade val="100000"/>
              </a:schemeClr>
            </a:gs>
            <a:gs pos="100000">
              <a:schemeClr val="accent5">
                <a:hueOff val="-2100956"/>
                <a:satOff val="-2922"/>
                <a:lumOff val="-112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kern="1200" dirty="0"/>
            <a:t>Наблюдение за выполнением аудиторских заданий, обучение и наставничество работников</a:t>
          </a:r>
        </a:p>
      </dsp:txBody>
      <dsp:txXfrm>
        <a:off x="5771004" y="647748"/>
        <a:ext cx="2621681" cy="1573008"/>
      </dsp:txXfrm>
    </dsp:sp>
    <dsp:sp modelId="{659D0B3F-1843-4884-A212-4EA55567C0F0}">
      <dsp:nvSpPr>
        <dsp:cNvPr id="0" name=""/>
        <dsp:cNvSpPr/>
      </dsp:nvSpPr>
      <dsp:spPr>
        <a:xfrm>
          <a:off x="8654853" y="647748"/>
          <a:ext cx="2621681" cy="1573008"/>
        </a:xfrm>
        <a:prstGeom prst="rect">
          <a:avLst/>
        </a:prstGeom>
        <a:gradFill rotWithShape="0">
          <a:gsLst>
            <a:gs pos="0">
              <a:schemeClr val="accent5">
                <a:hueOff val="-3151433"/>
                <a:satOff val="-4383"/>
                <a:lumOff val="-1681"/>
                <a:alphaOff val="0"/>
                <a:satMod val="103000"/>
                <a:lumMod val="102000"/>
                <a:tint val="94000"/>
              </a:schemeClr>
            </a:gs>
            <a:gs pos="50000">
              <a:schemeClr val="accent5">
                <a:hueOff val="-3151433"/>
                <a:satOff val="-4383"/>
                <a:lumOff val="-1681"/>
                <a:alphaOff val="0"/>
                <a:satMod val="110000"/>
                <a:lumMod val="100000"/>
                <a:shade val="100000"/>
              </a:schemeClr>
            </a:gs>
            <a:gs pos="100000">
              <a:schemeClr val="accent5">
                <a:hueOff val="-3151433"/>
                <a:satOff val="-4383"/>
                <a:lumOff val="-168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kern="1200" dirty="0"/>
            <a:t>Проведение консультаций по сложным и спорным вопросам</a:t>
          </a:r>
        </a:p>
      </dsp:txBody>
      <dsp:txXfrm>
        <a:off x="8654853" y="647748"/>
        <a:ext cx="2621681" cy="1573008"/>
      </dsp:txXfrm>
    </dsp:sp>
    <dsp:sp modelId="{910FCE5C-4B02-4A95-BCF7-90644E404638}">
      <dsp:nvSpPr>
        <dsp:cNvPr id="0" name=""/>
        <dsp:cNvSpPr/>
      </dsp:nvSpPr>
      <dsp:spPr>
        <a:xfrm>
          <a:off x="3304" y="2482926"/>
          <a:ext cx="2621681" cy="1573008"/>
        </a:xfrm>
        <a:prstGeom prst="rect">
          <a:avLst/>
        </a:prstGeom>
        <a:gradFill rotWithShape="0">
          <a:gsLst>
            <a:gs pos="0">
              <a:schemeClr val="accent5">
                <a:hueOff val="-4201911"/>
                <a:satOff val="-5845"/>
                <a:lumOff val="-2241"/>
                <a:alphaOff val="0"/>
                <a:satMod val="103000"/>
                <a:lumMod val="102000"/>
                <a:tint val="94000"/>
              </a:schemeClr>
            </a:gs>
            <a:gs pos="50000">
              <a:schemeClr val="accent5">
                <a:hueOff val="-4201911"/>
                <a:satOff val="-5845"/>
                <a:lumOff val="-2241"/>
                <a:alphaOff val="0"/>
                <a:satMod val="110000"/>
                <a:lumMod val="100000"/>
                <a:shade val="100000"/>
              </a:schemeClr>
            </a:gs>
            <a:gs pos="100000">
              <a:schemeClr val="accent5">
                <a:hueOff val="-4201911"/>
                <a:satOff val="-5845"/>
                <a:lumOff val="-224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kern="1200" dirty="0"/>
            <a:t>Внутренняя оценка качества выполненной работы, обоснованности сделанных выводов, принятых решений, сформулированного аудиторского мнения в аудиторском заключении и подготовленных иных итоговых документов по результатам выполнения аудиторских заданий</a:t>
          </a:r>
        </a:p>
      </dsp:txBody>
      <dsp:txXfrm>
        <a:off x="3304" y="2482926"/>
        <a:ext cx="2621681" cy="1573008"/>
      </dsp:txXfrm>
    </dsp:sp>
    <dsp:sp modelId="{E000EAE6-240A-4D1E-9173-B14AB511A4EC}">
      <dsp:nvSpPr>
        <dsp:cNvPr id="0" name=""/>
        <dsp:cNvSpPr/>
      </dsp:nvSpPr>
      <dsp:spPr>
        <a:xfrm>
          <a:off x="2887154" y="2482926"/>
          <a:ext cx="2621681" cy="1573008"/>
        </a:xfrm>
        <a:prstGeom prst="rect">
          <a:avLst/>
        </a:prstGeom>
        <a:gradFill rotWithShape="0">
          <a:gsLst>
            <a:gs pos="0">
              <a:schemeClr val="accent5">
                <a:hueOff val="-5252389"/>
                <a:satOff val="-7306"/>
                <a:lumOff val="-2801"/>
                <a:alphaOff val="0"/>
                <a:satMod val="103000"/>
                <a:lumMod val="102000"/>
                <a:tint val="94000"/>
              </a:schemeClr>
            </a:gs>
            <a:gs pos="50000">
              <a:schemeClr val="accent5">
                <a:hueOff val="-5252389"/>
                <a:satOff val="-7306"/>
                <a:lumOff val="-2801"/>
                <a:alphaOff val="0"/>
                <a:satMod val="110000"/>
                <a:lumMod val="100000"/>
                <a:shade val="100000"/>
              </a:schemeClr>
            </a:gs>
            <a:gs pos="100000">
              <a:schemeClr val="accent5">
                <a:hueOff val="-5252389"/>
                <a:satOff val="-7306"/>
                <a:lumOff val="-280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kern="1200" dirty="0"/>
            <a:t>Рассмотрение и разрешение разногласий</a:t>
          </a:r>
        </a:p>
      </dsp:txBody>
      <dsp:txXfrm>
        <a:off x="2887154" y="2482926"/>
        <a:ext cx="2621681" cy="1573008"/>
      </dsp:txXfrm>
    </dsp:sp>
    <dsp:sp modelId="{B26F2B8A-73CE-4C12-B907-A4BCB43603E8}">
      <dsp:nvSpPr>
        <dsp:cNvPr id="0" name=""/>
        <dsp:cNvSpPr/>
      </dsp:nvSpPr>
      <dsp:spPr>
        <a:xfrm>
          <a:off x="5771004" y="2482926"/>
          <a:ext cx="2621681" cy="1573008"/>
        </a:xfrm>
        <a:prstGeom prst="rect">
          <a:avLst/>
        </a:prstGeom>
        <a:gradFill rotWithShape="0">
          <a:gsLst>
            <a:gs pos="0">
              <a:schemeClr val="accent5">
                <a:hueOff val="-6302867"/>
                <a:satOff val="-8767"/>
                <a:lumOff val="-3362"/>
                <a:alphaOff val="0"/>
                <a:satMod val="103000"/>
                <a:lumMod val="102000"/>
                <a:tint val="94000"/>
              </a:schemeClr>
            </a:gs>
            <a:gs pos="50000">
              <a:schemeClr val="accent5">
                <a:hueOff val="-6302867"/>
                <a:satOff val="-8767"/>
                <a:lumOff val="-3362"/>
                <a:alphaOff val="0"/>
                <a:satMod val="110000"/>
                <a:lumMod val="100000"/>
                <a:shade val="100000"/>
              </a:schemeClr>
            </a:gs>
            <a:gs pos="100000">
              <a:schemeClr val="accent5">
                <a:hueOff val="-6302867"/>
                <a:satOff val="-8767"/>
                <a:lumOff val="-336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kern="1200" dirty="0"/>
            <a:t>Документирование выполненных работ, сроков и объема внутренней оценки качества выполненных работ по аудиторским заданиям</a:t>
          </a:r>
        </a:p>
      </dsp:txBody>
      <dsp:txXfrm>
        <a:off x="5771004" y="2482926"/>
        <a:ext cx="2621681" cy="1573008"/>
      </dsp:txXfrm>
    </dsp:sp>
    <dsp:sp modelId="{8C704951-4EB8-4696-A0BE-6B802D0453FA}">
      <dsp:nvSpPr>
        <dsp:cNvPr id="0" name=""/>
        <dsp:cNvSpPr/>
      </dsp:nvSpPr>
      <dsp:spPr>
        <a:xfrm>
          <a:off x="8654853" y="2482926"/>
          <a:ext cx="2621681" cy="1573008"/>
        </a:xfrm>
        <a:prstGeom prst="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kern="1200" dirty="0"/>
            <a:t>Поддержание принципов и процедур внутренней оценки качества работы в актуальном состоянии</a:t>
          </a:r>
        </a:p>
      </dsp:txBody>
      <dsp:txXfrm>
        <a:off x="8654853" y="2482926"/>
        <a:ext cx="2621681" cy="1573008"/>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EE4ED0-7723-4DF0-AFDF-643EF07CEC19}">
      <dsp:nvSpPr>
        <dsp:cNvPr id="0" name=""/>
        <dsp:cNvSpPr/>
      </dsp:nvSpPr>
      <dsp:spPr>
        <a:xfrm>
          <a:off x="0" y="0"/>
          <a:ext cx="1024932" cy="908685"/>
        </a:xfrm>
        <a:prstGeom prst="roundRect">
          <a:avLst>
            <a:gd name="adj" fmla="val 10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DF5D663D-8D8D-40DA-81D5-46EF5751F78B}">
      <dsp:nvSpPr>
        <dsp:cNvPr id="0" name=""/>
        <dsp:cNvSpPr/>
      </dsp:nvSpPr>
      <dsp:spPr>
        <a:xfrm>
          <a:off x="30747" y="121158"/>
          <a:ext cx="963436" cy="666369"/>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22000" b="-22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D6C89BC1-88C9-4FC9-940E-D520AAEB0EAF}">
      <dsp:nvSpPr>
        <dsp:cNvPr id="0" name=""/>
        <dsp:cNvSpPr/>
      </dsp:nvSpPr>
      <dsp:spPr>
        <a:xfrm rot="10800000">
          <a:off x="30747" y="908684"/>
          <a:ext cx="963436" cy="1110615"/>
        </a:xfrm>
        <a:prstGeom prst="round2SameRect">
          <a:avLst>
            <a:gd name="adj1" fmla="val 10500"/>
            <a:gd name="adj2" fmla="val 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t" anchorCtr="0">
          <a:noAutofit/>
        </a:bodyPr>
        <a:lstStyle/>
        <a:p>
          <a:pPr marL="0" lvl="0" indent="0" algn="ctr" defTabSz="400050">
            <a:lnSpc>
              <a:spcPct val="90000"/>
            </a:lnSpc>
            <a:spcBef>
              <a:spcPct val="0"/>
            </a:spcBef>
            <a:spcAft>
              <a:spcPct val="35000"/>
            </a:spcAft>
            <a:buNone/>
          </a:pPr>
          <a:r>
            <a:rPr lang="ru-RU" sz="900" kern="1200" dirty="0"/>
            <a:t>Поддержание постоянного качества выполнения аудиторских заданий</a:t>
          </a:r>
        </a:p>
      </dsp:txBody>
      <dsp:txXfrm rot="10800000">
        <a:off x="60376" y="908684"/>
        <a:ext cx="904178" cy="1080986"/>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96A80F-50A4-4580-AE16-6EDACD72D57A}">
      <dsp:nvSpPr>
        <dsp:cNvPr id="0" name=""/>
        <dsp:cNvSpPr/>
      </dsp:nvSpPr>
      <dsp:spPr>
        <a:xfrm>
          <a:off x="0" y="2590"/>
          <a:ext cx="10094797"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B09F23-B117-4A7B-8E74-70C3445FDEF5}">
      <dsp:nvSpPr>
        <dsp:cNvPr id="0" name=""/>
        <dsp:cNvSpPr/>
      </dsp:nvSpPr>
      <dsp:spPr>
        <a:xfrm>
          <a:off x="0" y="2590"/>
          <a:ext cx="10094797" cy="883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ctr" defTabSz="577850">
            <a:lnSpc>
              <a:spcPct val="90000"/>
            </a:lnSpc>
            <a:spcBef>
              <a:spcPct val="0"/>
            </a:spcBef>
            <a:spcAft>
              <a:spcPct val="35000"/>
            </a:spcAft>
            <a:buNone/>
          </a:pPr>
          <a:r>
            <a:rPr lang="ru-RU" sz="1300" kern="1200" dirty="0"/>
            <a:t>Обсуждение, оценка и утверждение плана и программы аудита с руководителем рабочей группы включая рассмотрение вопросов обеспеченности специалистами, графика выполнения работ, областей, по которым возможно возникновение сложных вопросов, существенности, анализа рисков и объема планируемой выборки</a:t>
          </a:r>
        </a:p>
      </dsp:txBody>
      <dsp:txXfrm>
        <a:off x="0" y="2590"/>
        <a:ext cx="10094797" cy="883373"/>
      </dsp:txXfrm>
    </dsp:sp>
    <dsp:sp modelId="{9F77F629-B651-4EA2-AA41-6482D9F44A2C}">
      <dsp:nvSpPr>
        <dsp:cNvPr id="0" name=""/>
        <dsp:cNvSpPr/>
      </dsp:nvSpPr>
      <dsp:spPr>
        <a:xfrm>
          <a:off x="0" y="885964"/>
          <a:ext cx="10094797"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94CFE5-DFCE-4195-9B1F-77C7BE78C9FB}">
      <dsp:nvSpPr>
        <dsp:cNvPr id="0" name=""/>
        <dsp:cNvSpPr/>
      </dsp:nvSpPr>
      <dsp:spPr>
        <a:xfrm>
          <a:off x="0" y="885964"/>
          <a:ext cx="10094797" cy="883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ctr" defTabSz="577850">
            <a:lnSpc>
              <a:spcPct val="90000"/>
            </a:lnSpc>
            <a:spcBef>
              <a:spcPct val="0"/>
            </a:spcBef>
            <a:spcAft>
              <a:spcPct val="35000"/>
            </a:spcAft>
            <a:buNone/>
          </a:pPr>
          <a:r>
            <a:rPr lang="ru-RU" sz="1300" kern="1200" dirty="0"/>
            <a:t>Инструктирование рабочей группы перед заданием с целью понимания  ее членами целей и задач</a:t>
          </a:r>
        </a:p>
      </dsp:txBody>
      <dsp:txXfrm>
        <a:off x="0" y="885964"/>
        <a:ext cx="10094797" cy="883373"/>
      </dsp:txXfrm>
    </dsp:sp>
    <dsp:sp modelId="{F13721DD-674C-4F88-A43F-EBD754FEF04E}">
      <dsp:nvSpPr>
        <dsp:cNvPr id="0" name=""/>
        <dsp:cNvSpPr/>
      </dsp:nvSpPr>
      <dsp:spPr>
        <a:xfrm>
          <a:off x="0" y="1769338"/>
          <a:ext cx="10094797"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6A709A-1460-4FA7-8CF8-DE16A55EE222}">
      <dsp:nvSpPr>
        <dsp:cNvPr id="0" name=""/>
        <dsp:cNvSpPr/>
      </dsp:nvSpPr>
      <dsp:spPr>
        <a:xfrm>
          <a:off x="0" y="1769338"/>
          <a:ext cx="10094797" cy="883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ctr" defTabSz="577850">
            <a:lnSpc>
              <a:spcPct val="90000"/>
            </a:lnSpc>
            <a:spcBef>
              <a:spcPct val="0"/>
            </a:spcBef>
            <a:spcAft>
              <a:spcPct val="35000"/>
            </a:spcAft>
            <a:buNone/>
          </a:pPr>
          <a:r>
            <a:rPr lang="ru-RU" sz="1300" i="1" kern="1200" dirty="0"/>
            <a:t>Распределение обязанностей между членами рабочей группы и получение убеждения в понимании членами группы целей их работы и поставленных перед ними задач</a:t>
          </a:r>
          <a:endParaRPr lang="ru-RU" sz="1300" kern="1200" dirty="0"/>
        </a:p>
      </dsp:txBody>
      <dsp:txXfrm>
        <a:off x="0" y="1769338"/>
        <a:ext cx="10094797" cy="883373"/>
      </dsp:txXfrm>
    </dsp:sp>
    <dsp:sp modelId="{7650EB9A-A40A-4A32-A976-6888D75A0FB8}">
      <dsp:nvSpPr>
        <dsp:cNvPr id="0" name=""/>
        <dsp:cNvSpPr/>
      </dsp:nvSpPr>
      <dsp:spPr>
        <a:xfrm>
          <a:off x="0" y="2652712"/>
          <a:ext cx="10094797"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7C2577-4F1F-456B-A474-A548241DAF64}">
      <dsp:nvSpPr>
        <dsp:cNvPr id="0" name=""/>
        <dsp:cNvSpPr/>
      </dsp:nvSpPr>
      <dsp:spPr>
        <a:xfrm>
          <a:off x="0" y="2652712"/>
          <a:ext cx="10094797" cy="883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ctr" defTabSz="577850">
            <a:lnSpc>
              <a:spcPct val="90000"/>
            </a:lnSpc>
            <a:spcBef>
              <a:spcPct val="0"/>
            </a:spcBef>
            <a:spcAft>
              <a:spcPct val="35000"/>
            </a:spcAft>
            <a:buNone/>
          </a:pPr>
          <a:r>
            <a:rPr lang="ru-RU" sz="1300" i="1" kern="1200" dirty="0"/>
            <a:t> Информировать членов рабочей группы, что в их обязанности входит соблюдение объективности и следование профессиональному скептицизму, а также выполнение порученной работы при неукоснительном соблюдении этических требований</a:t>
          </a:r>
          <a:endParaRPr lang="ru-RU" sz="1300" kern="1200" dirty="0"/>
        </a:p>
      </dsp:txBody>
      <dsp:txXfrm>
        <a:off x="0" y="2652712"/>
        <a:ext cx="10094797" cy="883373"/>
      </dsp:txXfrm>
    </dsp:sp>
    <dsp:sp modelId="{CFE700FD-A909-4DF8-9972-072768BAEE59}">
      <dsp:nvSpPr>
        <dsp:cNvPr id="0" name=""/>
        <dsp:cNvSpPr/>
      </dsp:nvSpPr>
      <dsp:spPr>
        <a:xfrm>
          <a:off x="0" y="3536086"/>
          <a:ext cx="10094797"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55EC86-8B98-49F1-8471-396031F2DEE5}">
      <dsp:nvSpPr>
        <dsp:cNvPr id="0" name=""/>
        <dsp:cNvSpPr/>
      </dsp:nvSpPr>
      <dsp:spPr>
        <a:xfrm>
          <a:off x="0" y="3536086"/>
          <a:ext cx="10094797" cy="883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ctr" defTabSz="577850">
            <a:lnSpc>
              <a:spcPct val="90000"/>
            </a:lnSpc>
            <a:spcBef>
              <a:spcPct val="0"/>
            </a:spcBef>
            <a:spcAft>
              <a:spcPct val="35000"/>
            </a:spcAft>
            <a:buNone/>
          </a:pPr>
          <a:r>
            <a:rPr lang="ru-RU" sz="1300" i="1" kern="1200" dirty="0"/>
            <a:t>	Обсуждение, с учетом знания клиента, отрасли, в которой он ведет свою деятельность, информации о ключевом управленческом персонале, рисков, включая вопросы недобросовестных действий, влияющие на клиента и задание, и какие аудиторские процедуры будут достаточными и надлежащими, необходимых для получения убеждения в том, что не существует существенных искажений на уровне отчетности или отдельных утверждений</a:t>
          </a:r>
          <a:endParaRPr lang="ru-RU" sz="1300" kern="1200" dirty="0"/>
        </a:p>
      </dsp:txBody>
      <dsp:txXfrm>
        <a:off x="0" y="3536086"/>
        <a:ext cx="10094797" cy="883373"/>
      </dsp:txXfrm>
    </dsp:sp>
    <dsp:sp modelId="{32A8958A-3118-4388-BFAD-F8AF2D9BC9AB}">
      <dsp:nvSpPr>
        <dsp:cNvPr id="0" name=""/>
        <dsp:cNvSpPr/>
      </dsp:nvSpPr>
      <dsp:spPr>
        <a:xfrm>
          <a:off x="0" y="4419460"/>
          <a:ext cx="10094797"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3B3E41-A7AC-4AEC-A7E6-EC5FF60CF7A6}">
      <dsp:nvSpPr>
        <dsp:cNvPr id="0" name=""/>
        <dsp:cNvSpPr/>
      </dsp:nvSpPr>
      <dsp:spPr>
        <a:xfrm>
          <a:off x="0" y="4419460"/>
          <a:ext cx="10094797" cy="883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ctr" defTabSz="577850">
            <a:lnSpc>
              <a:spcPct val="90000"/>
            </a:lnSpc>
            <a:spcBef>
              <a:spcPct val="0"/>
            </a:spcBef>
            <a:spcAft>
              <a:spcPct val="35000"/>
            </a:spcAft>
            <a:buNone/>
          </a:pPr>
          <a:r>
            <a:rPr lang="ru-RU" sz="1300" i="1" kern="1200" dirty="0"/>
            <a:t>Обсуждение времени, необходимого для выполнения задания в соответствии с применимыми требованиями законодательства и правилами АО, АИП, проведения проверки качества и своевременного выпуска аудиторского заключения или иного отчета</a:t>
          </a:r>
          <a:endParaRPr lang="ru-RU" sz="1300" kern="1200" dirty="0"/>
        </a:p>
      </dsp:txBody>
      <dsp:txXfrm>
        <a:off x="0" y="4419460"/>
        <a:ext cx="10094797" cy="883373"/>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EE4ED0-7723-4DF0-AFDF-643EF07CEC19}">
      <dsp:nvSpPr>
        <dsp:cNvPr id="0" name=""/>
        <dsp:cNvSpPr/>
      </dsp:nvSpPr>
      <dsp:spPr>
        <a:xfrm>
          <a:off x="0" y="0"/>
          <a:ext cx="1024932" cy="908685"/>
        </a:xfrm>
        <a:prstGeom prst="roundRect">
          <a:avLst>
            <a:gd name="adj" fmla="val 10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DF5D663D-8D8D-40DA-81D5-46EF5751F78B}">
      <dsp:nvSpPr>
        <dsp:cNvPr id="0" name=""/>
        <dsp:cNvSpPr/>
      </dsp:nvSpPr>
      <dsp:spPr>
        <a:xfrm>
          <a:off x="30747" y="121158"/>
          <a:ext cx="963436" cy="666369"/>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22000" b="-22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D6C89BC1-88C9-4FC9-940E-D520AAEB0EAF}">
      <dsp:nvSpPr>
        <dsp:cNvPr id="0" name=""/>
        <dsp:cNvSpPr/>
      </dsp:nvSpPr>
      <dsp:spPr>
        <a:xfrm rot="10800000">
          <a:off x="30747" y="908684"/>
          <a:ext cx="963436" cy="1110615"/>
        </a:xfrm>
        <a:prstGeom prst="round2SameRect">
          <a:avLst>
            <a:gd name="adj1" fmla="val 10500"/>
            <a:gd name="adj2" fmla="val 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t" anchorCtr="0">
          <a:noAutofit/>
        </a:bodyPr>
        <a:lstStyle/>
        <a:p>
          <a:pPr marL="0" lvl="0" indent="0" algn="ctr" defTabSz="400050">
            <a:lnSpc>
              <a:spcPct val="90000"/>
            </a:lnSpc>
            <a:spcBef>
              <a:spcPct val="0"/>
            </a:spcBef>
            <a:spcAft>
              <a:spcPct val="35000"/>
            </a:spcAft>
            <a:buNone/>
          </a:pPr>
          <a:r>
            <a:rPr lang="ru-RU" sz="900" kern="1200" dirty="0"/>
            <a:t>Поддержание постоянного качества выполнения аудиторских заданий</a:t>
          </a:r>
        </a:p>
      </dsp:txBody>
      <dsp:txXfrm rot="10800000">
        <a:off x="60376" y="908684"/>
        <a:ext cx="904178" cy="1080986"/>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60BC8E-58B6-4107-BF0E-9FFA5A89F313}">
      <dsp:nvSpPr>
        <dsp:cNvPr id="0" name=""/>
        <dsp:cNvSpPr/>
      </dsp:nvSpPr>
      <dsp:spPr>
        <a:xfrm>
          <a:off x="0" y="1125"/>
          <a:ext cx="7981950"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803B0B3-B328-46BA-B316-D7EC85C209D4}">
      <dsp:nvSpPr>
        <dsp:cNvPr id="0" name=""/>
        <dsp:cNvSpPr/>
      </dsp:nvSpPr>
      <dsp:spPr>
        <a:xfrm>
          <a:off x="0" y="1125"/>
          <a:ext cx="7981950" cy="767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ru-RU" sz="1800" kern="1200" dirty="0"/>
            <a:t>Соответствующие требования включены в должностные инструкции</a:t>
          </a:r>
        </a:p>
      </dsp:txBody>
      <dsp:txXfrm>
        <a:off x="0" y="1125"/>
        <a:ext cx="7981950" cy="767599"/>
      </dsp:txXfrm>
    </dsp:sp>
    <dsp:sp modelId="{6164CBE3-63E2-42EE-AC7E-EBC8E0644C98}">
      <dsp:nvSpPr>
        <dsp:cNvPr id="0" name=""/>
        <dsp:cNvSpPr/>
      </dsp:nvSpPr>
      <dsp:spPr>
        <a:xfrm>
          <a:off x="0" y="768725"/>
          <a:ext cx="7981950"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35317BD-397A-442F-9471-3E288A0E754F}">
      <dsp:nvSpPr>
        <dsp:cNvPr id="0" name=""/>
        <dsp:cNvSpPr/>
      </dsp:nvSpPr>
      <dsp:spPr>
        <a:xfrm>
          <a:off x="0" y="768725"/>
          <a:ext cx="7981950" cy="767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ru-RU" sz="1800" kern="1200" dirty="0"/>
            <a:t>Вопрос соблюдения законодательства включен в процедуры оценки результатов работы работников</a:t>
          </a:r>
        </a:p>
      </dsp:txBody>
      <dsp:txXfrm>
        <a:off x="0" y="768725"/>
        <a:ext cx="7981950" cy="767599"/>
      </dsp:txXfrm>
    </dsp:sp>
    <dsp:sp modelId="{94797F36-D0B8-4B41-818D-04503A6FF6A0}">
      <dsp:nvSpPr>
        <dsp:cNvPr id="0" name=""/>
        <dsp:cNvSpPr/>
      </dsp:nvSpPr>
      <dsp:spPr>
        <a:xfrm>
          <a:off x="0" y="1536324"/>
          <a:ext cx="7981950"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51E1C52-8790-432D-9316-1277CF265FAE}">
      <dsp:nvSpPr>
        <dsp:cNvPr id="0" name=""/>
        <dsp:cNvSpPr/>
      </dsp:nvSpPr>
      <dsp:spPr>
        <a:xfrm>
          <a:off x="0" y="1536324"/>
          <a:ext cx="7981950" cy="767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ru-RU" sz="1800" kern="1200" dirty="0"/>
            <a:t>Другие решения</a:t>
          </a:r>
        </a:p>
      </dsp:txBody>
      <dsp:txXfrm>
        <a:off x="0" y="1536324"/>
        <a:ext cx="7981950" cy="767599"/>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EE4ED0-7723-4DF0-AFDF-643EF07CEC19}">
      <dsp:nvSpPr>
        <dsp:cNvPr id="0" name=""/>
        <dsp:cNvSpPr/>
      </dsp:nvSpPr>
      <dsp:spPr>
        <a:xfrm>
          <a:off x="0" y="0"/>
          <a:ext cx="1024932" cy="908685"/>
        </a:xfrm>
        <a:prstGeom prst="roundRect">
          <a:avLst>
            <a:gd name="adj" fmla="val 10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DF5D663D-8D8D-40DA-81D5-46EF5751F78B}">
      <dsp:nvSpPr>
        <dsp:cNvPr id="0" name=""/>
        <dsp:cNvSpPr/>
      </dsp:nvSpPr>
      <dsp:spPr>
        <a:xfrm>
          <a:off x="30747" y="121158"/>
          <a:ext cx="963436" cy="666369"/>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22000" b="-22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D6C89BC1-88C9-4FC9-940E-D520AAEB0EAF}">
      <dsp:nvSpPr>
        <dsp:cNvPr id="0" name=""/>
        <dsp:cNvSpPr/>
      </dsp:nvSpPr>
      <dsp:spPr>
        <a:xfrm rot="10800000">
          <a:off x="30747" y="908684"/>
          <a:ext cx="963436" cy="1110615"/>
        </a:xfrm>
        <a:prstGeom prst="round2SameRect">
          <a:avLst>
            <a:gd name="adj1" fmla="val 10500"/>
            <a:gd name="adj2" fmla="val 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t" anchorCtr="0">
          <a:noAutofit/>
        </a:bodyPr>
        <a:lstStyle/>
        <a:p>
          <a:pPr marL="0" lvl="0" indent="0" algn="ctr" defTabSz="400050">
            <a:lnSpc>
              <a:spcPct val="90000"/>
            </a:lnSpc>
            <a:spcBef>
              <a:spcPct val="0"/>
            </a:spcBef>
            <a:spcAft>
              <a:spcPct val="35000"/>
            </a:spcAft>
            <a:buNone/>
          </a:pPr>
          <a:r>
            <a:rPr lang="ru-RU" sz="900" kern="1200" dirty="0"/>
            <a:t>Поддержание постоянного качества выполнения аудиторских заданий</a:t>
          </a:r>
        </a:p>
      </dsp:txBody>
      <dsp:txXfrm rot="10800000">
        <a:off x="60376" y="908684"/>
        <a:ext cx="904178" cy="1080986"/>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981876-B2F5-492A-A058-6E55F7BC35C4}">
      <dsp:nvSpPr>
        <dsp:cNvPr id="0" name=""/>
        <dsp:cNvSpPr/>
      </dsp:nvSpPr>
      <dsp:spPr>
        <a:xfrm>
          <a:off x="2361469" y="860377"/>
          <a:ext cx="511511" cy="91440"/>
        </a:xfrm>
        <a:custGeom>
          <a:avLst/>
          <a:gdLst/>
          <a:ahLst/>
          <a:cxnLst/>
          <a:rect l="0" t="0" r="0" b="0"/>
          <a:pathLst>
            <a:path>
              <a:moveTo>
                <a:pt x="0" y="45720"/>
              </a:moveTo>
              <a:lnTo>
                <a:pt x="511511"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ru-RU" sz="1400" b="1" kern="1200" dirty="0"/>
        </a:p>
      </dsp:txBody>
      <dsp:txXfrm>
        <a:off x="2603672" y="903387"/>
        <a:ext cx="27105" cy="5421"/>
      </dsp:txXfrm>
    </dsp:sp>
    <dsp:sp modelId="{241B46FD-679E-4F96-96D8-BBB29A1DD2F2}">
      <dsp:nvSpPr>
        <dsp:cNvPr id="0" name=""/>
        <dsp:cNvSpPr/>
      </dsp:nvSpPr>
      <dsp:spPr>
        <a:xfrm>
          <a:off x="6261" y="198995"/>
          <a:ext cx="2357008" cy="141420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ru-RU" sz="1400" b="1" kern="1200" dirty="0"/>
            <a:t>Подтверждение квалификации и опыта консультанта в области, относящейся к предмету консультации</a:t>
          </a:r>
        </a:p>
      </dsp:txBody>
      <dsp:txXfrm>
        <a:off x="6261" y="198995"/>
        <a:ext cx="2357008" cy="1414204"/>
      </dsp:txXfrm>
    </dsp:sp>
    <dsp:sp modelId="{56C111D6-5732-4277-8068-1B175A7EB7AB}">
      <dsp:nvSpPr>
        <dsp:cNvPr id="0" name=""/>
        <dsp:cNvSpPr/>
      </dsp:nvSpPr>
      <dsp:spPr>
        <a:xfrm>
          <a:off x="5260589" y="860377"/>
          <a:ext cx="511511" cy="91440"/>
        </a:xfrm>
        <a:custGeom>
          <a:avLst/>
          <a:gdLst/>
          <a:ahLst/>
          <a:cxnLst/>
          <a:rect l="0" t="0" r="0" b="0"/>
          <a:pathLst>
            <a:path>
              <a:moveTo>
                <a:pt x="0" y="45720"/>
              </a:moveTo>
              <a:lnTo>
                <a:pt x="511511"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ru-RU" sz="1400" b="1" kern="1200" dirty="0"/>
        </a:p>
      </dsp:txBody>
      <dsp:txXfrm>
        <a:off x="5502792" y="903387"/>
        <a:ext cx="27105" cy="5421"/>
      </dsp:txXfrm>
    </dsp:sp>
    <dsp:sp modelId="{150F6DE0-8A95-42B1-A09A-E7DD3CF96AE4}">
      <dsp:nvSpPr>
        <dsp:cNvPr id="0" name=""/>
        <dsp:cNvSpPr/>
      </dsp:nvSpPr>
      <dsp:spPr>
        <a:xfrm>
          <a:off x="2905381" y="198995"/>
          <a:ext cx="2357008" cy="141420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ru-RU" sz="1400" b="1" kern="1200" dirty="0"/>
            <a:t>Характер и объем консультаций</a:t>
          </a:r>
        </a:p>
      </dsp:txBody>
      <dsp:txXfrm>
        <a:off x="2905381" y="198995"/>
        <a:ext cx="2357008" cy="1414204"/>
      </dsp:txXfrm>
    </dsp:sp>
    <dsp:sp modelId="{63A04CF5-DC25-40F2-8585-630E4CAD21A9}">
      <dsp:nvSpPr>
        <dsp:cNvPr id="0" name=""/>
        <dsp:cNvSpPr/>
      </dsp:nvSpPr>
      <dsp:spPr>
        <a:xfrm>
          <a:off x="1184765" y="1611400"/>
          <a:ext cx="5798240" cy="511511"/>
        </a:xfrm>
        <a:custGeom>
          <a:avLst/>
          <a:gdLst/>
          <a:ahLst/>
          <a:cxnLst/>
          <a:rect l="0" t="0" r="0" b="0"/>
          <a:pathLst>
            <a:path>
              <a:moveTo>
                <a:pt x="5798240" y="0"/>
              </a:moveTo>
              <a:lnTo>
                <a:pt x="5798240" y="272855"/>
              </a:lnTo>
              <a:lnTo>
                <a:pt x="0" y="272855"/>
              </a:lnTo>
              <a:lnTo>
                <a:pt x="0" y="511511"/>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ru-RU" sz="1400" b="1" kern="1200" dirty="0"/>
        </a:p>
      </dsp:txBody>
      <dsp:txXfrm>
        <a:off x="3938297" y="1864445"/>
        <a:ext cx="291176" cy="5421"/>
      </dsp:txXfrm>
    </dsp:sp>
    <dsp:sp modelId="{81EB700B-B6FA-4A5E-8908-DB4E81939C08}">
      <dsp:nvSpPr>
        <dsp:cNvPr id="0" name=""/>
        <dsp:cNvSpPr/>
      </dsp:nvSpPr>
      <dsp:spPr>
        <a:xfrm>
          <a:off x="5804501" y="198995"/>
          <a:ext cx="2357008" cy="141420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ru-RU" sz="1400" b="1" kern="1200" dirty="0"/>
            <a:t>Выводы руководителя задания, сделанные по результатам консультаций</a:t>
          </a:r>
        </a:p>
      </dsp:txBody>
      <dsp:txXfrm>
        <a:off x="5804501" y="198995"/>
        <a:ext cx="2357008" cy="1414204"/>
      </dsp:txXfrm>
    </dsp:sp>
    <dsp:sp modelId="{DD81F1D0-3B7A-4A9A-A69D-8FDE1D976E5B}">
      <dsp:nvSpPr>
        <dsp:cNvPr id="0" name=""/>
        <dsp:cNvSpPr/>
      </dsp:nvSpPr>
      <dsp:spPr>
        <a:xfrm>
          <a:off x="2361469" y="2816694"/>
          <a:ext cx="511511" cy="91440"/>
        </a:xfrm>
        <a:custGeom>
          <a:avLst/>
          <a:gdLst/>
          <a:ahLst/>
          <a:cxnLst/>
          <a:rect l="0" t="0" r="0" b="0"/>
          <a:pathLst>
            <a:path>
              <a:moveTo>
                <a:pt x="0" y="45720"/>
              </a:moveTo>
              <a:lnTo>
                <a:pt x="511511"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ru-RU" sz="1400" b="1" kern="1200" dirty="0"/>
        </a:p>
      </dsp:txBody>
      <dsp:txXfrm>
        <a:off x="2603672" y="2859703"/>
        <a:ext cx="27105" cy="5421"/>
      </dsp:txXfrm>
    </dsp:sp>
    <dsp:sp modelId="{5AF856EA-FBBA-43D8-A888-88A669624639}">
      <dsp:nvSpPr>
        <dsp:cNvPr id="0" name=""/>
        <dsp:cNvSpPr/>
      </dsp:nvSpPr>
      <dsp:spPr>
        <a:xfrm>
          <a:off x="6261" y="2155311"/>
          <a:ext cx="2357008" cy="141420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ru-RU" sz="1400" b="1" kern="1200" dirty="0"/>
            <a:t>Согласование выводов по результатам консультаций с консультантом и лицом, запросившим консультацию</a:t>
          </a:r>
        </a:p>
      </dsp:txBody>
      <dsp:txXfrm>
        <a:off x="6261" y="2155311"/>
        <a:ext cx="2357008" cy="1414204"/>
      </dsp:txXfrm>
    </dsp:sp>
    <dsp:sp modelId="{D06280E8-2D03-46D5-A819-7BB57135210A}">
      <dsp:nvSpPr>
        <dsp:cNvPr id="0" name=""/>
        <dsp:cNvSpPr/>
      </dsp:nvSpPr>
      <dsp:spPr>
        <a:xfrm>
          <a:off x="2905381" y="2155311"/>
          <a:ext cx="2357008" cy="141420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ru-RU" sz="1400" b="1" kern="1200" dirty="0"/>
            <a:t>Практическая реализация сделанных выводов по результатам консультаций</a:t>
          </a:r>
        </a:p>
      </dsp:txBody>
      <dsp:txXfrm>
        <a:off x="2905381" y="2155311"/>
        <a:ext cx="2357008" cy="14142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DA3879-6173-490C-8307-F544D49DB216}">
      <dsp:nvSpPr>
        <dsp:cNvPr id="0" name=""/>
        <dsp:cNvSpPr/>
      </dsp:nvSpPr>
      <dsp:spPr>
        <a:xfrm>
          <a:off x="98874" y="368694"/>
          <a:ext cx="4621709" cy="673097"/>
        </a:xfrm>
        <a:prstGeom prst="leftArrow">
          <a:avLst>
            <a:gd name="adj1" fmla="val 50000"/>
            <a:gd name="adj2" fmla="val 5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68580" rIns="68580" bIns="106854" numCol="1" spcCol="1270" anchor="ctr" anchorCtr="0">
          <a:noAutofit/>
        </a:bodyPr>
        <a:lstStyle/>
        <a:p>
          <a:pPr marL="0" lvl="0" indent="0" algn="r" defTabSz="800100">
            <a:lnSpc>
              <a:spcPct val="90000"/>
            </a:lnSpc>
            <a:spcBef>
              <a:spcPct val="0"/>
            </a:spcBef>
            <a:spcAft>
              <a:spcPct val="35000"/>
            </a:spcAft>
            <a:buNone/>
          </a:pPr>
          <a:r>
            <a:rPr lang="ru-RU" sz="1800" kern="1200" dirty="0"/>
            <a:t>разработаны</a:t>
          </a:r>
        </a:p>
      </dsp:txBody>
      <dsp:txXfrm>
        <a:off x="267148" y="536968"/>
        <a:ext cx="4453435" cy="336549"/>
      </dsp:txXfrm>
    </dsp:sp>
    <dsp:sp modelId="{82205706-51B7-4669-8240-8463DF94941D}">
      <dsp:nvSpPr>
        <dsp:cNvPr id="0" name=""/>
        <dsp:cNvSpPr/>
      </dsp:nvSpPr>
      <dsp:spPr>
        <a:xfrm>
          <a:off x="98874" y="593059"/>
          <a:ext cx="3198222" cy="673097"/>
        </a:xfrm>
        <a:prstGeom prst="leftArrow">
          <a:avLst>
            <a:gd name="adj1" fmla="val 50000"/>
            <a:gd name="adj2" fmla="val 5000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68580" rIns="68580" bIns="106854" numCol="1" spcCol="1270" anchor="ctr" anchorCtr="0">
          <a:noAutofit/>
        </a:bodyPr>
        <a:lstStyle/>
        <a:p>
          <a:pPr marL="0" lvl="0" indent="0" algn="r" defTabSz="800100">
            <a:lnSpc>
              <a:spcPct val="90000"/>
            </a:lnSpc>
            <a:spcBef>
              <a:spcPct val="0"/>
            </a:spcBef>
            <a:spcAft>
              <a:spcPct val="35000"/>
            </a:spcAft>
            <a:buNone/>
          </a:pPr>
          <a:r>
            <a:rPr lang="ru-RU" sz="1800" kern="1200" dirty="0"/>
            <a:t>утверждены</a:t>
          </a:r>
        </a:p>
      </dsp:txBody>
      <dsp:txXfrm>
        <a:off x="267148" y="761333"/>
        <a:ext cx="3029948" cy="336549"/>
      </dsp:txXfrm>
    </dsp:sp>
    <dsp:sp modelId="{B431E260-3015-4716-81DB-251D3E56A72D}">
      <dsp:nvSpPr>
        <dsp:cNvPr id="0" name=""/>
        <dsp:cNvSpPr/>
      </dsp:nvSpPr>
      <dsp:spPr>
        <a:xfrm>
          <a:off x="90950" y="823207"/>
          <a:ext cx="2170236" cy="673097"/>
        </a:xfrm>
        <a:prstGeom prst="leftArrow">
          <a:avLst>
            <a:gd name="adj1" fmla="val 50000"/>
            <a:gd name="adj2" fmla="val 5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68580" rIns="68580" bIns="106854" numCol="1" spcCol="1270" anchor="ctr" anchorCtr="0">
          <a:noAutofit/>
        </a:bodyPr>
        <a:lstStyle/>
        <a:p>
          <a:pPr marL="0" lvl="0" indent="0" algn="r" defTabSz="800100">
            <a:lnSpc>
              <a:spcPct val="90000"/>
            </a:lnSpc>
            <a:spcBef>
              <a:spcPct val="0"/>
            </a:spcBef>
            <a:spcAft>
              <a:spcPct val="35000"/>
            </a:spcAft>
            <a:buNone/>
          </a:pPr>
          <a:r>
            <a:rPr lang="ru-RU" sz="1800" kern="1200" dirty="0"/>
            <a:t>внедрены</a:t>
          </a:r>
        </a:p>
      </dsp:txBody>
      <dsp:txXfrm>
        <a:off x="259224" y="991481"/>
        <a:ext cx="2001962" cy="336549"/>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EE4ED0-7723-4DF0-AFDF-643EF07CEC19}">
      <dsp:nvSpPr>
        <dsp:cNvPr id="0" name=""/>
        <dsp:cNvSpPr/>
      </dsp:nvSpPr>
      <dsp:spPr>
        <a:xfrm>
          <a:off x="0" y="0"/>
          <a:ext cx="939207" cy="908685"/>
        </a:xfrm>
        <a:prstGeom prst="roundRect">
          <a:avLst>
            <a:gd name="adj" fmla="val 10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15508E66-1547-47D5-867C-A5E42F172564}">
      <dsp:nvSpPr>
        <dsp:cNvPr id="0" name=""/>
        <dsp:cNvSpPr/>
      </dsp:nvSpPr>
      <dsp:spPr>
        <a:xfrm>
          <a:off x="28176" y="121158"/>
          <a:ext cx="882854" cy="666369"/>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22000" b="-22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2B4CC1D-5D89-43F2-A250-8CDDFE033D17}">
      <dsp:nvSpPr>
        <dsp:cNvPr id="0" name=""/>
        <dsp:cNvSpPr/>
      </dsp:nvSpPr>
      <dsp:spPr>
        <a:xfrm rot="10800000">
          <a:off x="28176" y="908684"/>
          <a:ext cx="882854" cy="1110615"/>
        </a:xfrm>
        <a:prstGeom prst="round2SameRect">
          <a:avLst>
            <a:gd name="adj1" fmla="val 10500"/>
            <a:gd name="adj2" fmla="val 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t" anchorCtr="0">
          <a:noAutofit/>
        </a:bodyPr>
        <a:lstStyle/>
        <a:p>
          <a:pPr marL="0" lvl="0" indent="0" algn="ctr" defTabSz="400050">
            <a:lnSpc>
              <a:spcPct val="90000"/>
            </a:lnSpc>
            <a:spcBef>
              <a:spcPct val="0"/>
            </a:spcBef>
            <a:spcAft>
              <a:spcPct val="35000"/>
            </a:spcAft>
            <a:buNone/>
          </a:pPr>
          <a:r>
            <a:rPr lang="ru-RU" sz="900" kern="1200" dirty="0"/>
            <a:t>Наблюдение за выполнением аудиторского задания</a:t>
          </a:r>
        </a:p>
      </dsp:txBody>
      <dsp:txXfrm rot="10800000">
        <a:off x="55327" y="908684"/>
        <a:ext cx="828552" cy="1083464"/>
      </dsp:txXfrm>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329E3-4184-44BF-86DD-3746ADF3A896}">
      <dsp:nvSpPr>
        <dsp:cNvPr id="0" name=""/>
        <dsp:cNvSpPr/>
      </dsp:nvSpPr>
      <dsp:spPr>
        <a:xfrm>
          <a:off x="3000" y="340564"/>
          <a:ext cx="2380181" cy="142810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u-RU" sz="1300" kern="1200" dirty="0"/>
            <a:t>Ход выполнения аудиторских процедур</a:t>
          </a:r>
        </a:p>
      </dsp:txBody>
      <dsp:txXfrm>
        <a:off x="3000" y="340564"/>
        <a:ext cx="2380181" cy="1428109"/>
      </dsp:txXfrm>
    </dsp:sp>
    <dsp:sp modelId="{FFCD628B-2F45-4305-B52A-3AF0E2BF8004}">
      <dsp:nvSpPr>
        <dsp:cNvPr id="0" name=""/>
        <dsp:cNvSpPr/>
      </dsp:nvSpPr>
      <dsp:spPr>
        <a:xfrm>
          <a:off x="2621200" y="340564"/>
          <a:ext cx="2380181" cy="1428109"/>
        </a:xfrm>
        <a:prstGeom prst="rect">
          <a:avLst/>
        </a:prstGeom>
        <a:solidFill>
          <a:schemeClr val="accent5">
            <a:hueOff val="-1225557"/>
            <a:satOff val="-1705"/>
            <a:lumOff val="-6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u-RU" sz="1300" kern="1200" dirty="0"/>
            <a:t>Компетентность, квалификация членов аудиторской группы, понимание полученных инструкций,</a:t>
          </a:r>
        </a:p>
        <a:p>
          <a:pPr marL="0" lvl="0" indent="0" algn="ctr" defTabSz="577850">
            <a:lnSpc>
              <a:spcPct val="90000"/>
            </a:lnSpc>
            <a:spcBef>
              <a:spcPct val="0"/>
            </a:spcBef>
            <a:spcAft>
              <a:spcPct val="35000"/>
            </a:spcAft>
            <a:buNone/>
          </a:pPr>
          <a:r>
            <a:rPr lang="ru-RU" sz="1300" kern="1200" dirty="0"/>
            <a:t> наличие достаточного времени для выполнения работ</a:t>
          </a:r>
        </a:p>
      </dsp:txBody>
      <dsp:txXfrm>
        <a:off x="2621200" y="340564"/>
        <a:ext cx="2380181" cy="1428109"/>
      </dsp:txXfrm>
    </dsp:sp>
    <dsp:sp modelId="{6CF5663A-8DE0-431F-9E1F-2D54D8E6B6F9}">
      <dsp:nvSpPr>
        <dsp:cNvPr id="0" name=""/>
        <dsp:cNvSpPr/>
      </dsp:nvSpPr>
      <dsp:spPr>
        <a:xfrm>
          <a:off x="5239400" y="340564"/>
          <a:ext cx="2380181" cy="1428109"/>
        </a:xfrm>
        <a:prstGeom prst="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u-RU" sz="1300" kern="1200" dirty="0"/>
            <a:t>Соответствие выполняемых работ стратегии и плану аудита</a:t>
          </a:r>
        </a:p>
      </dsp:txBody>
      <dsp:txXfrm>
        <a:off x="5239400" y="340564"/>
        <a:ext cx="2380181" cy="1428109"/>
      </dsp:txXfrm>
    </dsp:sp>
    <dsp:sp modelId="{FEA56795-C970-4019-A611-979A2AD3F1AE}">
      <dsp:nvSpPr>
        <dsp:cNvPr id="0" name=""/>
        <dsp:cNvSpPr/>
      </dsp:nvSpPr>
      <dsp:spPr>
        <a:xfrm>
          <a:off x="7857600" y="340564"/>
          <a:ext cx="2380181" cy="1428109"/>
        </a:xfrm>
        <a:prstGeom prst="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u-RU" sz="1300" kern="1200" dirty="0"/>
            <a:t>Значимые вопросы возникающие в ходе выполнения аудиторского задания,</a:t>
          </a:r>
        </a:p>
        <a:p>
          <a:pPr marL="0" lvl="0" indent="0" algn="ctr" defTabSz="577850">
            <a:lnSpc>
              <a:spcPct val="90000"/>
            </a:lnSpc>
            <a:spcBef>
              <a:spcPct val="0"/>
            </a:spcBef>
            <a:spcAft>
              <a:spcPct val="35000"/>
            </a:spcAft>
            <a:buNone/>
          </a:pPr>
          <a:r>
            <a:rPr lang="ru-RU" sz="1300" kern="1200" dirty="0"/>
            <a:t>изменение запланированного подхода</a:t>
          </a:r>
        </a:p>
      </dsp:txBody>
      <dsp:txXfrm>
        <a:off x="7857600" y="340564"/>
        <a:ext cx="2380181" cy="1428109"/>
      </dsp:txXfrm>
    </dsp:sp>
    <dsp:sp modelId="{B803EBFB-E913-44EF-8615-5EB14AB86F01}">
      <dsp:nvSpPr>
        <dsp:cNvPr id="0" name=""/>
        <dsp:cNvSpPr/>
      </dsp:nvSpPr>
      <dsp:spPr>
        <a:xfrm>
          <a:off x="1312100" y="2006692"/>
          <a:ext cx="2380181" cy="1428109"/>
        </a:xfrm>
        <a:prstGeom prst="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u-RU" sz="1300" kern="1200" dirty="0"/>
            <a:t>Вопросы для консультаций, </a:t>
          </a:r>
        </a:p>
        <a:p>
          <a:pPr marL="0" lvl="0" indent="0" algn="ctr" defTabSz="577850">
            <a:lnSpc>
              <a:spcPct val="90000"/>
            </a:lnSpc>
            <a:spcBef>
              <a:spcPct val="0"/>
            </a:spcBef>
            <a:spcAft>
              <a:spcPct val="35000"/>
            </a:spcAft>
            <a:buNone/>
          </a:pPr>
          <a:r>
            <a:rPr lang="ru-RU" sz="1300" kern="1200" dirty="0"/>
            <a:t> рассмотрение их более опытными членами аудиторской группы</a:t>
          </a:r>
        </a:p>
      </dsp:txBody>
      <dsp:txXfrm>
        <a:off x="1312100" y="2006692"/>
        <a:ext cx="2380181" cy="1428109"/>
      </dsp:txXfrm>
    </dsp:sp>
    <dsp:sp modelId="{DEE5E12E-4998-4F29-8BC4-2D8F83F86C6C}">
      <dsp:nvSpPr>
        <dsp:cNvPr id="0" name=""/>
        <dsp:cNvSpPr/>
      </dsp:nvSpPr>
      <dsp:spPr>
        <a:xfrm>
          <a:off x="3930300" y="2006692"/>
          <a:ext cx="2380181" cy="1428109"/>
        </a:xfrm>
        <a:prstGeom prst="rect">
          <a:avLst/>
        </a:prstGeom>
        <a:solidFill>
          <a:schemeClr val="accent5">
            <a:hueOff val="-6127787"/>
            <a:satOff val="-8523"/>
            <a:lumOff val="-32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u-RU" sz="1300" kern="1200" dirty="0"/>
            <a:t>Достаточность собранных аудиторских доказательств, обоснованность сделанных аудиторской группой выводов</a:t>
          </a:r>
        </a:p>
      </dsp:txBody>
      <dsp:txXfrm>
        <a:off x="3930300" y="2006692"/>
        <a:ext cx="2380181" cy="1428109"/>
      </dsp:txXfrm>
    </dsp:sp>
    <dsp:sp modelId="{ADB8C457-AE1A-41F1-9A01-BE99C31B9C0C}">
      <dsp:nvSpPr>
        <dsp:cNvPr id="0" name=""/>
        <dsp:cNvSpPr/>
      </dsp:nvSpPr>
      <dsp:spPr>
        <a:xfrm>
          <a:off x="6548500" y="2006692"/>
          <a:ext cx="2380181" cy="1428109"/>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u-RU" sz="1300" kern="1200" dirty="0"/>
            <a:t>Выполнение требований по документированию аудиторских процедур</a:t>
          </a:r>
        </a:p>
      </dsp:txBody>
      <dsp:txXfrm>
        <a:off x="6548500" y="2006692"/>
        <a:ext cx="2380181" cy="1428109"/>
      </dsp:txXfrm>
    </dsp:sp>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EE4ED0-7723-4DF0-AFDF-643EF07CEC19}">
      <dsp:nvSpPr>
        <dsp:cNvPr id="0" name=""/>
        <dsp:cNvSpPr/>
      </dsp:nvSpPr>
      <dsp:spPr>
        <a:xfrm>
          <a:off x="0" y="0"/>
          <a:ext cx="1005882" cy="1097280"/>
        </a:xfrm>
        <a:prstGeom prst="roundRect">
          <a:avLst>
            <a:gd name="adj" fmla="val 10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C7A9F2A0-2C10-4AA9-8C78-2C014DE97793}">
      <dsp:nvSpPr>
        <dsp:cNvPr id="0" name=""/>
        <dsp:cNvSpPr/>
      </dsp:nvSpPr>
      <dsp:spPr>
        <a:xfrm>
          <a:off x="30176" y="136776"/>
          <a:ext cx="945529" cy="80467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4000" r="-14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D8E08FD-0DFE-437E-ADDE-74419138E996}">
      <dsp:nvSpPr>
        <dsp:cNvPr id="0" name=""/>
        <dsp:cNvSpPr/>
      </dsp:nvSpPr>
      <dsp:spPr>
        <a:xfrm rot="10800000">
          <a:off x="30176" y="1097279"/>
          <a:ext cx="945529" cy="1341120"/>
        </a:xfrm>
        <a:prstGeom prst="round2SameRect">
          <a:avLst>
            <a:gd name="adj1" fmla="val 10500"/>
            <a:gd name="adj2" fmla="val 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ru-RU" sz="1000" kern="1200" dirty="0"/>
            <a:t>Внутренняя оценка качества выполнения аудиторского задания</a:t>
          </a:r>
        </a:p>
      </dsp:txBody>
      <dsp:txXfrm rot="10800000">
        <a:off x="59254" y="1097279"/>
        <a:ext cx="887373" cy="1312042"/>
      </dsp:txXfrm>
    </dsp:sp>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A12391-965C-44B0-AAA9-EA77F13685AA}">
      <dsp:nvSpPr>
        <dsp:cNvPr id="0" name=""/>
        <dsp:cNvSpPr/>
      </dsp:nvSpPr>
      <dsp:spPr>
        <a:xfrm>
          <a:off x="5090" y="212476"/>
          <a:ext cx="1578112" cy="1257558"/>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ru-RU" sz="1100" b="1" kern="1200" dirty="0"/>
            <a:t>Критерии отнесения аудиторских заданий к заданиям, требующим проведения внутренней оценки качества их выполнения</a:t>
          </a:r>
        </a:p>
      </dsp:txBody>
      <dsp:txXfrm>
        <a:off x="41923" y="249309"/>
        <a:ext cx="1504446" cy="1183892"/>
      </dsp:txXfrm>
    </dsp:sp>
    <dsp:sp modelId="{2C2178FA-3447-44ED-BA44-0B431778CD33}">
      <dsp:nvSpPr>
        <dsp:cNvPr id="0" name=""/>
        <dsp:cNvSpPr/>
      </dsp:nvSpPr>
      <dsp:spPr>
        <a:xfrm>
          <a:off x="1741014" y="645570"/>
          <a:ext cx="334559" cy="391371"/>
        </a:xfrm>
        <a:prstGeom prst="rightArrow">
          <a:avLst>
            <a:gd name="adj1" fmla="val 60000"/>
            <a:gd name="adj2" fmla="val 50000"/>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ru-RU" sz="900" kern="1200" dirty="0"/>
        </a:p>
      </dsp:txBody>
      <dsp:txXfrm>
        <a:off x="1741014" y="723844"/>
        <a:ext cx="234191" cy="234823"/>
      </dsp:txXfrm>
    </dsp:sp>
    <dsp:sp modelId="{8D4A53DE-EC8D-457C-82B2-3FA3ACC3B5D8}">
      <dsp:nvSpPr>
        <dsp:cNvPr id="0" name=""/>
        <dsp:cNvSpPr/>
      </dsp:nvSpPr>
      <dsp:spPr>
        <a:xfrm>
          <a:off x="2214448" y="212476"/>
          <a:ext cx="1578112" cy="1257558"/>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ru-RU" sz="1100" kern="1200" dirty="0"/>
            <a:t>Лица, ответственные за осуществление внутренней оценки качества выполнения аудиторского задания</a:t>
          </a:r>
        </a:p>
      </dsp:txBody>
      <dsp:txXfrm>
        <a:off x="2251281" y="249309"/>
        <a:ext cx="1504446" cy="1183892"/>
      </dsp:txXfrm>
    </dsp:sp>
    <dsp:sp modelId="{C0F814A7-F277-457E-A961-A94ED38DE830}">
      <dsp:nvSpPr>
        <dsp:cNvPr id="0" name=""/>
        <dsp:cNvSpPr/>
      </dsp:nvSpPr>
      <dsp:spPr>
        <a:xfrm>
          <a:off x="3950372" y="645570"/>
          <a:ext cx="334559" cy="391371"/>
        </a:xfrm>
        <a:prstGeom prst="rightArrow">
          <a:avLst>
            <a:gd name="adj1" fmla="val 60000"/>
            <a:gd name="adj2" fmla="val 50000"/>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ru-RU" sz="900" kern="1200" dirty="0"/>
        </a:p>
      </dsp:txBody>
      <dsp:txXfrm>
        <a:off x="3950372" y="723844"/>
        <a:ext cx="234191" cy="234823"/>
      </dsp:txXfrm>
    </dsp:sp>
    <dsp:sp modelId="{4C1A576C-46D3-47EA-AEED-3C279C8B8CCA}">
      <dsp:nvSpPr>
        <dsp:cNvPr id="0" name=""/>
        <dsp:cNvSpPr/>
      </dsp:nvSpPr>
      <dsp:spPr>
        <a:xfrm>
          <a:off x="4423806" y="212476"/>
          <a:ext cx="1578112" cy="1257558"/>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ru-RU" sz="1100" kern="1200" dirty="0"/>
            <a:t>Лица, осуществляющие внутреннюю оценку качества выполнения аудиторского задания</a:t>
          </a:r>
        </a:p>
      </dsp:txBody>
      <dsp:txXfrm>
        <a:off x="4460639" y="249309"/>
        <a:ext cx="1504446" cy="1183892"/>
      </dsp:txXfrm>
    </dsp:sp>
    <dsp:sp modelId="{ED255966-EF06-4A59-8E50-0264451D2E76}">
      <dsp:nvSpPr>
        <dsp:cNvPr id="0" name=""/>
        <dsp:cNvSpPr/>
      </dsp:nvSpPr>
      <dsp:spPr>
        <a:xfrm>
          <a:off x="6159730" y="645570"/>
          <a:ext cx="334559" cy="391371"/>
        </a:xfrm>
        <a:prstGeom prst="rightArrow">
          <a:avLst>
            <a:gd name="adj1" fmla="val 60000"/>
            <a:gd name="adj2" fmla="val 50000"/>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ru-RU" sz="900" kern="1200" dirty="0"/>
        </a:p>
      </dsp:txBody>
      <dsp:txXfrm>
        <a:off x="6159730" y="723844"/>
        <a:ext cx="234191" cy="234823"/>
      </dsp:txXfrm>
    </dsp:sp>
    <dsp:sp modelId="{F21C7460-909C-4958-8001-8BC09BB02087}">
      <dsp:nvSpPr>
        <dsp:cNvPr id="0" name=""/>
        <dsp:cNvSpPr/>
      </dsp:nvSpPr>
      <dsp:spPr>
        <a:xfrm>
          <a:off x="6633163" y="212476"/>
          <a:ext cx="1578112" cy="1257558"/>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ru-RU" sz="1100" kern="1200" dirty="0"/>
            <a:t>Характер, сроки и объем процедур внутренней оценки качества выполнения аудиторского задания</a:t>
          </a:r>
        </a:p>
      </dsp:txBody>
      <dsp:txXfrm>
        <a:off x="6669996" y="249309"/>
        <a:ext cx="1504446" cy="1183892"/>
      </dsp:txXfrm>
    </dsp:sp>
    <dsp:sp modelId="{69687D82-C29B-4BC2-8DC3-F5E921E32CA0}">
      <dsp:nvSpPr>
        <dsp:cNvPr id="0" name=""/>
        <dsp:cNvSpPr/>
      </dsp:nvSpPr>
      <dsp:spPr>
        <a:xfrm>
          <a:off x="8369087" y="645570"/>
          <a:ext cx="334559" cy="391371"/>
        </a:xfrm>
        <a:prstGeom prst="rightArrow">
          <a:avLst>
            <a:gd name="adj1" fmla="val 60000"/>
            <a:gd name="adj2" fmla="val 50000"/>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ru-RU" sz="900" kern="1200" dirty="0"/>
        </a:p>
      </dsp:txBody>
      <dsp:txXfrm>
        <a:off x="8369087" y="723844"/>
        <a:ext cx="234191" cy="234823"/>
      </dsp:txXfrm>
    </dsp:sp>
    <dsp:sp modelId="{271C07A4-7E68-4143-B5A5-08C0CD6F0189}">
      <dsp:nvSpPr>
        <dsp:cNvPr id="0" name=""/>
        <dsp:cNvSpPr/>
      </dsp:nvSpPr>
      <dsp:spPr>
        <a:xfrm>
          <a:off x="8842521" y="212476"/>
          <a:ext cx="1578112" cy="1257558"/>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ru-RU" sz="1100" kern="1200" dirty="0"/>
            <a:t>Процедуры внутренней оценки качества</a:t>
          </a:r>
        </a:p>
      </dsp:txBody>
      <dsp:txXfrm>
        <a:off x="8879354" y="249309"/>
        <a:ext cx="1504446" cy="1183892"/>
      </dsp:txXfrm>
    </dsp:sp>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A53B97-433D-46B5-9162-BCEB60004A67}">
      <dsp:nvSpPr>
        <dsp:cNvPr id="0" name=""/>
        <dsp:cNvSpPr/>
      </dsp:nvSpPr>
      <dsp:spPr>
        <a:xfrm>
          <a:off x="1056266" y="0"/>
          <a:ext cx="3033982" cy="2981537"/>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ru-RU" sz="1400" b="1" kern="1200" dirty="0">
              <a:solidFill>
                <a:schemeClr val="tx2"/>
              </a:solidFill>
            </a:rPr>
            <a:t>Характер конкретного аудиторского задания, в том числе насколько оно связано с вопросами, представляющими общественный интерес, а также наличие значимых рисков или обстоятельств, связанных с аудиторским заданием</a:t>
          </a:r>
        </a:p>
      </dsp:txBody>
      <dsp:txXfrm>
        <a:off x="1500582" y="436636"/>
        <a:ext cx="2145350" cy="2108265"/>
      </dsp:txXfrm>
    </dsp:sp>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FE942-DB40-4CFD-8E4F-5CCDEA227480}">
      <dsp:nvSpPr>
        <dsp:cNvPr id="0" name=""/>
        <dsp:cNvSpPr/>
      </dsp:nvSpPr>
      <dsp:spPr>
        <a:xfrm>
          <a:off x="431736" y="8316"/>
          <a:ext cx="3040893" cy="3040893"/>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ru-RU" sz="1400" b="1" kern="1200" dirty="0">
              <a:solidFill>
                <a:schemeClr val="tx2"/>
              </a:solidFill>
            </a:rPr>
            <a:t>Аудит бухгалтерской и (или) финансовой отчетности организаций, ценные бумаги которых допущены к торгам в торговой системе организатора торговли ЦБ</a:t>
          </a:r>
        </a:p>
      </dsp:txBody>
      <dsp:txXfrm>
        <a:off x="856365" y="366903"/>
        <a:ext cx="1753307" cy="2323719"/>
      </dsp:txXfrm>
    </dsp:sp>
    <dsp:sp modelId="{0A122EC9-6D8D-4846-97E5-DACD95F3652D}">
      <dsp:nvSpPr>
        <dsp:cNvPr id="0" name=""/>
        <dsp:cNvSpPr/>
      </dsp:nvSpPr>
      <dsp:spPr>
        <a:xfrm>
          <a:off x="2623370" y="8316"/>
          <a:ext cx="3040893" cy="3040893"/>
        </a:xfrm>
        <a:prstGeom prst="ellipse">
          <a:avLst/>
        </a:prstGeom>
        <a:solidFill>
          <a:schemeClr val="accent5">
            <a:alpha val="50000"/>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ru-RU" sz="1400" b="1" kern="1200" dirty="0">
              <a:solidFill>
                <a:schemeClr val="tx2"/>
              </a:solidFill>
            </a:rPr>
            <a:t>На основании критериев, установленных во внутренних правилах аудиторской организации, аудитора – индивидуального предпринимателя</a:t>
          </a:r>
        </a:p>
      </dsp:txBody>
      <dsp:txXfrm>
        <a:off x="3486326" y="366903"/>
        <a:ext cx="1753307" cy="2323719"/>
      </dsp:txXfrm>
    </dsp:sp>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EE4ED0-7723-4DF0-AFDF-643EF07CEC19}">
      <dsp:nvSpPr>
        <dsp:cNvPr id="0" name=""/>
        <dsp:cNvSpPr/>
      </dsp:nvSpPr>
      <dsp:spPr>
        <a:xfrm>
          <a:off x="0" y="0"/>
          <a:ext cx="1005882" cy="1097280"/>
        </a:xfrm>
        <a:prstGeom prst="roundRect">
          <a:avLst>
            <a:gd name="adj" fmla="val 10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C7A9F2A0-2C10-4AA9-8C78-2C014DE97793}">
      <dsp:nvSpPr>
        <dsp:cNvPr id="0" name=""/>
        <dsp:cNvSpPr/>
      </dsp:nvSpPr>
      <dsp:spPr>
        <a:xfrm>
          <a:off x="30176" y="146304"/>
          <a:ext cx="945529" cy="80467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4000" r="-14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D8E08FD-0DFE-437E-ADDE-74419138E996}">
      <dsp:nvSpPr>
        <dsp:cNvPr id="0" name=""/>
        <dsp:cNvSpPr/>
      </dsp:nvSpPr>
      <dsp:spPr>
        <a:xfrm rot="10800000">
          <a:off x="30176" y="1097279"/>
          <a:ext cx="945529" cy="1341120"/>
        </a:xfrm>
        <a:prstGeom prst="round2SameRect">
          <a:avLst>
            <a:gd name="adj1" fmla="val 10500"/>
            <a:gd name="adj2" fmla="val 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ru-RU" sz="1000" kern="1200" dirty="0"/>
            <a:t>Внутренняя оценка качества выполнения аудиторского задания</a:t>
          </a:r>
        </a:p>
      </dsp:txBody>
      <dsp:txXfrm rot="10800000">
        <a:off x="59254" y="1097279"/>
        <a:ext cx="887373" cy="1312042"/>
      </dsp:txXfrm>
    </dsp:sp>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A12391-965C-44B0-AAA9-EA77F13685AA}">
      <dsp:nvSpPr>
        <dsp:cNvPr id="0" name=""/>
        <dsp:cNvSpPr/>
      </dsp:nvSpPr>
      <dsp:spPr>
        <a:xfrm>
          <a:off x="5090" y="26739"/>
          <a:ext cx="1578112" cy="1257558"/>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ru-RU" sz="1100" kern="1200" dirty="0"/>
            <a:t>Критерии отнесения аудиторских заданий к заданиям, требующим проведения внутренней оценки качества их выполнения</a:t>
          </a:r>
        </a:p>
      </dsp:txBody>
      <dsp:txXfrm>
        <a:off x="41923" y="63572"/>
        <a:ext cx="1504446" cy="1183892"/>
      </dsp:txXfrm>
    </dsp:sp>
    <dsp:sp modelId="{2C2178FA-3447-44ED-BA44-0B431778CD33}">
      <dsp:nvSpPr>
        <dsp:cNvPr id="0" name=""/>
        <dsp:cNvSpPr/>
      </dsp:nvSpPr>
      <dsp:spPr>
        <a:xfrm>
          <a:off x="1741014" y="459832"/>
          <a:ext cx="334559" cy="391371"/>
        </a:xfrm>
        <a:prstGeom prst="rightArrow">
          <a:avLst>
            <a:gd name="adj1" fmla="val 60000"/>
            <a:gd name="adj2" fmla="val 50000"/>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ru-RU" sz="900" kern="1200" dirty="0"/>
        </a:p>
      </dsp:txBody>
      <dsp:txXfrm>
        <a:off x="1741014" y="538106"/>
        <a:ext cx="234191" cy="234823"/>
      </dsp:txXfrm>
    </dsp:sp>
    <dsp:sp modelId="{8D4A53DE-EC8D-457C-82B2-3FA3ACC3B5D8}">
      <dsp:nvSpPr>
        <dsp:cNvPr id="0" name=""/>
        <dsp:cNvSpPr/>
      </dsp:nvSpPr>
      <dsp:spPr>
        <a:xfrm>
          <a:off x="2214448" y="26739"/>
          <a:ext cx="1578112" cy="1257558"/>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ru-RU" sz="1100" b="0" kern="1200" dirty="0"/>
            <a:t>Лица, ответственные за осуществление внутренней оценки качества выполнения аудиторского задания</a:t>
          </a:r>
        </a:p>
      </dsp:txBody>
      <dsp:txXfrm>
        <a:off x="2251281" y="63572"/>
        <a:ext cx="1504446" cy="1183892"/>
      </dsp:txXfrm>
    </dsp:sp>
    <dsp:sp modelId="{C0F814A7-F277-457E-A961-A94ED38DE830}">
      <dsp:nvSpPr>
        <dsp:cNvPr id="0" name=""/>
        <dsp:cNvSpPr/>
      </dsp:nvSpPr>
      <dsp:spPr>
        <a:xfrm>
          <a:off x="3950372" y="459832"/>
          <a:ext cx="334559" cy="391371"/>
        </a:xfrm>
        <a:prstGeom prst="rightArrow">
          <a:avLst>
            <a:gd name="adj1" fmla="val 60000"/>
            <a:gd name="adj2" fmla="val 50000"/>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ru-RU" sz="900" kern="1200" dirty="0"/>
        </a:p>
      </dsp:txBody>
      <dsp:txXfrm>
        <a:off x="3950372" y="538106"/>
        <a:ext cx="234191" cy="234823"/>
      </dsp:txXfrm>
    </dsp:sp>
    <dsp:sp modelId="{4C1A576C-46D3-47EA-AEED-3C279C8B8CCA}">
      <dsp:nvSpPr>
        <dsp:cNvPr id="0" name=""/>
        <dsp:cNvSpPr/>
      </dsp:nvSpPr>
      <dsp:spPr>
        <a:xfrm>
          <a:off x="4423806" y="26739"/>
          <a:ext cx="1578112" cy="1257558"/>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ru-RU" sz="1100" b="1" kern="1200" dirty="0"/>
            <a:t>Лица, осуществляющие внутреннюю оценку качества выполнения аудиторского задания</a:t>
          </a:r>
        </a:p>
      </dsp:txBody>
      <dsp:txXfrm>
        <a:off x="4460639" y="63572"/>
        <a:ext cx="1504446" cy="1183892"/>
      </dsp:txXfrm>
    </dsp:sp>
    <dsp:sp modelId="{ED255966-EF06-4A59-8E50-0264451D2E76}">
      <dsp:nvSpPr>
        <dsp:cNvPr id="0" name=""/>
        <dsp:cNvSpPr/>
      </dsp:nvSpPr>
      <dsp:spPr>
        <a:xfrm>
          <a:off x="6159730" y="459832"/>
          <a:ext cx="334559" cy="391371"/>
        </a:xfrm>
        <a:prstGeom prst="rightArrow">
          <a:avLst>
            <a:gd name="adj1" fmla="val 60000"/>
            <a:gd name="adj2" fmla="val 50000"/>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ru-RU" sz="900" kern="1200" dirty="0"/>
        </a:p>
      </dsp:txBody>
      <dsp:txXfrm>
        <a:off x="6159730" y="538106"/>
        <a:ext cx="234191" cy="234823"/>
      </dsp:txXfrm>
    </dsp:sp>
    <dsp:sp modelId="{F21C7460-909C-4958-8001-8BC09BB02087}">
      <dsp:nvSpPr>
        <dsp:cNvPr id="0" name=""/>
        <dsp:cNvSpPr/>
      </dsp:nvSpPr>
      <dsp:spPr>
        <a:xfrm>
          <a:off x="6633163" y="26739"/>
          <a:ext cx="1578112" cy="1257558"/>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ru-RU" sz="1100" kern="1200" dirty="0"/>
            <a:t>Характер, сроки и объем процедур внутренней оценки качества выполнения аудиторского задания</a:t>
          </a:r>
        </a:p>
      </dsp:txBody>
      <dsp:txXfrm>
        <a:off x="6669996" y="63572"/>
        <a:ext cx="1504446" cy="1183892"/>
      </dsp:txXfrm>
    </dsp:sp>
    <dsp:sp modelId="{69687D82-C29B-4BC2-8DC3-F5E921E32CA0}">
      <dsp:nvSpPr>
        <dsp:cNvPr id="0" name=""/>
        <dsp:cNvSpPr/>
      </dsp:nvSpPr>
      <dsp:spPr>
        <a:xfrm>
          <a:off x="8369087" y="459832"/>
          <a:ext cx="334559" cy="391371"/>
        </a:xfrm>
        <a:prstGeom prst="rightArrow">
          <a:avLst>
            <a:gd name="adj1" fmla="val 60000"/>
            <a:gd name="adj2" fmla="val 50000"/>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ru-RU" sz="900" kern="1200" dirty="0"/>
        </a:p>
      </dsp:txBody>
      <dsp:txXfrm>
        <a:off x="8369087" y="538106"/>
        <a:ext cx="234191" cy="234823"/>
      </dsp:txXfrm>
    </dsp:sp>
    <dsp:sp modelId="{271C07A4-7E68-4143-B5A5-08C0CD6F0189}">
      <dsp:nvSpPr>
        <dsp:cNvPr id="0" name=""/>
        <dsp:cNvSpPr/>
      </dsp:nvSpPr>
      <dsp:spPr>
        <a:xfrm>
          <a:off x="8842521" y="26739"/>
          <a:ext cx="1578112" cy="1257558"/>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ru-RU" sz="1100" kern="1200" dirty="0"/>
            <a:t>Процедуры внутренней оценки качества</a:t>
          </a:r>
        </a:p>
      </dsp:txBody>
      <dsp:txXfrm>
        <a:off x="8879354" y="63572"/>
        <a:ext cx="1504446" cy="1183892"/>
      </dsp:txXfrm>
    </dsp:sp>
  </dsp:spTree>
</dsp:drawing>
</file>

<file path=ppt/diagrams/drawing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956D0B-A669-4364-BFE2-1EC1CD696312}">
      <dsp:nvSpPr>
        <dsp:cNvPr id="0" name=""/>
        <dsp:cNvSpPr/>
      </dsp:nvSpPr>
      <dsp:spPr>
        <a:xfrm>
          <a:off x="3861815" y="924"/>
          <a:ext cx="4344543" cy="53804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ru-RU" sz="1500" kern="1200" dirty="0"/>
            <a:t>Порядок назначения</a:t>
          </a:r>
        </a:p>
      </dsp:txBody>
      <dsp:txXfrm>
        <a:off x="3888080" y="27189"/>
        <a:ext cx="4292013" cy="485516"/>
      </dsp:txXfrm>
    </dsp:sp>
    <dsp:sp modelId="{6119BC77-F4C5-4058-910C-B9FE93458C65}">
      <dsp:nvSpPr>
        <dsp:cNvPr id="0" name=""/>
        <dsp:cNvSpPr/>
      </dsp:nvSpPr>
      <dsp:spPr>
        <a:xfrm>
          <a:off x="3861815" y="565872"/>
          <a:ext cx="4344543" cy="538046"/>
        </a:xfrm>
        <a:prstGeom prst="roundRect">
          <a:avLst/>
        </a:prstGeom>
        <a:gradFill rotWithShape="0">
          <a:gsLst>
            <a:gs pos="0">
              <a:schemeClr val="accent2">
                <a:hueOff val="-291073"/>
                <a:satOff val="-16786"/>
                <a:lumOff val="1726"/>
                <a:alphaOff val="0"/>
                <a:satMod val="103000"/>
                <a:lumMod val="102000"/>
                <a:tint val="94000"/>
              </a:schemeClr>
            </a:gs>
            <a:gs pos="50000">
              <a:schemeClr val="accent2">
                <a:hueOff val="-291073"/>
                <a:satOff val="-16786"/>
                <a:lumOff val="1726"/>
                <a:alphaOff val="0"/>
                <a:satMod val="110000"/>
                <a:lumMod val="100000"/>
                <a:shade val="100000"/>
              </a:schemeClr>
            </a:gs>
            <a:gs pos="100000">
              <a:schemeClr val="accent2">
                <a:hueOff val="-291073"/>
                <a:satOff val="-16786"/>
                <a:lumOff val="172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ru-RU" sz="1500" kern="1200" dirty="0"/>
            <a:t>Требования</a:t>
          </a:r>
        </a:p>
      </dsp:txBody>
      <dsp:txXfrm>
        <a:off x="3888080" y="592137"/>
        <a:ext cx="4292013" cy="485516"/>
      </dsp:txXfrm>
    </dsp:sp>
    <dsp:sp modelId="{CA221376-A3D5-4E7F-8D17-29274759D633}">
      <dsp:nvSpPr>
        <dsp:cNvPr id="0" name=""/>
        <dsp:cNvSpPr/>
      </dsp:nvSpPr>
      <dsp:spPr>
        <a:xfrm>
          <a:off x="3861815" y="1130821"/>
          <a:ext cx="4344543" cy="538046"/>
        </a:xfrm>
        <a:prstGeom prst="roundRect">
          <a:avLst/>
        </a:prstGeom>
        <a:gradFill rotWithShape="0">
          <a:gsLst>
            <a:gs pos="0">
              <a:schemeClr val="accent2">
                <a:hueOff val="-582145"/>
                <a:satOff val="-33571"/>
                <a:lumOff val="3451"/>
                <a:alphaOff val="0"/>
                <a:satMod val="103000"/>
                <a:lumMod val="102000"/>
                <a:tint val="94000"/>
              </a:schemeClr>
            </a:gs>
            <a:gs pos="50000">
              <a:schemeClr val="accent2">
                <a:hueOff val="-582145"/>
                <a:satOff val="-33571"/>
                <a:lumOff val="3451"/>
                <a:alphaOff val="0"/>
                <a:satMod val="110000"/>
                <a:lumMod val="100000"/>
                <a:shade val="100000"/>
              </a:schemeClr>
            </a:gs>
            <a:gs pos="100000">
              <a:schemeClr val="accent2">
                <a:hueOff val="-582145"/>
                <a:satOff val="-33571"/>
                <a:lumOff val="345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ru-RU" sz="1500" kern="1200" dirty="0"/>
            <a:t>Объективность</a:t>
          </a:r>
        </a:p>
      </dsp:txBody>
      <dsp:txXfrm>
        <a:off x="3888080" y="1157086"/>
        <a:ext cx="4292013" cy="485516"/>
      </dsp:txXfrm>
    </dsp:sp>
    <dsp:sp modelId="{1DFD7271-2AAC-454C-BF43-0C860C76A309}">
      <dsp:nvSpPr>
        <dsp:cNvPr id="0" name=""/>
        <dsp:cNvSpPr/>
      </dsp:nvSpPr>
      <dsp:spPr>
        <a:xfrm>
          <a:off x="3861815" y="1695770"/>
          <a:ext cx="4344543" cy="538046"/>
        </a:xfrm>
        <a:prstGeom prst="roundRect">
          <a:avLst/>
        </a:prstGeom>
        <a:gradFill rotWithShape="0">
          <a:gsLst>
            <a:gs pos="0">
              <a:schemeClr val="accent2">
                <a:hueOff val="-873218"/>
                <a:satOff val="-50357"/>
                <a:lumOff val="5177"/>
                <a:alphaOff val="0"/>
                <a:satMod val="103000"/>
                <a:lumMod val="102000"/>
                <a:tint val="94000"/>
              </a:schemeClr>
            </a:gs>
            <a:gs pos="50000">
              <a:schemeClr val="accent2">
                <a:hueOff val="-873218"/>
                <a:satOff val="-50357"/>
                <a:lumOff val="5177"/>
                <a:alphaOff val="0"/>
                <a:satMod val="110000"/>
                <a:lumMod val="100000"/>
                <a:shade val="100000"/>
              </a:schemeClr>
            </a:gs>
            <a:gs pos="100000">
              <a:schemeClr val="accent2">
                <a:hueOff val="-873218"/>
                <a:satOff val="-50357"/>
                <a:lumOff val="517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ru-RU" sz="1500" kern="1200" dirty="0"/>
            <a:t>Возможность и порядок замены</a:t>
          </a:r>
        </a:p>
      </dsp:txBody>
      <dsp:txXfrm>
        <a:off x="3888080" y="1722035"/>
        <a:ext cx="4292013" cy="485516"/>
      </dsp:txXfrm>
    </dsp:sp>
    <dsp:sp modelId="{B927FDD1-8A7C-419A-8C63-25EAD0DE6119}">
      <dsp:nvSpPr>
        <dsp:cNvPr id="0" name=""/>
        <dsp:cNvSpPr/>
      </dsp:nvSpPr>
      <dsp:spPr>
        <a:xfrm>
          <a:off x="3861815" y="2260718"/>
          <a:ext cx="4344543" cy="538046"/>
        </a:xfrm>
        <a:prstGeom prst="roundRect">
          <a:avLst/>
        </a:prstGeom>
        <a:gradFill rotWithShape="0">
          <a:gsLst>
            <a:gs pos="0">
              <a:schemeClr val="accent2">
                <a:hueOff val="-1164290"/>
                <a:satOff val="-67142"/>
                <a:lumOff val="6902"/>
                <a:alphaOff val="0"/>
                <a:satMod val="103000"/>
                <a:lumMod val="102000"/>
                <a:tint val="94000"/>
              </a:schemeClr>
            </a:gs>
            <a:gs pos="50000">
              <a:schemeClr val="accent2">
                <a:hueOff val="-1164290"/>
                <a:satOff val="-67142"/>
                <a:lumOff val="6902"/>
                <a:alphaOff val="0"/>
                <a:satMod val="110000"/>
                <a:lumMod val="100000"/>
                <a:shade val="100000"/>
              </a:schemeClr>
            </a:gs>
            <a:gs pos="100000">
              <a:schemeClr val="accent2">
                <a:hueOff val="-1164290"/>
                <a:satOff val="-67142"/>
                <a:lumOff val="690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ru-RU" sz="1500" kern="1200" dirty="0"/>
            <a:t>Запреты</a:t>
          </a:r>
        </a:p>
      </dsp:txBody>
      <dsp:txXfrm>
        <a:off x="3888080" y="2286983"/>
        <a:ext cx="4292013" cy="485516"/>
      </dsp:txXfrm>
    </dsp:sp>
    <dsp:sp modelId="{EDE032A7-D94E-4C74-8F67-A3B45D939044}">
      <dsp:nvSpPr>
        <dsp:cNvPr id="0" name=""/>
        <dsp:cNvSpPr/>
      </dsp:nvSpPr>
      <dsp:spPr>
        <a:xfrm>
          <a:off x="3861815" y="2825667"/>
          <a:ext cx="4344543" cy="538046"/>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ru-RU" sz="1500" kern="1200" dirty="0"/>
            <a:t>Предупреждение влияния на объективность других аспектов</a:t>
          </a:r>
        </a:p>
      </dsp:txBody>
      <dsp:txXfrm>
        <a:off x="3888080" y="2851932"/>
        <a:ext cx="4292013" cy="485516"/>
      </dsp:txXfrm>
    </dsp:sp>
  </dsp:spTree>
</dsp:drawing>
</file>

<file path=ppt/diagrams/drawing6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271B1F-6AEF-4CF9-8809-F88BB9802554}">
      <dsp:nvSpPr>
        <dsp:cNvPr id="0" name=""/>
        <dsp:cNvSpPr/>
      </dsp:nvSpPr>
      <dsp:spPr>
        <a:xfrm>
          <a:off x="593300" y="1847891"/>
          <a:ext cx="526515" cy="526515"/>
        </a:xfrm>
        <a:prstGeom prst="donut">
          <a:avLst>
            <a:gd name="adj" fmla="val 2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053D815-CD3E-4DD7-A412-B17018FDC765}">
      <dsp:nvSpPr>
        <dsp:cNvPr id="0" name=""/>
        <dsp:cNvSpPr/>
      </dsp:nvSpPr>
      <dsp:spPr>
        <a:xfrm rot="17700000">
          <a:off x="439229" y="844555"/>
          <a:ext cx="1638359" cy="763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0" rIns="0" bIns="0" numCol="1" spcCol="1270" anchor="ctr" anchorCtr="0">
          <a:noAutofit/>
        </a:bodyPr>
        <a:lstStyle/>
        <a:p>
          <a:pPr marL="0" lvl="0" indent="0" algn="l" defTabSz="400050">
            <a:lnSpc>
              <a:spcPct val="90000"/>
            </a:lnSpc>
            <a:spcBef>
              <a:spcPct val="0"/>
            </a:spcBef>
            <a:spcAft>
              <a:spcPct val="35000"/>
            </a:spcAft>
            <a:buNone/>
          </a:pPr>
          <a:r>
            <a:rPr lang="ru-RU" sz="900" kern="1200" dirty="0"/>
            <a:t>назначение руководителя задания лицом, осуществляющим внутреннюю оценку качества выполнения аудиторского задания</a:t>
          </a:r>
        </a:p>
      </dsp:txBody>
      <dsp:txXfrm>
        <a:off x="439229" y="844555"/>
        <a:ext cx="1638359" cy="763979"/>
      </dsp:txXfrm>
    </dsp:sp>
    <dsp:sp modelId="{402C1DDF-2498-450A-9024-A4F53385BF36}">
      <dsp:nvSpPr>
        <dsp:cNvPr id="0" name=""/>
        <dsp:cNvSpPr/>
      </dsp:nvSpPr>
      <dsp:spPr>
        <a:xfrm>
          <a:off x="1379387" y="1848382"/>
          <a:ext cx="526515" cy="526515"/>
        </a:xfrm>
        <a:prstGeom prst="donut">
          <a:avLst>
            <a:gd name="adj" fmla="val 2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AD7023D-0A3D-4338-B53F-6570DBBB8883}">
      <dsp:nvSpPr>
        <dsp:cNvPr id="0" name=""/>
        <dsp:cNvSpPr/>
      </dsp:nvSpPr>
      <dsp:spPr>
        <a:xfrm rot="17700000">
          <a:off x="1168089" y="814093"/>
          <a:ext cx="1716768" cy="800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0" rIns="0" bIns="0" numCol="1" spcCol="1270" anchor="ctr" anchorCtr="0">
          <a:noAutofit/>
        </a:bodyPr>
        <a:lstStyle/>
        <a:p>
          <a:pPr marL="0" lvl="0" indent="0" algn="l" defTabSz="400050">
            <a:lnSpc>
              <a:spcPct val="90000"/>
            </a:lnSpc>
            <a:spcBef>
              <a:spcPct val="0"/>
            </a:spcBef>
            <a:spcAft>
              <a:spcPct val="35000"/>
            </a:spcAft>
            <a:buNone/>
          </a:pPr>
          <a:r>
            <a:rPr lang="ru-RU" sz="900" kern="1200" dirty="0"/>
            <a:t>участие в ходе выполнения аудиторского задания</a:t>
          </a:r>
        </a:p>
      </dsp:txBody>
      <dsp:txXfrm>
        <a:off x="1168089" y="814093"/>
        <a:ext cx="1716768" cy="800542"/>
      </dsp:txXfrm>
    </dsp:sp>
    <dsp:sp modelId="{81761994-0EE0-4633-A566-84B2EF952875}">
      <dsp:nvSpPr>
        <dsp:cNvPr id="0" name=""/>
        <dsp:cNvSpPr/>
      </dsp:nvSpPr>
      <dsp:spPr>
        <a:xfrm>
          <a:off x="2152567" y="1837664"/>
          <a:ext cx="526515" cy="526515"/>
        </a:xfrm>
        <a:prstGeom prst="donut">
          <a:avLst>
            <a:gd name="adj" fmla="val 2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25C807D-0AD1-4F2A-9EEC-905E5E92D999}">
      <dsp:nvSpPr>
        <dsp:cNvPr id="0" name=""/>
        <dsp:cNvSpPr/>
      </dsp:nvSpPr>
      <dsp:spPr>
        <a:xfrm rot="17700000">
          <a:off x="2099541" y="1245701"/>
          <a:ext cx="1054092" cy="507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0" rIns="0" bIns="0" numCol="1" spcCol="1270" anchor="ctr" anchorCtr="0">
          <a:noAutofit/>
        </a:bodyPr>
        <a:lstStyle/>
        <a:p>
          <a:pPr marL="0" lvl="0" indent="0" algn="l" defTabSz="400050">
            <a:lnSpc>
              <a:spcPct val="90000"/>
            </a:lnSpc>
            <a:spcBef>
              <a:spcPct val="0"/>
            </a:spcBef>
            <a:spcAft>
              <a:spcPct val="35000"/>
            </a:spcAft>
            <a:buNone/>
          </a:pPr>
          <a:r>
            <a:rPr lang="ru-RU" sz="900" kern="1200" dirty="0"/>
            <a:t>принятие решений за аудиторскую группу</a:t>
          </a:r>
        </a:p>
      </dsp:txBody>
      <dsp:txXfrm>
        <a:off x="2099541" y="1245701"/>
        <a:ext cx="1054092" cy="5079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DA3879-6173-490C-8307-F544D49DB216}">
      <dsp:nvSpPr>
        <dsp:cNvPr id="0" name=""/>
        <dsp:cNvSpPr/>
      </dsp:nvSpPr>
      <dsp:spPr>
        <a:xfrm>
          <a:off x="195085" y="123002"/>
          <a:ext cx="4902648" cy="745238"/>
        </a:xfrm>
        <a:prstGeom prst="leftArrow">
          <a:avLst>
            <a:gd name="adj1" fmla="val 50000"/>
            <a:gd name="adj2" fmla="val 50000"/>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53340" rIns="53340" bIns="118307" numCol="1" spcCol="1270" anchor="ctr" anchorCtr="0">
          <a:noAutofit/>
        </a:bodyPr>
        <a:lstStyle/>
        <a:p>
          <a:pPr marL="0" lvl="0" indent="0" algn="r" defTabSz="622300">
            <a:lnSpc>
              <a:spcPct val="90000"/>
            </a:lnSpc>
            <a:spcBef>
              <a:spcPct val="0"/>
            </a:spcBef>
            <a:spcAft>
              <a:spcPct val="35000"/>
            </a:spcAft>
            <a:buNone/>
          </a:pPr>
          <a:r>
            <a:rPr lang="ru-RU" sz="1400" kern="1200" dirty="0"/>
            <a:t>Разработаны частично и (или)</a:t>
          </a:r>
        </a:p>
      </dsp:txBody>
      <dsp:txXfrm>
        <a:off x="381395" y="309312"/>
        <a:ext cx="4716338" cy="372619"/>
      </dsp:txXfrm>
    </dsp:sp>
    <dsp:sp modelId="{82205706-51B7-4669-8240-8463DF94941D}">
      <dsp:nvSpPr>
        <dsp:cNvPr id="0" name=""/>
        <dsp:cNvSpPr/>
      </dsp:nvSpPr>
      <dsp:spPr>
        <a:xfrm>
          <a:off x="213157" y="369090"/>
          <a:ext cx="3541000" cy="745238"/>
        </a:xfrm>
        <a:prstGeom prst="leftArrow">
          <a:avLst>
            <a:gd name="adj1" fmla="val 50000"/>
            <a:gd name="adj2" fmla="val 50000"/>
          </a:avLst>
        </a:prstGeom>
        <a:solidFill>
          <a:schemeClr val="accent1">
            <a:shade val="50000"/>
            <a:hueOff val="222839"/>
            <a:satOff val="5970"/>
            <a:lumOff val="263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53340" rIns="53340" bIns="118307" numCol="1" spcCol="1270" anchor="ctr" anchorCtr="0">
          <a:noAutofit/>
        </a:bodyPr>
        <a:lstStyle/>
        <a:p>
          <a:pPr marL="0" lvl="0" indent="0" algn="r" defTabSz="622300">
            <a:lnSpc>
              <a:spcPct val="90000"/>
            </a:lnSpc>
            <a:spcBef>
              <a:spcPct val="0"/>
            </a:spcBef>
            <a:spcAft>
              <a:spcPct val="35000"/>
            </a:spcAft>
            <a:buNone/>
          </a:pPr>
          <a:r>
            <a:rPr lang="ru-RU" sz="1400" kern="1200" dirty="0"/>
            <a:t>Утверждены частично и (или)</a:t>
          </a:r>
        </a:p>
      </dsp:txBody>
      <dsp:txXfrm>
        <a:off x="399467" y="555400"/>
        <a:ext cx="3354690" cy="372619"/>
      </dsp:txXfrm>
    </dsp:sp>
    <dsp:sp modelId="{B431E260-3015-4716-81DB-251D3E56A72D}">
      <dsp:nvSpPr>
        <dsp:cNvPr id="0" name=""/>
        <dsp:cNvSpPr/>
      </dsp:nvSpPr>
      <dsp:spPr>
        <a:xfrm>
          <a:off x="173723" y="605292"/>
          <a:ext cx="2400911" cy="749716"/>
        </a:xfrm>
        <a:prstGeom prst="leftArrow">
          <a:avLst>
            <a:gd name="adj1" fmla="val 50000"/>
            <a:gd name="adj2" fmla="val 50000"/>
          </a:avLst>
        </a:prstGeom>
        <a:solidFill>
          <a:schemeClr val="accent1">
            <a:shade val="50000"/>
            <a:hueOff val="222839"/>
            <a:satOff val="5970"/>
            <a:lumOff val="263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53340" rIns="53340" bIns="118307" numCol="1" spcCol="1270" anchor="ctr" anchorCtr="0">
          <a:noAutofit/>
        </a:bodyPr>
        <a:lstStyle/>
        <a:p>
          <a:pPr marL="0" lvl="0" indent="0" algn="r" defTabSz="622300">
            <a:lnSpc>
              <a:spcPct val="90000"/>
            </a:lnSpc>
            <a:spcBef>
              <a:spcPct val="0"/>
            </a:spcBef>
            <a:spcAft>
              <a:spcPct val="35000"/>
            </a:spcAft>
            <a:buNone/>
          </a:pPr>
          <a:r>
            <a:rPr lang="ru-RU" sz="1400" kern="1200" dirty="0"/>
            <a:t>Внедрены частично</a:t>
          </a:r>
        </a:p>
      </dsp:txBody>
      <dsp:txXfrm>
        <a:off x="361152" y="792721"/>
        <a:ext cx="2213482" cy="374858"/>
      </dsp:txXfrm>
    </dsp:sp>
  </dsp:spTree>
</dsp:drawing>
</file>

<file path=ppt/diagrams/drawing7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271B1F-6AEF-4CF9-8809-F88BB9802554}">
      <dsp:nvSpPr>
        <dsp:cNvPr id="0" name=""/>
        <dsp:cNvSpPr/>
      </dsp:nvSpPr>
      <dsp:spPr>
        <a:xfrm>
          <a:off x="717092" y="1847891"/>
          <a:ext cx="526515" cy="526515"/>
        </a:xfrm>
        <a:prstGeom prst="donut">
          <a:avLst>
            <a:gd name="adj" fmla="val 2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053D815-CD3E-4DD7-A412-B17018FDC765}">
      <dsp:nvSpPr>
        <dsp:cNvPr id="0" name=""/>
        <dsp:cNvSpPr/>
      </dsp:nvSpPr>
      <dsp:spPr>
        <a:xfrm rot="17700000">
          <a:off x="505874" y="739791"/>
          <a:ext cx="1638359" cy="763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0" rIns="0" bIns="0" numCol="1" spcCol="1270" anchor="ctr" anchorCtr="0">
          <a:noAutofit/>
        </a:bodyPr>
        <a:lstStyle/>
        <a:p>
          <a:pPr marL="0" lvl="0" indent="0" algn="l" defTabSz="400050">
            <a:lnSpc>
              <a:spcPct val="90000"/>
            </a:lnSpc>
            <a:spcBef>
              <a:spcPct val="0"/>
            </a:spcBef>
            <a:spcAft>
              <a:spcPct val="35000"/>
            </a:spcAft>
            <a:buNone/>
          </a:pPr>
          <a:r>
            <a:rPr lang="ru-RU" sz="900" kern="1200" dirty="0"/>
            <a:t>КОМПЕТЕНТНОСТЬ</a:t>
          </a:r>
        </a:p>
      </dsp:txBody>
      <dsp:txXfrm>
        <a:off x="505874" y="739791"/>
        <a:ext cx="1638359" cy="763979"/>
      </dsp:txXfrm>
    </dsp:sp>
    <dsp:sp modelId="{402C1DDF-2498-450A-9024-A4F53385BF36}">
      <dsp:nvSpPr>
        <dsp:cNvPr id="0" name=""/>
        <dsp:cNvSpPr/>
      </dsp:nvSpPr>
      <dsp:spPr>
        <a:xfrm>
          <a:off x="1446044" y="1848382"/>
          <a:ext cx="526515" cy="526515"/>
        </a:xfrm>
        <a:prstGeom prst="donut">
          <a:avLst>
            <a:gd name="adj" fmla="val 2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AD7023D-0A3D-4338-B53F-6570DBBB8883}">
      <dsp:nvSpPr>
        <dsp:cNvPr id="0" name=""/>
        <dsp:cNvSpPr/>
      </dsp:nvSpPr>
      <dsp:spPr>
        <a:xfrm rot="17700000">
          <a:off x="1168089" y="699806"/>
          <a:ext cx="1716768" cy="800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0" rIns="0" bIns="0" numCol="1" spcCol="1270" anchor="ctr" anchorCtr="0">
          <a:noAutofit/>
        </a:bodyPr>
        <a:lstStyle/>
        <a:p>
          <a:pPr marL="0" lvl="0" indent="0" algn="l" defTabSz="400050">
            <a:lnSpc>
              <a:spcPct val="90000"/>
            </a:lnSpc>
            <a:spcBef>
              <a:spcPct val="0"/>
            </a:spcBef>
            <a:spcAft>
              <a:spcPct val="35000"/>
            </a:spcAft>
            <a:buNone/>
          </a:pPr>
          <a:r>
            <a:rPr lang="ru-RU" sz="900" kern="1200" dirty="0"/>
            <a:t>ОПЫТ</a:t>
          </a:r>
        </a:p>
      </dsp:txBody>
      <dsp:txXfrm>
        <a:off x="1168089" y="699806"/>
        <a:ext cx="1716768" cy="800542"/>
      </dsp:txXfrm>
    </dsp:sp>
    <dsp:sp modelId="{81761994-0EE0-4633-A566-84B2EF952875}">
      <dsp:nvSpPr>
        <dsp:cNvPr id="0" name=""/>
        <dsp:cNvSpPr/>
      </dsp:nvSpPr>
      <dsp:spPr>
        <a:xfrm>
          <a:off x="2152567" y="1837664"/>
          <a:ext cx="526515" cy="526515"/>
        </a:xfrm>
        <a:prstGeom prst="donut">
          <a:avLst>
            <a:gd name="adj" fmla="val 2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25C807D-0AD1-4F2A-9EEC-905E5E92D999}">
      <dsp:nvSpPr>
        <dsp:cNvPr id="0" name=""/>
        <dsp:cNvSpPr/>
      </dsp:nvSpPr>
      <dsp:spPr>
        <a:xfrm rot="17700000">
          <a:off x="2004334" y="1159986"/>
          <a:ext cx="1054092" cy="507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0" rIns="0" bIns="0" numCol="1" spcCol="1270" anchor="ctr" anchorCtr="0">
          <a:noAutofit/>
        </a:bodyPr>
        <a:lstStyle/>
        <a:p>
          <a:pPr marL="0" lvl="0" indent="0" algn="l" defTabSz="400050">
            <a:lnSpc>
              <a:spcPct val="90000"/>
            </a:lnSpc>
            <a:spcBef>
              <a:spcPct val="0"/>
            </a:spcBef>
            <a:spcAft>
              <a:spcPct val="35000"/>
            </a:spcAft>
            <a:buNone/>
          </a:pPr>
          <a:r>
            <a:rPr lang="ru-RU" sz="900" kern="1200" dirty="0"/>
            <a:t>ПОЛНОМОЧИЯ</a:t>
          </a:r>
        </a:p>
      </dsp:txBody>
      <dsp:txXfrm>
        <a:off x="2004334" y="1159986"/>
        <a:ext cx="1054092" cy="507990"/>
      </dsp:txXfrm>
    </dsp:sp>
  </dsp:spTree>
</dsp:drawing>
</file>

<file path=ppt/diagrams/drawing7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EE4ED0-7723-4DF0-AFDF-643EF07CEC19}">
      <dsp:nvSpPr>
        <dsp:cNvPr id="0" name=""/>
        <dsp:cNvSpPr/>
      </dsp:nvSpPr>
      <dsp:spPr>
        <a:xfrm>
          <a:off x="0" y="0"/>
          <a:ext cx="1005882" cy="1097280"/>
        </a:xfrm>
        <a:prstGeom prst="roundRect">
          <a:avLst>
            <a:gd name="adj" fmla="val 10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C7A9F2A0-2C10-4AA9-8C78-2C014DE97793}">
      <dsp:nvSpPr>
        <dsp:cNvPr id="0" name=""/>
        <dsp:cNvSpPr/>
      </dsp:nvSpPr>
      <dsp:spPr>
        <a:xfrm>
          <a:off x="30176" y="146304"/>
          <a:ext cx="945529" cy="80467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4000" r="-14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D8E08FD-0DFE-437E-ADDE-74419138E996}">
      <dsp:nvSpPr>
        <dsp:cNvPr id="0" name=""/>
        <dsp:cNvSpPr/>
      </dsp:nvSpPr>
      <dsp:spPr>
        <a:xfrm rot="10800000">
          <a:off x="30176" y="1097279"/>
          <a:ext cx="945529" cy="1341120"/>
        </a:xfrm>
        <a:prstGeom prst="round2SameRect">
          <a:avLst>
            <a:gd name="adj1" fmla="val 10500"/>
            <a:gd name="adj2" fmla="val 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ru-RU" sz="1000" kern="1200" dirty="0"/>
            <a:t>Внутренняя оценка качества выполнения аудиторского задания</a:t>
          </a:r>
        </a:p>
      </dsp:txBody>
      <dsp:txXfrm rot="10800000">
        <a:off x="59254" y="1097279"/>
        <a:ext cx="887373" cy="1312042"/>
      </dsp:txXfrm>
    </dsp:sp>
  </dsp:spTree>
</dsp:drawing>
</file>

<file path=ppt/diagrams/drawing7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EE4ED0-7723-4DF0-AFDF-643EF07CEC19}">
      <dsp:nvSpPr>
        <dsp:cNvPr id="0" name=""/>
        <dsp:cNvSpPr/>
      </dsp:nvSpPr>
      <dsp:spPr>
        <a:xfrm>
          <a:off x="0" y="0"/>
          <a:ext cx="899464" cy="931104"/>
        </a:xfrm>
        <a:prstGeom prst="roundRect">
          <a:avLst>
            <a:gd name="adj" fmla="val 10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C7A9F2A0-2C10-4AA9-8C78-2C014DE97793}">
      <dsp:nvSpPr>
        <dsp:cNvPr id="0" name=""/>
        <dsp:cNvSpPr/>
      </dsp:nvSpPr>
      <dsp:spPr>
        <a:xfrm>
          <a:off x="26983" y="124147"/>
          <a:ext cx="845496" cy="68281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4000" r="-14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D8E08FD-0DFE-437E-ADDE-74419138E996}">
      <dsp:nvSpPr>
        <dsp:cNvPr id="0" name=""/>
        <dsp:cNvSpPr/>
      </dsp:nvSpPr>
      <dsp:spPr>
        <a:xfrm rot="10800000">
          <a:off x="26983" y="931104"/>
          <a:ext cx="845496" cy="1138017"/>
        </a:xfrm>
        <a:prstGeom prst="round2SameRect">
          <a:avLst>
            <a:gd name="adj1" fmla="val 10500"/>
            <a:gd name="adj2" fmla="val 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t" anchorCtr="0">
          <a:noAutofit/>
        </a:bodyPr>
        <a:lstStyle/>
        <a:p>
          <a:pPr marL="0" lvl="0" indent="0" algn="ctr" defTabSz="400050">
            <a:lnSpc>
              <a:spcPct val="90000"/>
            </a:lnSpc>
            <a:spcBef>
              <a:spcPct val="0"/>
            </a:spcBef>
            <a:spcAft>
              <a:spcPct val="35000"/>
            </a:spcAft>
            <a:buNone/>
          </a:pPr>
          <a:r>
            <a:rPr lang="ru-RU" sz="900" kern="1200" dirty="0"/>
            <a:t>Внутренняя оценка качества выполнения аудиторского задания</a:t>
          </a:r>
        </a:p>
      </dsp:txBody>
      <dsp:txXfrm rot="10800000">
        <a:off x="52985" y="931104"/>
        <a:ext cx="793492" cy="1112015"/>
      </dsp:txXfrm>
    </dsp:sp>
  </dsp:spTree>
</dsp:drawing>
</file>

<file path=ppt/diagrams/drawing7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1C7460-909C-4958-8001-8BC09BB02087}">
      <dsp:nvSpPr>
        <dsp:cNvPr id="0" name=""/>
        <dsp:cNvSpPr/>
      </dsp:nvSpPr>
      <dsp:spPr>
        <a:xfrm>
          <a:off x="808" y="0"/>
          <a:ext cx="1724162" cy="92005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ru-RU" sz="1100" kern="1200" dirty="0"/>
            <a:t>Характер, сроки и объем процедур внутренней оценки качества выполнения аудиторского задания</a:t>
          </a:r>
        </a:p>
      </dsp:txBody>
      <dsp:txXfrm>
        <a:off x="27755" y="26947"/>
        <a:ext cx="1670268" cy="866156"/>
      </dsp:txXfrm>
    </dsp:sp>
    <dsp:sp modelId="{220C7793-3101-4357-B2F4-705A65C10BDD}">
      <dsp:nvSpPr>
        <dsp:cNvPr id="0" name=""/>
        <dsp:cNvSpPr/>
      </dsp:nvSpPr>
      <dsp:spPr>
        <a:xfrm>
          <a:off x="1897386" y="246228"/>
          <a:ext cx="365522" cy="427592"/>
        </a:xfrm>
        <a:prstGeom prst="rightArrow">
          <a:avLst>
            <a:gd name="adj1" fmla="val 60000"/>
            <a:gd name="adj2" fmla="val 50000"/>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ru-RU" sz="900" kern="1200" dirty="0"/>
        </a:p>
      </dsp:txBody>
      <dsp:txXfrm>
        <a:off x="1897386" y="331746"/>
        <a:ext cx="255865" cy="256556"/>
      </dsp:txXfrm>
    </dsp:sp>
    <dsp:sp modelId="{271C07A4-7E68-4143-B5A5-08C0CD6F0189}">
      <dsp:nvSpPr>
        <dsp:cNvPr id="0" name=""/>
        <dsp:cNvSpPr/>
      </dsp:nvSpPr>
      <dsp:spPr>
        <a:xfrm>
          <a:off x="2414635" y="0"/>
          <a:ext cx="1724162" cy="92005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ru-RU" sz="1100" kern="1200" dirty="0"/>
            <a:t>Процедуры внутренней оценки качества</a:t>
          </a:r>
        </a:p>
      </dsp:txBody>
      <dsp:txXfrm>
        <a:off x="2441582" y="26947"/>
        <a:ext cx="1670268" cy="866156"/>
      </dsp:txXfrm>
    </dsp:sp>
  </dsp:spTree>
</dsp:drawing>
</file>

<file path=ppt/diagrams/drawing7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FB35D3-B09E-4791-A46D-E1CBFFF1862D}">
      <dsp:nvSpPr>
        <dsp:cNvPr id="0" name=""/>
        <dsp:cNvSpPr/>
      </dsp:nvSpPr>
      <dsp:spPr>
        <a:xfrm>
          <a:off x="0" y="2802"/>
          <a:ext cx="10534995"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27B986-948C-4415-9734-8AB50AC5FFF1}">
      <dsp:nvSpPr>
        <dsp:cNvPr id="0" name=""/>
        <dsp:cNvSpPr/>
      </dsp:nvSpPr>
      <dsp:spPr>
        <a:xfrm>
          <a:off x="0" y="2802"/>
          <a:ext cx="10534995" cy="521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ru-RU" sz="1200" kern="1200" dirty="0"/>
            <a:t>Процедуры принятия клиента и аудиторского задания, включая оценку независимости аудиторской организации, аудитора - индивидуального предпринимателя</a:t>
          </a:r>
        </a:p>
      </dsp:txBody>
      <dsp:txXfrm>
        <a:off x="0" y="2802"/>
        <a:ext cx="10534995" cy="521289"/>
      </dsp:txXfrm>
    </dsp:sp>
    <dsp:sp modelId="{7EBDF43E-9FC7-49D4-A58A-A44B027716C7}">
      <dsp:nvSpPr>
        <dsp:cNvPr id="0" name=""/>
        <dsp:cNvSpPr/>
      </dsp:nvSpPr>
      <dsp:spPr>
        <a:xfrm>
          <a:off x="0" y="524092"/>
          <a:ext cx="10534995"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31CCC7-ABED-4DEA-B510-6FF4D65DE55A}">
      <dsp:nvSpPr>
        <dsp:cNvPr id="0" name=""/>
        <dsp:cNvSpPr/>
      </dsp:nvSpPr>
      <dsp:spPr>
        <a:xfrm>
          <a:off x="0" y="524092"/>
          <a:ext cx="10534995" cy="521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ru-RU" sz="1200" kern="1200" dirty="0"/>
            <a:t>Планирование </a:t>
          </a:r>
        </a:p>
      </dsp:txBody>
      <dsp:txXfrm>
        <a:off x="0" y="524092"/>
        <a:ext cx="10534995" cy="521289"/>
      </dsp:txXfrm>
    </dsp:sp>
    <dsp:sp modelId="{A20F81D1-421D-4BE1-9A25-A7BDE30653C8}">
      <dsp:nvSpPr>
        <dsp:cNvPr id="0" name=""/>
        <dsp:cNvSpPr/>
      </dsp:nvSpPr>
      <dsp:spPr>
        <a:xfrm>
          <a:off x="0" y="1045382"/>
          <a:ext cx="10534995"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667AAD-E88C-43D5-A980-8382591F2250}">
      <dsp:nvSpPr>
        <dsp:cNvPr id="0" name=""/>
        <dsp:cNvSpPr/>
      </dsp:nvSpPr>
      <dsp:spPr>
        <a:xfrm>
          <a:off x="0" y="1045382"/>
          <a:ext cx="10534995" cy="521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ru-RU" sz="1200" kern="1200" dirty="0"/>
            <a:t>Значительные риски и меры, принятые в ответ на эти риски</a:t>
          </a:r>
        </a:p>
      </dsp:txBody>
      <dsp:txXfrm>
        <a:off x="0" y="1045382"/>
        <a:ext cx="10534995" cy="521289"/>
      </dsp:txXfrm>
    </dsp:sp>
    <dsp:sp modelId="{40C03156-02B6-429B-9CFE-B2BC05AC0A3B}">
      <dsp:nvSpPr>
        <dsp:cNvPr id="0" name=""/>
        <dsp:cNvSpPr/>
      </dsp:nvSpPr>
      <dsp:spPr>
        <a:xfrm>
          <a:off x="0" y="1566671"/>
          <a:ext cx="10534995"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6E5CFA-4BC2-4DBB-AF37-55367CF58A6B}">
      <dsp:nvSpPr>
        <dsp:cNvPr id="0" name=""/>
        <dsp:cNvSpPr/>
      </dsp:nvSpPr>
      <dsp:spPr>
        <a:xfrm>
          <a:off x="0" y="1566671"/>
          <a:ext cx="10534995" cy="521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ru-RU" sz="1200" kern="1200" dirty="0"/>
            <a:t>Суждения</a:t>
          </a:r>
        </a:p>
      </dsp:txBody>
      <dsp:txXfrm>
        <a:off x="0" y="1566671"/>
        <a:ext cx="10534995" cy="521289"/>
      </dsp:txXfrm>
    </dsp:sp>
    <dsp:sp modelId="{43B43D98-ACDA-4A30-868E-E2BC3EF66A49}">
      <dsp:nvSpPr>
        <dsp:cNvPr id="0" name=""/>
        <dsp:cNvSpPr/>
      </dsp:nvSpPr>
      <dsp:spPr>
        <a:xfrm>
          <a:off x="0" y="2087961"/>
          <a:ext cx="10534995"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197175-0382-4604-B269-AAE2C7C895D2}">
      <dsp:nvSpPr>
        <dsp:cNvPr id="0" name=""/>
        <dsp:cNvSpPr/>
      </dsp:nvSpPr>
      <dsp:spPr>
        <a:xfrm>
          <a:off x="0" y="2087961"/>
          <a:ext cx="10534995" cy="521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ru-RU" sz="1200" kern="1200" dirty="0"/>
            <a:t>Достижение целей проведенных аудиторских процедур</a:t>
          </a:r>
        </a:p>
      </dsp:txBody>
      <dsp:txXfrm>
        <a:off x="0" y="2087961"/>
        <a:ext cx="10534995" cy="521289"/>
      </dsp:txXfrm>
    </dsp:sp>
    <dsp:sp modelId="{E828FE54-0D61-4640-A358-4B00AC3F3B16}">
      <dsp:nvSpPr>
        <dsp:cNvPr id="0" name=""/>
        <dsp:cNvSpPr/>
      </dsp:nvSpPr>
      <dsp:spPr>
        <a:xfrm>
          <a:off x="0" y="2609251"/>
          <a:ext cx="10534995"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21133A-F4A7-469C-A9FE-09902A82422D}">
      <dsp:nvSpPr>
        <dsp:cNvPr id="0" name=""/>
        <dsp:cNvSpPr/>
      </dsp:nvSpPr>
      <dsp:spPr>
        <a:xfrm>
          <a:off x="0" y="2609251"/>
          <a:ext cx="10534995" cy="521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ru-RU" sz="1200" kern="1200" dirty="0"/>
            <a:t>Достаточность полученных аудиторских доказательств для формирования вывода по результатам выполнения аудиторского задания</a:t>
          </a:r>
        </a:p>
      </dsp:txBody>
      <dsp:txXfrm>
        <a:off x="0" y="2609251"/>
        <a:ext cx="10534995" cy="521289"/>
      </dsp:txXfrm>
    </dsp:sp>
    <dsp:sp modelId="{F2425B3E-7065-4456-953E-BCA76BE82E0D}">
      <dsp:nvSpPr>
        <dsp:cNvPr id="0" name=""/>
        <dsp:cNvSpPr/>
      </dsp:nvSpPr>
      <dsp:spPr>
        <a:xfrm>
          <a:off x="0" y="3130540"/>
          <a:ext cx="10534995"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A5F8F6-CC5F-4951-8E4E-1D6BABF76F03}">
      <dsp:nvSpPr>
        <dsp:cNvPr id="0" name=""/>
        <dsp:cNvSpPr/>
      </dsp:nvSpPr>
      <dsp:spPr>
        <a:xfrm>
          <a:off x="0" y="3130540"/>
          <a:ext cx="10534995" cy="521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ru-RU" sz="1200" kern="1200" dirty="0"/>
            <a:t>Необходимость пересмотра характера, сроков и объема выполненной работы</a:t>
          </a:r>
        </a:p>
      </dsp:txBody>
      <dsp:txXfrm>
        <a:off x="0" y="3130540"/>
        <a:ext cx="10534995" cy="521289"/>
      </dsp:txXfrm>
    </dsp:sp>
    <dsp:sp modelId="{1EFD887D-9736-47BB-BB38-671C54540550}">
      <dsp:nvSpPr>
        <dsp:cNvPr id="0" name=""/>
        <dsp:cNvSpPr/>
      </dsp:nvSpPr>
      <dsp:spPr>
        <a:xfrm>
          <a:off x="0" y="3651830"/>
          <a:ext cx="10534995"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03C69F-4428-49E8-9DF5-8A6B51634702}">
      <dsp:nvSpPr>
        <dsp:cNvPr id="0" name=""/>
        <dsp:cNvSpPr/>
      </dsp:nvSpPr>
      <dsp:spPr>
        <a:xfrm>
          <a:off x="0" y="3651830"/>
          <a:ext cx="10534995" cy="521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ru-RU" sz="1200" kern="1200" dirty="0"/>
            <a:t>Получение в ходе аудита необходимых консультаций по вопросам, вызвавшим расхождения во мнениях, либо по сложным или спорным вопросам, а также выводов, сделанных по результатам этих консультаций</a:t>
          </a:r>
        </a:p>
      </dsp:txBody>
      <dsp:txXfrm>
        <a:off x="0" y="3651830"/>
        <a:ext cx="10534995" cy="521289"/>
      </dsp:txXfrm>
    </dsp:sp>
    <dsp:sp modelId="{E343F5A6-887C-40EE-8ECA-693508C6E9C7}">
      <dsp:nvSpPr>
        <dsp:cNvPr id="0" name=""/>
        <dsp:cNvSpPr/>
      </dsp:nvSpPr>
      <dsp:spPr>
        <a:xfrm>
          <a:off x="0" y="4173120"/>
          <a:ext cx="10534995"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5C6C61-008F-407F-A19E-18F67B417260}">
      <dsp:nvSpPr>
        <dsp:cNvPr id="0" name=""/>
        <dsp:cNvSpPr/>
      </dsp:nvSpPr>
      <dsp:spPr>
        <a:xfrm>
          <a:off x="0" y="4173120"/>
          <a:ext cx="10534995" cy="521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ru-RU" sz="1200" kern="1200" dirty="0"/>
            <a:t>Достаточность документирования выполненной работы, включая оценку документирования значимых вопросов, учетных оценок, суждений и сделанных выводов</a:t>
          </a:r>
        </a:p>
      </dsp:txBody>
      <dsp:txXfrm>
        <a:off x="0" y="4173120"/>
        <a:ext cx="10534995" cy="521289"/>
      </dsp:txXfrm>
    </dsp:sp>
    <dsp:sp modelId="{392E1405-D35F-4B7C-B2D2-88B5BA5580EE}">
      <dsp:nvSpPr>
        <dsp:cNvPr id="0" name=""/>
        <dsp:cNvSpPr/>
      </dsp:nvSpPr>
      <dsp:spPr>
        <a:xfrm>
          <a:off x="0" y="4694409"/>
          <a:ext cx="10534995"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8AC136-7C62-464D-BF2D-429469524CBE}">
      <dsp:nvSpPr>
        <dsp:cNvPr id="0" name=""/>
        <dsp:cNvSpPr/>
      </dsp:nvSpPr>
      <dsp:spPr>
        <a:xfrm>
          <a:off x="0" y="4694409"/>
          <a:ext cx="10534995" cy="521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ru-RU" sz="1200" kern="1200" dirty="0"/>
            <a:t>Существенность выявленных </a:t>
          </a:r>
          <a:r>
            <a:rPr lang="ru-RU" sz="1200" kern="1200" dirty="0" err="1"/>
            <a:t>неустраненных</a:t>
          </a:r>
          <a:r>
            <a:rPr lang="ru-RU" sz="1200" kern="1200" dirty="0"/>
            <a:t> искажений</a:t>
          </a:r>
        </a:p>
      </dsp:txBody>
      <dsp:txXfrm>
        <a:off x="0" y="4694409"/>
        <a:ext cx="10534995" cy="521289"/>
      </dsp:txXfrm>
    </dsp:sp>
    <dsp:sp modelId="{BD5E4AEA-67E3-4214-A289-AD3EE9F65DF4}">
      <dsp:nvSpPr>
        <dsp:cNvPr id="0" name=""/>
        <dsp:cNvSpPr/>
      </dsp:nvSpPr>
      <dsp:spPr>
        <a:xfrm>
          <a:off x="0" y="5215699"/>
          <a:ext cx="10534995"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F57528-FFE2-492D-93A3-54AE25120122}">
      <dsp:nvSpPr>
        <dsp:cNvPr id="0" name=""/>
        <dsp:cNvSpPr/>
      </dsp:nvSpPr>
      <dsp:spPr>
        <a:xfrm>
          <a:off x="0" y="5215699"/>
          <a:ext cx="10534995" cy="521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ru-RU" sz="1200" kern="1200" dirty="0"/>
            <a:t>Информация, которую следует сообщить руководству и лицам, наделенным руководящими полномочиями, клиента, регулирующим органам</a:t>
          </a:r>
        </a:p>
      </dsp:txBody>
      <dsp:txXfrm>
        <a:off x="0" y="5215699"/>
        <a:ext cx="10534995" cy="521289"/>
      </dsp:txXfrm>
    </dsp:sp>
  </dsp:spTree>
</dsp:drawing>
</file>

<file path=ppt/diagrams/drawing7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EE4ED0-7723-4DF0-AFDF-643EF07CEC19}">
      <dsp:nvSpPr>
        <dsp:cNvPr id="0" name=""/>
        <dsp:cNvSpPr/>
      </dsp:nvSpPr>
      <dsp:spPr>
        <a:xfrm>
          <a:off x="0" y="0"/>
          <a:ext cx="899822" cy="966153"/>
        </a:xfrm>
        <a:prstGeom prst="roundRect">
          <a:avLst>
            <a:gd name="adj" fmla="val 10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C7A9F2A0-2C10-4AA9-8C78-2C014DE97793}">
      <dsp:nvSpPr>
        <dsp:cNvPr id="0" name=""/>
        <dsp:cNvSpPr/>
      </dsp:nvSpPr>
      <dsp:spPr>
        <a:xfrm>
          <a:off x="26994" y="128820"/>
          <a:ext cx="845832" cy="70851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4000" r="-14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D8E08FD-0DFE-437E-ADDE-74419138E996}">
      <dsp:nvSpPr>
        <dsp:cNvPr id="0" name=""/>
        <dsp:cNvSpPr/>
      </dsp:nvSpPr>
      <dsp:spPr>
        <a:xfrm rot="10800000">
          <a:off x="26994" y="966153"/>
          <a:ext cx="845832" cy="1180854"/>
        </a:xfrm>
        <a:prstGeom prst="round2SameRect">
          <a:avLst>
            <a:gd name="adj1" fmla="val 10500"/>
            <a:gd name="adj2" fmla="val 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t" anchorCtr="0">
          <a:noAutofit/>
        </a:bodyPr>
        <a:lstStyle/>
        <a:p>
          <a:pPr marL="0" lvl="0" indent="0" algn="ctr" defTabSz="400050">
            <a:lnSpc>
              <a:spcPct val="90000"/>
            </a:lnSpc>
            <a:spcBef>
              <a:spcPct val="0"/>
            </a:spcBef>
            <a:spcAft>
              <a:spcPct val="35000"/>
            </a:spcAft>
            <a:buNone/>
          </a:pPr>
          <a:r>
            <a:rPr lang="ru-RU" sz="900" kern="1200" dirty="0"/>
            <a:t>Внутренняя оценка качества выполнения аудиторского задания</a:t>
          </a:r>
        </a:p>
      </dsp:txBody>
      <dsp:txXfrm rot="10800000">
        <a:off x="53006" y="966153"/>
        <a:ext cx="793808" cy="1154842"/>
      </dsp:txXfrm>
    </dsp:sp>
  </dsp:spTree>
</dsp:drawing>
</file>

<file path=ppt/diagrams/drawing7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E79D8C-919E-4558-8264-8D5FD33B32EA}">
      <dsp:nvSpPr>
        <dsp:cNvPr id="0" name=""/>
        <dsp:cNvSpPr/>
      </dsp:nvSpPr>
      <dsp:spPr>
        <a:xfrm>
          <a:off x="0" y="446593"/>
          <a:ext cx="8707632" cy="1275446"/>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dirty="0"/>
            <a:t>Руководитель задания должен установить, что назначено лицо, осуществляющее внутреннюю оценку качества выполнения аудиторского задания</a:t>
          </a:r>
        </a:p>
      </dsp:txBody>
      <dsp:txXfrm>
        <a:off x="62262" y="508855"/>
        <a:ext cx="8583108" cy="1150922"/>
      </dsp:txXfrm>
    </dsp:sp>
    <dsp:sp modelId="{28EBBEC1-979F-4D59-97C1-8BBDE89B991F}">
      <dsp:nvSpPr>
        <dsp:cNvPr id="0" name=""/>
        <dsp:cNvSpPr/>
      </dsp:nvSpPr>
      <dsp:spPr>
        <a:xfrm>
          <a:off x="0" y="1773879"/>
          <a:ext cx="8707632" cy="1275446"/>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dirty="0"/>
            <a:t>Руководитель задания должен обсуждать с лицом, осуществляющим внутреннюю оценку качества выполнения аудиторского задания, важные вопросы, возникающие в ходе выполнения аудиторского задания, включая те, которые выявляются в ходе проведения внутренней оценки качества выполнения аудиторского задания</a:t>
          </a:r>
        </a:p>
      </dsp:txBody>
      <dsp:txXfrm>
        <a:off x="62262" y="1836141"/>
        <a:ext cx="8583108" cy="1150922"/>
      </dsp:txXfrm>
    </dsp:sp>
    <dsp:sp modelId="{E8329E25-E182-4F42-832A-A5F1A6B50FBF}">
      <dsp:nvSpPr>
        <dsp:cNvPr id="0" name=""/>
        <dsp:cNvSpPr/>
      </dsp:nvSpPr>
      <dsp:spPr>
        <a:xfrm>
          <a:off x="0" y="3101165"/>
          <a:ext cx="8707632" cy="1275446"/>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dirty="0"/>
            <a:t>Руководитель задания должен не подписывать и не представлять клиенту аудиторское заключение или иной итоговый документ, подготовленный по результатам выполнения аудиторского задания, до завершения внутренней оценки качества выполнения аудиторского задания</a:t>
          </a:r>
        </a:p>
      </dsp:txBody>
      <dsp:txXfrm>
        <a:off x="62262" y="3163427"/>
        <a:ext cx="8583108" cy="1150922"/>
      </dsp:txXfrm>
    </dsp:sp>
  </dsp:spTree>
</dsp:drawing>
</file>

<file path=ppt/diagrams/drawing7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EE4ED0-7723-4DF0-AFDF-643EF07CEC19}">
      <dsp:nvSpPr>
        <dsp:cNvPr id="0" name=""/>
        <dsp:cNvSpPr/>
      </dsp:nvSpPr>
      <dsp:spPr>
        <a:xfrm>
          <a:off x="0" y="0"/>
          <a:ext cx="904824" cy="762017"/>
        </a:xfrm>
        <a:prstGeom prst="roundRect">
          <a:avLst>
            <a:gd name="adj" fmla="val 10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C7A9F2A0-2C10-4AA9-8C78-2C014DE97793}">
      <dsp:nvSpPr>
        <dsp:cNvPr id="0" name=""/>
        <dsp:cNvSpPr/>
      </dsp:nvSpPr>
      <dsp:spPr>
        <a:xfrm>
          <a:off x="27144" y="101602"/>
          <a:ext cx="850534" cy="558813"/>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4000" r="-14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D8E08FD-0DFE-437E-ADDE-74419138E996}">
      <dsp:nvSpPr>
        <dsp:cNvPr id="0" name=""/>
        <dsp:cNvSpPr/>
      </dsp:nvSpPr>
      <dsp:spPr>
        <a:xfrm rot="10800000">
          <a:off x="27144" y="762017"/>
          <a:ext cx="850534" cy="931355"/>
        </a:xfrm>
        <a:prstGeom prst="round2SameRect">
          <a:avLst>
            <a:gd name="adj1" fmla="val 10500"/>
            <a:gd name="adj2" fmla="val 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t" anchorCtr="0">
          <a:noAutofit/>
        </a:bodyPr>
        <a:lstStyle/>
        <a:p>
          <a:pPr marL="0" lvl="0" indent="0" algn="ctr" defTabSz="400050">
            <a:lnSpc>
              <a:spcPct val="90000"/>
            </a:lnSpc>
            <a:spcBef>
              <a:spcPct val="0"/>
            </a:spcBef>
            <a:spcAft>
              <a:spcPct val="35000"/>
            </a:spcAft>
            <a:buNone/>
          </a:pPr>
          <a:r>
            <a:rPr lang="ru-RU" sz="900" kern="1200" dirty="0"/>
            <a:t>Внутренняя оценка качества выполнения аудиторского задания</a:t>
          </a:r>
        </a:p>
      </dsp:txBody>
      <dsp:txXfrm rot="10800000">
        <a:off x="53301" y="762017"/>
        <a:ext cx="798220" cy="905198"/>
      </dsp:txXfrm>
    </dsp:sp>
  </dsp:spTree>
</dsp:drawing>
</file>

<file path=ppt/diagrams/drawing7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FD3382-E0C3-4A3E-9708-38AE18C0EED0}">
      <dsp:nvSpPr>
        <dsp:cNvPr id="0" name=""/>
        <dsp:cNvSpPr/>
      </dsp:nvSpPr>
      <dsp:spPr>
        <a:xfrm>
          <a:off x="716769" y="0"/>
          <a:ext cx="8123385" cy="5460715"/>
        </a:xfrm>
        <a:prstGeom prst="lef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1CE6B3B-5DFB-4772-AEFC-D577DA1B69A7}">
      <dsp:nvSpPr>
        <dsp:cNvPr id="0" name=""/>
        <dsp:cNvSpPr/>
      </dsp:nvSpPr>
      <dsp:spPr>
        <a:xfrm>
          <a:off x="6463648" y="1638214"/>
          <a:ext cx="2867077" cy="2184286"/>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u-RU" sz="1300" kern="1200" dirty="0"/>
            <a:t>Отсутствуют неразрешенные вопросы, которые говорят о том, что выводы, решения, сформулированное аудиторское мнение в аудиторском заключении и (или) подготовленные иные итоговые документы по результатам выполнения аудиторских заданий не являются необоснованными</a:t>
          </a:r>
        </a:p>
      </dsp:txBody>
      <dsp:txXfrm>
        <a:off x="6570276" y="1744842"/>
        <a:ext cx="2653821" cy="1971030"/>
      </dsp:txXfrm>
    </dsp:sp>
    <dsp:sp modelId="{3B03DF6C-0FDB-433F-8D42-6C0A7A6FA54E}">
      <dsp:nvSpPr>
        <dsp:cNvPr id="0" name=""/>
        <dsp:cNvSpPr/>
      </dsp:nvSpPr>
      <dsp:spPr>
        <a:xfrm>
          <a:off x="3506829" y="1638214"/>
          <a:ext cx="2867077" cy="2184286"/>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u-RU" sz="1300" kern="1200" dirty="0"/>
            <a:t>Процедуры внутренней оценки качества выполнения задания завершены до даты подписания аудиторского заключения и (или) иных итоговых документов</a:t>
          </a:r>
        </a:p>
      </dsp:txBody>
      <dsp:txXfrm>
        <a:off x="3613457" y="1744842"/>
        <a:ext cx="2653821" cy="1971030"/>
      </dsp:txXfrm>
    </dsp:sp>
    <dsp:sp modelId="{30F9840A-4414-4CB1-BE9F-FACAA706C0CD}">
      <dsp:nvSpPr>
        <dsp:cNvPr id="0" name=""/>
        <dsp:cNvSpPr/>
      </dsp:nvSpPr>
      <dsp:spPr>
        <a:xfrm>
          <a:off x="554741" y="1638214"/>
          <a:ext cx="2867077" cy="2184286"/>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u-RU" sz="1300" kern="1200" dirty="0"/>
            <a:t>Выполнены все процедуры по внутренней оценке качества выполнения аудиторского задания</a:t>
          </a:r>
        </a:p>
      </dsp:txBody>
      <dsp:txXfrm>
        <a:off x="661369" y="1744842"/>
        <a:ext cx="2653821" cy="1971030"/>
      </dsp:txXfrm>
    </dsp:sp>
  </dsp:spTree>
</dsp:drawing>
</file>

<file path=ppt/diagrams/drawing7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EE4ED0-7723-4DF0-AFDF-643EF07CEC19}">
      <dsp:nvSpPr>
        <dsp:cNvPr id="0" name=""/>
        <dsp:cNvSpPr/>
      </dsp:nvSpPr>
      <dsp:spPr>
        <a:xfrm>
          <a:off x="0" y="0"/>
          <a:ext cx="898610" cy="831490"/>
        </a:xfrm>
        <a:prstGeom prst="roundRect">
          <a:avLst>
            <a:gd name="adj" fmla="val 10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E1C958F9-0C65-417E-86A3-C1E5B16B0D59}">
      <dsp:nvSpPr>
        <dsp:cNvPr id="0" name=""/>
        <dsp:cNvSpPr/>
      </dsp:nvSpPr>
      <dsp:spPr>
        <a:xfrm>
          <a:off x="26958" y="110865"/>
          <a:ext cx="844693" cy="609759"/>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5000" r="-5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00F34AA-0CA9-4BBA-941B-8E0AF32DB799}">
      <dsp:nvSpPr>
        <dsp:cNvPr id="0" name=""/>
        <dsp:cNvSpPr/>
      </dsp:nvSpPr>
      <dsp:spPr>
        <a:xfrm rot="10800000">
          <a:off x="26958" y="831490"/>
          <a:ext cx="844693" cy="1016265"/>
        </a:xfrm>
        <a:prstGeom prst="round2SameRect">
          <a:avLst>
            <a:gd name="adj1" fmla="val 10500"/>
            <a:gd name="adj2" fmla="val 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2672" tIns="42672" rIns="42672" bIns="42672" numCol="1" spcCol="1270" anchor="t" anchorCtr="0">
          <a:noAutofit/>
        </a:bodyPr>
        <a:lstStyle/>
        <a:p>
          <a:pPr marL="0" lvl="0" indent="0" algn="ctr" defTabSz="266700">
            <a:lnSpc>
              <a:spcPct val="90000"/>
            </a:lnSpc>
            <a:spcBef>
              <a:spcPct val="0"/>
            </a:spcBef>
            <a:spcAft>
              <a:spcPct val="35000"/>
            </a:spcAft>
            <a:buNone/>
          </a:pPr>
          <a:r>
            <a:rPr lang="ru-RU" sz="600" kern="1200" dirty="0"/>
            <a:t>Документирование выполнения аудиторского задания</a:t>
          </a:r>
        </a:p>
      </dsp:txBody>
      <dsp:txXfrm rot="10800000">
        <a:off x="52935" y="831490"/>
        <a:ext cx="792739" cy="99028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1E1EE1-D1ED-498B-8024-7ADC4517855F}">
      <dsp:nvSpPr>
        <dsp:cNvPr id="0" name=""/>
        <dsp:cNvSpPr/>
      </dsp:nvSpPr>
      <dsp:spPr>
        <a:xfrm>
          <a:off x="0" y="0"/>
          <a:ext cx="3170098" cy="3170098"/>
        </a:xfrm>
        <a:prstGeom prst="pie">
          <a:avLst>
            <a:gd name="adj1" fmla="val 5400000"/>
            <a:gd name="adj2" fmla="val 162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679988-2E22-4704-B2D7-9C60DE32E239}">
      <dsp:nvSpPr>
        <dsp:cNvPr id="0" name=""/>
        <dsp:cNvSpPr/>
      </dsp:nvSpPr>
      <dsp:spPr>
        <a:xfrm>
          <a:off x="1585049" y="0"/>
          <a:ext cx="7263027" cy="3170098"/>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dirty="0"/>
            <a:t>включения </a:t>
          </a:r>
          <a:r>
            <a:rPr lang="ru-RU" sz="1600" kern="1200" dirty="0">
              <a:solidFill>
                <a:srgbClr val="00B050"/>
              </a:solidFill>
            </a:rPr>
            <a:t>обязанности</a:t>
          </a:r>
          <a:r>
            <a:rPr lang="ru-RU" sz="1600" kern="1200" dirty="0"/>
            <a:t> соблюдения работниками принципов системы оценки качества в их </a:t>
          </a:r>
          <a:r>
            <a:rPr lang="ru-RU" sz="1600" kern="1200" dirty="0">
              <a:solidFill>
                <a:srgbClr val="00B050"/>
              </a:solidFill>
            </a:rPr>
            <a:t>должностные инструкции</a:t>
          </a:r>
          <a:r>
            <a:rPr lang="ru-RU" sz="1600" kern="1200" dirty="0"/>
            <a:t>;</a:t>
          </a:r>
        </a:p>
      </dsp:txBody>
      <dsp:txXfrm>
        <a:off x="1585049" y="0"/>
        <a:ext cx="7263027" cy="507215"/>
      </dsp:txXfrm>
    </dsp:sp>
    <dsp:sp modelId="{C8123D43-777E-474B-8432-683FD8DC1ACC}">
      <dsp:nvSpPr>
        <dsp:cNvPr id="0" name=""/>
        <dsp:cNvSpPr/>
      </dsp:nvSpPr>
      <dsp:spPr>
        <a:xfrm>
          <a:off x="332860" y="507215"/>
          <a:ext cx="2504378" cy="2504378"/>
        </a:xfrm>
        <a:prstGeom prst="pie">
          <a:avLst>
            <a:gd name="adj1" fmla="val 5400000"/>
            <a:gd name="adj2" fmla="val 16200000"/>
          </a:avLst>
        </a:prstGeom>
        <a:solidFill>
          <a:schemeClr val="accent4">
            <a:hueOff val="2598923"/>
            <a:satOff val="-11992"/>
            <a:lumOff val="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FA10CB-664F-4801-BB03-DA054DF0D093}">
      <dsp:nvSpPr>
        <dsp:cNvPr id="0" name=""/>
        <dsp:cNvSpPr/>
      </dsp:nvSpPr>
      <dsp:spPr>
        <a:xfrm>
          <a:off x="1585049" y="507215"/>
          <a:ext cx="7263027" cy="2504378"/>
        </a:xfrm>
        <a:prstGeom prst="rect">
          <a:avLst/>
        </a:prstGeom>
        <a:solidFill>
          <a:schemeClr val="lt1">
            <a:alpha val="90000"/>
            <a:hueOff val="0"/>
            <a:satOff val="0"/>
            <a:lumOff val="0"/>
            <a:alphaOff val="0"/>
          </a:schemeClr>
        </a:solidFill>
        <a:ln w="12700" cap="flat" cmpd="sng" algn="ctr">
          <a:solidFill>
            <a:schemeClr val="accent4">
              <a:hueOff val="2598923"/>
              <a:satOff val="-11992"/>
              <a:lumOff val="4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dirty="0"/>
            <a:t>обеспечения беспрепятственного </a:t>
          </a:r>
          <a:r>
            <a:rPr lang="ru-RU" sz="1600" kern="1200" dirty="0">
              <a:solidFill>
                <a:srgbClr val="00B050"/>
              </a:solidFill>
            </a:rPr>
            <a:t>доступа к документам</a:t>
          </a:r>
          <a:r>
            <a:rPr lang="ru-RU" sz="1600" kern="1200" dirty="0"/>
            <a:t>, устанавливающим принципы и процедуры системы оценки качества; </a:t>
          </a:r>
        </a:p>
      </dsp:txBody>
      <dsp:txXfrm>
        <a:off x="1585049" y="507215"/>
        <a:ext cx="7263027" cy="507215"/>
      </dsp:txXfrm>
    </dsp:sp>
    <dsp:sp modelId="{6FC62D3F-6EE5-45BA-8C84-1B9DC58CEC3C}">
      <dsp:nvSpPr>
        <dsp:cNvPr id="0" name=""/>
        <dsp:cNvSpPr/>
      </dsp:nvSpPr>
      <dsp:spPr>
        <a:xfrm>
          <a:off x="665720" y="1014431"/>
          <a:ext cx="1838657" cy="1838657"/>
        </a:xfrm>
        <a:prstGeom prst="pie">
          <a:avLst>
            <a:gd name="adj1" fmla="val 5400000"/>
            <a:gd name="adj2" fmla="val 16200000"/>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EBE9EA-CEB9-424E-9E89-E328E6B509CB}">
      <dsp:nvSpPr>
        <dsp:cNvPr id="0" name=""/>
        <dsp:cNvSpPr/>
      </dsp:nvSpPr>
      <dsp:spPr>
        <a:xfrm>
          <a:off x="1585049" y="1014431"/>
          <a:ext cx="7263027" cy="1838657"/>
        </a:xfrm>
        <a:prstGeom prst="rect">
          <a:avLst/>
        </a:prstGeom>
        <a:solidFill>
          <a:schemeClr val="lt1">
            <a:alpha val="90000"/>
            <a:hueOff val="0"/>
            <a:satOff val="0"/>
            <a:lumOff val="0"/>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dirty="0"/>
            <a:t>проведения регулярных </a:t>
          </a:r>
          <a:r>
            <a:rPr lang="ru-RU" sz="1600" kern="1200" dirty="0">
              <a:solidFill>
                <a:srgbClr val="00B050"/>
              </a:solidFill>
            </a:rPr>
            <a:t>обучающих мероприятий и тестирования знаний </a:t>
          </a:r>
          <a:r>
            <a:rPr lang="ru-RU" sz="1600" kern="1200" dirty="0"/>
            <a:t>системы оценки качества;</a:t>
          </a:r>
        </a:p>
      </dsp:txBody>
      <dsp:txXfrm>
        <a:off x="1585049" y="1014431"/>
        <a:ext cx="7263027" cy="507215"/>
      </dsp:txXfrm>
    </dsp:sp>
    <dsp:sp modelId="{82FC9FFA-44F2-4C95-99F1-A0AC15241146}">
      <dsp:nvSpPr>
        <dsp:cNvPr id="0" name=""/>
        <dsp:cNvSpPr/>
      </dsp:nvSpPr>
      <dsp:spPr>
        <a:xfrm>
          <a:off x="998581" y="1521647"/>
          <a:ext cx="1172936" cy="1172936"/>
        </a:xfrm>
        <a:prstGeom prst="pie">
          <a:avLst>
            <a:gd name="adj1" fmla="val 5400000"/>
            <a:gd name="adj2" fmla="val 16200000"/>
          </a:avLst>
        </a:prstGeom>
        <a:solidFill>
          <a:schemeClr val="accent4">
            <a:hueOff val="7796769"/>
            <a:satOff val="-35976"/>
            <a:lumOff val="13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CDA3B1-AC0D-4391-8173-F7A793CAD4C1}">
      <dsp:nvSpPr>
        <dsp:cNvPr id="0" name=""/>
        <dsp:cNvSpPr/>
      </dsp:nvSpPr>
      <dsp:spPr>
        <a:xfrm>
          <a:off x="1585049" y="1521647"/>
          <a:ext cx="7263027" cy="1172936"/>
        </a:xfrm>
        <a:prstGeom prst="rect">
          <a:avLst/>
        </a:prstGeom>
        <a:solidFill>
          <a:schemeClr val="lt1">
            <a:alpha val="90000"/>
            <a:hueOff val="0"/>
            <a:satOff val="0"/>
            <a:lumOff val="0"/>
            <a:alphaOff val="0"/>
          </a:schemeClr>
        </a:solidFill>
        <a:ln w="12700" cap="flat" cmpd="sng" algn="ctr">
          <a:solidFill>
            <a:schemeClr val="accent4">
              <a:hueOff val="7796769"/>
              <a:satOff val="-35976"/>
              <a:lumOff val="132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dirty="0"/>
            <a:t>обеспечения </a:t>
          </a:r>
          <a:r>
            <a:rPr lang="ru-RU" sz="1600" kern="1200" dirty="0">
              <a:solidFill>
                <a:srgbClr val="008000"/>
              </a:solidFill>
            </a:rPr>
            <a:t>д</a:t>
          </a:r>
          <a:r>
            <a:rPr lang="ru-RU" sz="1600" kern="1200" dirty="0">
              <a:solidFill>
                <a:srgbClr val="00B050"/>
              </a:solidFill>
            </a:rPr>
            <a:t>оступности консультаций </a:t>
          </a:r>
          <a:r>
            <a:rPr lang="ru-RU" sz="1600" kern="1200" dirty="0"/>
            <a:t>по вопросам, связанным с оценкой качества аудиторского задания;</a:t>
          </a:r>
        </a:p>
      </dsp:txBody>
      <dsp:txXfrm>
        <a:off x="1585049" y="1521647"/>
        <a:ext cx="7263027" cy="507215"/>
      </dsp:txXfrm>
    </dsp:sp>
    <dsp:sp modelId="{E1E95026-F572-41A2-8DE7-07E86A3210C5}">
      <dsp:nvSpPr>
        <dsp:cNvPr id="0" name=""/>
        <dsp:cNvSpPr/>
      </dsp:nvSpPr>
      <dsp:spPr>
        <a:xfrm>
          <a:off x="1331441" y="2028863"/>
          <a:ext cx="507215" cy="507215"/>
        </a:xfrm>
        <a:prstGeom prst="pie">
          <a:avLst>
            <a:gd name="adj1" fmla="val 5400000"/>
            <a:gd name="adj2" fmla="val 1620000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E9AE66-5829-4B3C-B38B-E5421C8984E3}">
      <dsp:nvSpPr>
        <dsp:cNvPr id="0" name=""/>
        <dsp:cNvSpPr/>
      </dsp:nvSpPr>
      <dsp:spPr>
        <a:xfrm>
          <a:off x="1585049" y="2028863"/>
          <a:ext cx="7263027" cy="507215"/>
        </a:xfrm>
        <a:prstGeom prst="rect">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dirty="0">
              <a:solidFill>
                <a:srgbClr val="00B050"/>
              </a:solidFill>
            </a:rPr>
            <a:t>иными способами</a:t>
          </a:r>
          <a:r>
            <a:rPr lang="ru-RU" sz="1600" kern="1200" dirty="0"/>
            <a:t>, принятыми в аудиторской организации, аудитором–индивидуальным предпринимателем.</a:t>
          </a:r>
        </a:p>
      </dsp:txBody>
      <dsp:txXfrm>
        <a:off x="1585049" y="2028863"/>
        <a:ext cx="7263027" cy="507215"/>
      </dsp:txXfrm>
    </dsp:sp>
  </dsp:spTree>
</dsp:drawing>
</file>

<file path=ppt/diagrams/drawing8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2882EE-A521-483D-97A4-1460DB3A670E}">
      <dsp:nvSpPr>
        <dsp:cNvPr id="0" name=""/>
        <dsp:cNvSpPr/>
      </dsp:nvSpPr>
      <dsp:spPr>
        <a:xfrm>
          <a:off x="1045" y="0"/>
          <a:ext cx="1850371" cy="4541835"/>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u-RU" sz="1300" kern="1200" dirty="0"/>
            <a:t>Обеспечено </a:t>
          </a:r>
          <a:r>
            <a:rPr lang="ru-RU" sz="1300" b="1" kern="1200" dirty="0"/>
            <a:t>своевременное завершение окончательного формирования </a:t>
          </a:r>
          <a:r>
            <a:rPr lang="ru-RU" sz="1300" kern="1200" dirty="0"/>
            <a:t>аудиторского файла по аудиторскому заданию после подготовки аудиторского заключения и (или) иных итоговых документов, подготовленных по результатам выполнения аудиторского задания, в соответствии с требованиями НПАД «Документирование аудита»</a:t>
          </a:r>
        </a:p>
      </dsp:txBody>
      <dsp:txXfrm>
        <a:off x="55241" y="54196"/>
        <a:ext cx="1741979" cy="4433443"/>
      </dsp:txXfrm>
    </dsp:sp>
    <dsp:sp modelId="{31BC79C7-41A4-4AD6-9700-B929740FF0A3}">
      <dsp:nvSpPr>
        <dsp:cNvPr id="0" name=""/>
        <dsp:cNvSpPr/>
      </dsp:nvSpPr>
      <dsp:spPr>
        <a:xfrm>
          <a:off x="2162280" y="0"/>
          <a:ext cx="1850371" cy="4541835"/>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u-RU" sz="1300" kern="1200" dirty="0"/>
            <a:t>Определен </a:t>
          </a:r>
          <a:r>
            <a:rPr lang="ru-RU" sz="1300" b="1" kern="1200" dirty="0"/>
            <a:t>порядок дополнения аудиторской документации новыми документами </a:t>
          </a:r>
          <a:r>
            <a:rPr lang="ru-RU" sz="1300" kern="1200" dirty="0"/>
            <a:t>после завершения формирования аудиторского файла, в случае возникновения такой необходимости, с учетом требований НПАД «Документирование аудита»</a:t>
          </a:r>
        </a:p>
      </dsp:txBody>
      <dsp:txXfrm>
        <a:off x="2216476" y="54196"/>
        <a:ext cx="1741979" cy="4433443"/>
      </dsp:txXfrm>
    </dsp:sp>
    <dsp:sp modelId="{D3133B35-B1D4-4031-B943-0A7DF092AB8A}">
      <dsp:nvSpPr>
        <dsp:cNvPr id="0" name=""/>
        <dsp:cNvSpPr/>
      </dsp:nvSpPr>
      <dsp:spPr>
        <a:xfrm>
          <a:off x="4323514" y="0"/>
          <a:ext cx="1850371" cy="4541835"/>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u-RU" sz="1300" kern="1200" dirty="0"/>
            <a:t>Определен </a:t>
          </a:r>
          <a:r>
            <a:rPr lang="ru-RU" sz="1300" b="1" kern="1200" dirty="0"/>
            <a:t>порядок изменения содержащихся в ней документов </a:t>
          </a:r>
          <a:r>
            <a:rPr lang="ru-RU" sz="1300" kern="1200" dirty="0"/>
            <a:t>после завершения формирования аудиторского файла, в случае возникновения такой необходимости, с учетом требований НПАД «Документирование аудита»</a:t>
          </a:r>
        </a:p>
      </dsp:txBody>
      <dsp:txXfrm>
        <a:off x="4377710" y="54196"/>
        <a:ext cx="1741979" cy="4433443"/>
      </dsp:txXfrm>
    </dsp:sp>
    <dsp:sp modelId="{B8A93B2F-3F3A-400B-892B-42A37523E5EA}">
      <dsp:nvSpPr>
        <dsp:cNvPr id="0" name=""/>
        <dsp:cNvSpPr/>
      </dsp:nvSpPr>
      <dsp:spPr>
        <a:xfrm>
          <a:off x="6484748" y="0"/>
          <a:ext cx="1850371" cy="4541835"/>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u-RU" sz="1300" kern="1200" dirty="0"/>
            <a:t>Определен </a:t>
          </a:r>
          <a:r>
            <a:rPr lang="ru-RU" sz="1300" b="1" kern="1200" dirty="0"/>
            <a:t>порядок обеспечения конфиденциальности, сохранности, целостности, доступности и возможности </a:t>
          </a:r>
          <a:r>
            <a:rPr lang="ru-RU" sz="1300" kern="1200" dirty="0"/>
            <a:t>извлечения аудиторской документации по аудиторскому заданию</a:t>
          </a:r>
        </a:p>
      </dsp:txBody>
      <dsp:txXfrm>
        <a:off x="6538944" y="54196"/>
        <a:ext cx="1741979" cy="4433443"/>
      </dsp:txXfrm>
    </dsp:sp>
    <dsp:sp modelId="{94E5A095-F6B0-496F-A1C9-F4DBD4E21E3E}">
      <dsp:nvSpPr>
        <dsp:cNvPr id="0" name=""/>
        <dsp:cNvSpPr/>
      </dsp:nvSpPr>
      <dsp:spPr>
        <a:xfrm>
          <a:off x="8645983" y="0"/>
          <a:ext cx="1850371" cy="4541835"/>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u-RU" sz="1300" kern="1200" dirty="0"/>
            <a:t>Предусмотрено </a:t>
          </a:r>
          <a:r>
            <a:rPr lang="ru-RU" sz="1300" b="1" kern="1200" dirty="0"/>
            <a:t>хранение аудиторской документации </a:t>
          </a:r>
          <a:r>
            <a:rPr lang="ru-RU" sz="1300" kern="1200" dirty="0"/>
            <a:t>в течение определенного аудиторской организацией, аудитором - индивидуальным предпринимателем или требованиями законодательства срока, но не менее срока, обеспечивающего проведение внешней полной (комплексной) оценки качества работы, осуществляемой Аудиторской палатой.</a:t>
          </a:r>
        </a:p>
      </dsp:txBody>
      <dsp:txXfrm>
        <a:off x="8700179" y="54196"/>
        <a:ext cx="1741979" cy="4433443"/>
      </dsp:txXfrm>
    </dsp:sp>
  </dsp:spTree>
</dsp:drawing>
</file>

<file path=ppt/diagrams/drawing8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EE4ED0-7723-4DF0-AFDF-643EF07CEC19}">
      <dsp:nvSpPr>
        <dsp:cNvPr id="0" name=""/>
        <dsp:cNvSpPr/>
      </dsp:nvSpPr>
      <dsp:spPr>
        <a:xfrm>
          <a:off x="0" y="0"/>
          <a:ext cx="898610" cy="831490"/>
        </a:xfrm>
        <a:prstGeom prst="roundRect">
          <a:avLst>
            <a:gd name="adj" fmla="val 10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E1C958F9-0C65-417E-86A3-C1E5B16B0D59}">
      <dsp:nvSpPr>
        <dsp:cNvPr id="0" name=""/>
        <dsp:cNvSpPr/>
      </dsp:nvSpPr>
      <dsp:spPr>
        <a:xfrm>
          <a:off x="26958" y="110865"/>
          <a:ext cx="844693" cy="609759"/>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5000" r="-5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00F34AA-0CA9-4BBA-941B-8E0AF32DB799}">
      <dsp:nvSpPr>
        <dsp:cNvPr id="0" name=""/>
        <dsp:cNvSpPr/>
      </dsp:nvSpPr>
      <dsp:spPr>
        <a:xfrm rot="10800000">
          <a:off x="26958" y="831490"/>
          <a:ext cx="844693" cy="1016265"/>
        </a:xfrm>
        <a:prstGeom prst="round2SameRect">
          <a:avLst>
            <a:gd name="adj1" fmla="val 10500"/>
            <a:gd name="adj2" fmla="val 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2672" tIns="42672" rIns="42672" bIns="42672" numCol="1" spcCol="1270" anchor="t" anchorCtr="0">
          <a:noAutofit/>
        </a:bodyPr>
        <a:lstStyle/>
        <a:p>
          <a:pPr marL="0" lvl="0" indent="0" algn="ctr" defTabSz="266700">
            <a:lnSpc>
              <a:spcPct val="90000"/>
            </a:lnSpc>
            <a:spcBef>
              <a:spcPct val="0"/>
            </a:spcBef>
            <a:spcAft>
              <a:spcPct val="35000"/>
            </a:spcAft>
            <a:buNone/>
          </a:pPr>
          <a:r>
            <a:rPr lang="ru-RU" sz="600" kern="1200" dirty="0"/>
            <a:t>Документирование выполнения аудиторского задания</a:t>
          </a:r>
        </a:p>
      </dsp:txBody>
      <dsp:txXfrm rot="10800000">
        <a:off x="52935" y="831490"/>
        <a:ext cx="792739" cy="990288"/>
      </dsp:txXfrm>
    </dsp:sp>
  </dsp:spTree>
</dsp:drawing>
</file>

<file path=ppt/diagrams/drawing8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5D9F18-8695-4CE9-886E-24F25696A723}">
      <dsp:nvSpPr>
        <dsp:cNvPr id="0" name=""/>
        <dsp:cNvSpPr/>
      </dsp:nvSpPr>
      <dsp:spPr>
        <a:xfrm>
          <a:off x="1373418" y="1038"/>
          <a:ext cx="2596753" cy="155805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1400" kern="1200" dirty="0"/>
            <a:t>установленный порядок хранения аудиторской документации</a:t>
          </a:r>
        </a:p>
      </dsp:txBody>
      <dsp:txXfrm>
        <a:off x="1373418" y="1038"/>
        <a:ext cx="2596753" cy="1558052"/>
      </dsp:txXfrm>
    </dsp:sp>
    <dsp:sp modelId="{F152E53A-3D3C-4398-9446-3745BC7DC337}">
      <dsp:nvSpPr>
        <dsp:cNvPr id="0" name=""/>
        <dsp:cNvSpPr/>
      </dsp:nvSpPr>
      <dsp:spPr>
        <a:xfrm>
          <a:off x="4229847" y="1038"/>
          <a:ext cx="2596753" cy="155805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1400" kern="1200" dirty="0"/>
            <a:t>возможность идентификации того, когда и кем была создана, изменена или проверена аудиторская документация</a:t>
          </a:r>
        </a:p>
      </dsp:txBody>
      <dsp:txXfrm>
        <a:off x="4229847" y="1038"/>
        <a:ext cx="2596753" cy="1558052"/>
      </dsp:txXfrm>
    </dsp:sp>
    <dsp:sp modelId="{5BCCB934-51A7-4339-AF92-CB2FA634CFCC}">
      <dsp:nvSpPr>
        <dsp:cNvPr id="0" name=""/>
        <dsp:cNvSpPr/>
      </dsp:nvSpPr>
      <dsp:spPr>
        <a:xfrm>
          <a:off x="7086276" y="1038"/>
          <a:ext cx="2596753" cy="155805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1400" kern="1200" dirty="0"/>
            <a:t>защита целостности информации на всех этапах выполнения аудиторского задания</a:t>
          </a:r>
        </a:p>
      </dsp:txBody>
      <dsp:txXfrm>
        <a:off x="7086276" y="1038"/>
        <a:ext cx="2596753" cy="1558052"/>
      </dsp:txXfrm>
    </dsp:sp>
    <dsp:sp modelId="{C3B50A49-7C08-4C1F-A53F-F6888F66D121}">
      <dsp:nvSpPr>
        <dsp:cNvPr id="0" name=""/>
        <dsp:cNvSpPr/>
      </dsp:nvSpPr>
      <dsp:spPr>
        <a:xfrm>
          <a:off x="1373418" y="1818766"/>
          <a:ext cx="2596753" cy="155805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1400" kern="1200" dirty="0"/>
            <a:t>защита от внесения несанкционированных изменений в аудиторскую документацию</a:t>
          </a:r>
        </a:p>
      </dsp:txBody>
      <dsp:txXfrm>
        <a:off x="1373418" y="1818766"/>
        <a:ext cx="2596753" cy="1558052"/>
      </dsp:txXfrm>
    </dsp:sp>
    <dsp:sp modelId="{D7F904A5-3E10-4A6C-8F08-AF34777BDBD2}">
      <dsp:nvSpPr>
        <dsp:cNvPr id="0" name=""/>
        <dsp:cNvSpPr/>
      </dsp:nvSpPr>
      <dsp:spPr>
        <a:xfrm>
          <a:off x="4229847" y="1818766"/>
          <a:ext cx="2596753" cy="155805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kern="1200" dirty="0"/>
            <a:t>предоставление доступа к рабочей документации по аудиторскому заданию членам аудиторской группы, а также иным уполномоченным лицам в той мере, в какой это необходимо для надлежащего исполнения ими своих должностных обязанностей и по решению руководства АО, ИП</a:t>
          </a:r>
        </a:p>
      </dsp:txBody>
      <dsp:txXfrm>
        <a:off x="4229847" y="1818766"/>
        <a:ext cx="2596753" cy="1558052"/>
      </dsp:txXfrm>
    </dsp:sp>
    <dsp:sp modelId="{2BE3194E-E434-4631-B46D-8FB2E9E64E7A}">
      <dsp:nvSpPr>
        <dsp:cNvPr id="0" name=""/>
        <dsp:cNvSpPr/>
      </dsp:nvSpPr>
      <dsp:spPr>
        <a:xfrm>
          <a:off x="7086276" y="1818766"/>
          <a:ext cx="2596753" cy="155805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1400" kern="1200" dirty="0"/>
            <a:t>использование членами аудиторской группы пароля для ограничения доступа к документации, хранение которой осуществляется в электронной форме и предоставления его только авторизованным пользователям</a:t>
          </a:r>
        </a:p>
      </dsp:txBody>
      <dsp:txXfrm>
        <a:off x="7086276" y="1818766"/>
        <a:ext cx="2596753" cy="1558052"/>
      </dsp:txXfrm>
    </dsp:sp>
    <dsp:sp modelId="{5ACE0759-24A0-4907-A4EF-E2FB4E5DD0A1}">
      <dsp:nvSpPr>
        <dsp:cNvPr id="0" name=""/>
        <dsp:cNvSpPr/>
      </dsp:nvSpPr>
      <dsp:spPr>
        <a:xfrm>
          <a:off x="1373418" y="3636493"/>
          <a:ext cx="2596753" cy="155805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1400" kern="1200" dirty="0"/>
            <a:t>применение надлежащих процедур резервного копирования электронной документации по аудиторскому заданию на соответствующих этапах в ходе выполнения задания</a:t>
          </a:r>
        </a:p>
      </dsp:txBody>
      <dsp:txXfrm>
        <a:off x="1373418" y="3636493"/>
        <a:ext cx="2596753" cy="1558052"/>
      </dsp:txXfrm>
    </dsp:sp>
    <dsp:sp modelId="{4DE11D98-F351-46F8-9124-7304BA85CE8D}">
      <dsp:nvSpPr>
        <dsp:cNvPr id="0" name=""/>
        <dsp:cNvSpPr/>
      </dsp:nvSpPr>
      <dsp:spPr>
        <a:xfrm>
          <a:off x="4229847" y="3636493"/>
          <a:ext cx="2596753" cy="155805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1400" kern="1200" dirty="0"/>
            <a:t>использование процедур ограниченного доступа просмотра, извлечения и вывода документов на печать, выдачи и возврата печатных копий документов</a:t>
          </a:r>
        </a:p>
      </dsp:txBody>
      <dsp:txXfrm>
        <a:off x="4229847" y="3636493"/>
        <a:ext cx="2596753" cy="1558052"/>
      </dsp:txXfrm>
    </dsp:sp>
    <dsp:sp modelId="{1B714EFA-9FAD-486F-A21A-D33D52DFC866}">
      <dsp:nvSpPr>
        <dsp:cNvPr id="0" name=""/>
        <dsp:cNvSpPr/>
      </dsp:nvSpPr>
      <dsp:spPr>
        <a:xfrm>
          <a:off x="7086276" y="3636493"/>
          <a:ext cx="2596753" cy="155805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1400" kern="1200" dirty="0"/>
            <a:t>установление порядка внесения изменений в аудиторскую документацию после завершения ее формирования</a:t>
          </a:r>
        </a:p>
      </dsp:txBody>
      <dsp:txXfrm>
        <a:off x="7086276" y="3636493"/>
        <a:ext cx="2596753" cy="1558052"/>
      </dsp:txXfrm>
    </dsp:sp>
  </dsp:spTree>
</dsp:drawing>
</file>

<file path=ppt/diagrams/drawing8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74679C-D986-449B-A362-2373681D5B82}">
      <dsp:nvSpPr>
        <dsp:cNvPr id="0" name=""/>
        <dsp:cNvSpPr/>
      </dsp:nvSpPr>
      <dsp:spPr>
        <a:xfrm>
          <a:off x="230763" y="364"/>
          <a:ext cx="1377394" cy="1377394"/>
        </a:xfrm>
        <a:prstGeom prst="ellipse">
          <a:avLst/>
        </a:prstGeom>
        <a:solidFill>
          <a:srgbClr val="00CC99"/>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ru-RU" sz="1800" kern="1200" dirty="0">
              <a:solidFill>
                <a:schemeClr val="bg1"/>
              </a:solidFill>
              <a:latin typeface="Bahnschrift Light Condensed" panose="020B0502040204020203" pitchFamily="34" charset="0"/>
            </a:rPr>
            <a:t>ПРАКТИКА</a:t>
          </a:r>
        </a:p>
      </dsp:txBody>
      <dsp:txXfrm>
        <a:off x="432478" y="202079"/>
        <a:ext cx="973964" cy="973964"/>
      </dsp:txXfrm>
    </dsp:sp>
  </dsp:spTree>
</dsp:drawing>
</file>

<file path=ppt/diagrams/drawing8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34E00E-3BA9-406C-8614-0D64975B0CA1}">
      <dsp:nvSpPr>
        <dsp:cNvPr id="0" name=""/>
        <dsp:cNvSpPr/>
      </dsp:nvSpPr>
      <dsp:spPr>
        <a:xfrm>
          <a:off x="0" y="0"/>
          <a:ext cx="11163472" cy="1859411"/>
        </a:xfrm>
        <a:prstGeom prst="roundRect">
          <a:avLst>
            <a:gd name="adj" fmla="val 10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9A3F049D-D3EF-4B39-BB36-E0A0814108D2}">
      <dsp:nvSpPr>
        <dsp:cNvPr id="0" name=""/>
        <dsp:cNvSpPr/>
      </dsp:nvSpPr>
      <dsp:spPr>
        <a:xfrm>
          <a:off x="349369" y="247921"/>
          <a:ext cx="1359056" cy="1363568"/>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38000" r="-38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E9CD415-4032-478D-8700-BA238C55AA3B}">
      <dsp:nvSpPr>
        <dsp:cNvPr id="0" name=""/>
        <dsp:cNvSpPr/>
      </dsp:nvSpPr>
      <dsp:spPr>
        <a:xfrm rot="10800000">
          <a:off x="349369" y="1859411"/>
          <a:ext cx="1359056" cy="2272613"/>
        </a:xfrm>
        <a:prstGeom prst="round2SameRect">
          <a:avLst>
            <a:gd name="adj1" fmla="val 10500"/>
            <a:gd name="adj2" fmla="val 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ru-RU" sz="1100" kern="1200" dirty="0"/>
            <a:t>анализ и оценка системы внутренней оценки качества</a:t>
          </a:r>
        </a:p>
      </dsp:txBody>
      <dsp:txXfrm rot="10800000">
        <a:off x="391165" y="1859411"/>
        <a:ext cx="1275464" cy="2230817"/>
      </dsp:txXfrm>
    </dsp:sp>
    <dsp:sp modelId="{2342424B-56DA-4376-A5E2-F47AD475C17B}">
      <dsp:nvSpPr>
        <dsp:cNvPr id="0" name=""/>
        <dsp:cNvSpPr/>
      </dsp:nvSpPr>
      <dsp:spPr>
        <a:xfrm>
          <a:off x="1844331" y="247921"/>
          <a:ext cx="1359056" cy="1363568"/>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000" b="-1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0CED8F8-DE24-4533-96FB-F8DD814A2DFE}">
      <dsp:nvSpPr>
        <dsp:cNvPr id="0" name=""/>
        <dsp:cNvSpPr/>
      </dsp:nvSpPr>
      <dsp:spPr>
        <a:xfrm rot="10800000">
          <a:off x="1844331" y="1859411"/>
          <a:ext cx="1359056" cy="2272613"/>
        </a:xfrm>
        <a:prstGeom prst="round2SameRect">
          <a:avLst>
            <a:gd name="adj1" fmla="val 10500"/>
            <a:gd name="adj2" fmla="val 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ru-RU" sz="1100" kern="1200" dirty="0"/>
            <a:t>сроки и критерии выбора аудиторских заданий для внутреннего инспектирования</a:t>
          </a:r>
        </a:p>
      </dsp:txBody>
      <dsp:txXfrm rot="10800000">
        <a:off x="1886127" y="1859411"/>
        <a:ext cx="1275464" cy="2230817"/>
      </dsp:txXfrm>
    </dsp:sp>
    <dsp:sp modelId="{52F7219A-F08F-4A6F-A56D-6A1D9689F3BD}">
      <dsp:nvSpPr>
        <dsp:cNvPr id="0" name=""/>
        <dsp:cNvSpPr/>
      </dsp:nvSpPr>
      <dsp:spPr>
        <a:xfrm>
          <a:off x="3339293" y="247921"/>
          <a:ext cx="1359056" cy="1363568"/>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A37AD6C-74E4-4C18-A4D9-E747C00EA1E1}">
      <dsp:nvSpPr>
        <dsp:cNvPr id="0" name=""/>
        <dsp:cNvSpPr/>
      </dsp:nvSpPr>
      <dsp:spPr>
        <a:xfrm rot="10800000">
          <a:off x="3339293" y="1859411"/>
          <a:ext cx="1359056" cy="2272613"/>
        </a:xfrm>
        <a:prstGeom prst="round2SameRect">
          <a:avLst>
            <a:gd name="adj1" fmla="val 10500"/>
            <a:gd name="adj2" fmla="val 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ru-RU" sz="1100" kern="1200" dirty="0"/>
            <a:t>требования по возложению ответственности за реализацию процесса внутреннего мониторинга</a:t>
          </a:r>
        </a:p>
      </dsp:txBody>
      <dsp:txXfrm rot="10800000">
        <a:off x="3381089" y="1859411"/>
        <a:ext cx="1275464" cy="2230817"/>
      </dsp:txXfrm>
    </dsp:sp>
    <dsp:sp modelId="{DF43A279-0A0C-4C15-A570-B10BD7E8ACA7}">
      <dsp:nvSpPr>
        <dsp:cNvPr id="0" name=""/>
        <dsp:cNvSpPr/>
      </dsp:nvSpPr>
      <dsp:spPr>
        <a:xfrm>
          <a:off x="4834255" y="247921"/>
          <a:ext cx="1359056" cy="1363568"/>
        </a:xfrm>
        <a:prstGeom prst="roundRect">
          <a:avLst>
            <a:gd name="adj" fmla="val 10000"/>
          </a:avLst>
        </a:prstGeom>
        <a:blipFill>
          <a:blip xmlns:r="http://schemas.openxmlformats.org/officeDocument/2006/relationships"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l="-38000" r="-38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2C61CF2-CCF0-437F-BFE4-258BBEECEF60}">
      <dsp:nvSpPr>
        <dsp:cNvPr id="0" name=""/>
        <dsp:cNvSpPr/>
      </dsp:nvSpPr>
      <dsp:spPr>
        <a:xfrm rot="10800000">
          <a:off x="4834255" y="1859411"/>
          <a:ext cx="1359056" cy="2272613"/>
        </a:xfrm>
        <a:prstGeom prst="round2SameRect">
          <a:avLst>
            <a:gd name="adj1" fmla="val 10500"/>
            <a:gd name="adj2" fmla="val 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ru-RU" sz="1100" kern="1200" dirty="0"/>
            <a:t>запрет участия членов аудиторской группы, осуществляющих  внутреннюю оценку качества выполнения аудиторского задания во внутреннем инспектировании этого задания</a:t>
          </a:r>
        </a:p>
      </dsp:txBody>
      <dsp:txXfrm rot="10800000">
        <a:off x="4876051" y="1859411"/>
        <a:ext cx="1275464" cy="2230817"/>
      </dsp:txXfrm>
    </dsp:sp>
    <dsp:sp modelId="{1EAABD4A-3A7D-46C3-A638-018C7B4C094B}">
      <dsp:nvSpPr>
        <dsp:cNvPr id="0" name=""/>
        <dsp:cNvSpPr/>
      </dsp:nvSpPr>
      <dsp:spPr>
        <a:xfrm>
          <a:off x="6329216" y="247921"/>
          <a:ext cx="1359056" cy="1363568"/>
        </a:xfrm>
        <a:prstGeom prst="roundRect">
          <a:avLst>
            <a:gd name="adj" fmla="val 10000"/>
          </a:avLst>
        </a:prstGeom>
        <a:blipFill>
          <a:blip xmlns:r="http://schemas.openxmlformats.org/officeDocument/2006/relationships"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a:stretch>
            <a:fillRect l="-23000" r="-23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5E3B28A-5537-4764-98F1-A9DFEA82EBBD}">
      <dsp:nvSpPr>
        <dsp:cNvPr id="0" name=""/>
        <dsp:cNvSpPr/>
      </dsp:nvSpPr>
      <dsp:spPr>
        <a:xfrm rot="10800000">
          <a:off x="6329216" y="1859411"/>
          <a:ext cx="1359056" cy="2272613"/>
        </a:xfrm>
        <a:prstGeom prst="round2SameRect">
          <a:avLst>
            <a:gd name="adj1" fmla="val 10500"/>
            <a:gd name="adj2" fmla="val 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ru-RU" sz="1100" kern="1200" dirty="0"/>
            <a:t>оценка последствий недостатков, выявленных в результате процесса внутреннего мониторинга</a:t>
          </a:r>
        </a:p>
      </dsp:txBody>
      <dsp:txXfrm rot="10800000">
        <a:off x="6371012" y="1859411"/>
        <a:ext cx="1275464" cy="2230817"/>
      </dsp:txXfrm>
    </dsp:sp>
    <dsp:sp modelId="{F4353F46-3398-45EE-8BC8-08AE8D0270B4}">
      <dsp:nvSpPr>
        <dsp:cNvPr id="0" name=""/>
        <dsp:cNvSpPr/>
      </dsp:nvSpPr>
      <dsp:spPr>
        <a:xfrm>
          <a:off x="7892131" y="243109"/>
          <a:ext cx="1359056" cy="1363568"/>
        </a:xfrm>
        <a:prstGeom prst="roundRect">
          <a:avLst>
            <a:gd name="adj" fmla="val 10000"/>
          </a:avLst>
        </a:prstGeom>
        <a:blipFill>
          <a:blip xmlns:r="http://schemas.openxmlformats.org/officeDocument/2006/relationships" r:embed="rId11" cstate="print">
            <a:extLst>
              <a:ext uri="{28A0092B-C50C-407E-A947-70E740481C1C}">
                <a14:useLocalDpi xmlns:a14="http://schemas.microsoft.com/office/drawing/2010/main" val="0"/>
              </a:ext>
              <a:ext uri="{837473B0-CC2E-450A-ABE3-18F120FF3D39}">
                <a1611:picAttrSrcUrl xmlns:a1611="http://schemas.microsoft.com/office/drawing/2016/11/main" r:id="rId12"/>
              </a:ext>
            </a:extLst>
          </a:blip>
          <a:srcRect/>
          <a:stretch>
            <a:fillRect l="-25000" r="-25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5380835-3755-4D6F-B949-53088096A936}">
      <dsp:nvSpPr>
        <dsp:cNvPr id="0" name=""/>
        <dsp:cNvSpPr/>
      </dsp:nvSpPr>
      <dsp:spPr>
        <a:xfrm rot="10800000">
          <a:off x="7824178" y="1844974"/>
          <a:ext cx="1494961" cy="2291862"/>
        </a:xfrm>
        <a:prstGeom prst="round2SameRect">
          <a:avLst>
            <a:gd name="adj1" fmla="val 10500"/>
            <a:gd name="adj2" fmla="val 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ru-RU" sz="1100" kern="1200" dirty="0"/>
            <a:t>документирование процесса внутреннего мониторинга</a:t>
          </a:r>
        </a:p>
      </dsp:txBody>
      <dsp:txXfrm rot="10800000">
        <a:off x="7870153" y="1844974"/>
        <a:ext cx="1403011" cy="2245887"/>
      </dsp:txXfrm>
    </dsp:sp>
    <dsp:sp modelId="{CC31BF66-B2D1-45DA-A527-97FA925BFECF}">
      <dsp:nvSpPr>
        <dsp:cNvPr id="0" name=""/>
        <dsp:cNvSpPr/>
      </dsp:nvSpPr>
      <dsp:spPr>
        <a:xfrm>
          <a:off x="9455045" y="247921"/>
          <a:ext cx="1359056" cy="1363568"/>
        </a:xfrm>
        <a:prstGeom prst="roundRect">
          <a:avLst>
            <a:gd name="adj" fmla="val 10000"/>
          </a:avLst>
        </a:prstGeom>
        <a:blipFill>
          <a:blip xmlns:r="http://schemas.openxmlformats.org/officeDocument/2006/relationships" r:embed="rId13" cstate="print">
            <a:extLst>
              <a:ext uri="{28A0092B-C50C-407E-A947-70E740481C1C}">
                <a14:useLocalDpi xmlns:a14="http://schemas.microsoft.com/office/drawing/2010/main" val="0"/>
              </a:ext>
              <a:ext uri="{837473B0-CC2E-450A-ABE3-18F120FF3D39}">
                <a1611:picAttrSrcUrl xmlns:a1611="http://schemas.microsoft.com/office/drawing/2016/11/main" r:id="rId14"/>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210268D-9CD0-4FE1-801E-D0ED3E70B87B}">
      <dsp:nvSpPr>
        <dsp:cNvPr id="0" name=""/>
        <dsp:cNvSpPr/>
      </dsp:nvSpPr>
      <dsp:spPr>
        <a:xfrm rot="10800000">
          <a:off x="9455045" y="1859411"/>
          <a:ext cx="1359056" cy="2272613"/>
        </a:xfrm>
        <a:prstGeom prst="round2SameRect">
          <a:avLst>
            <a:gd name="adj1" fmla="val 10500"/>
            <a:gd name="adj2" fmla="val 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ru-RU" sz="1100" kern="1200" dirty="0"/>
            <a:t>информирование о результатах внутреннего мониторинга</a:t>
          </a:r>
        </a:p>
      </dsp:txBody>
      <dsp:txXfrm rot="10800000">
        <a:off x="9496841" y="1859411"/>
        <a:ext cx="1275464" cy="2230817"/>
      </dsp:txXfrm>
    </dsp:sp>
  </dsp:spTree>
</dsp:drawing>
</file>

<file path=ppt/diagrams/drawing8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34E00E-3BA9-406C-8614-0D64975B0CA1}">
      <dsp:nvSpPr>
        <dsp:cNvPr id="0" name=""/>
        <dsp:cNvSpPr/>
      </dsp:nvSpPr>
      <dsp:spPr>
        <a:xfrm>
          <a:off x="0" y="0"/>
          <a:ext cx="932796" cy="841658"/>
        </a:xfrm>
        <a:prstGeom prst="roundRect">
          <a:avLst>
            <a:gd name="adj" fmla="val 10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9A3F049D-D3EF-4B39-BB36-E0A0814108D2}">
      <dsp:nvSpPr>
        <dsp:cNvPr id="0" name=""/>
        <dsp:cNvSpPr/>
      </dsp:nvSpPr>
      <dsp:spPr>
        <a:xfrm>
          <a:off x="27983" y="112221"/>
          <a:ext cx="876828" cy="61721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38000" r="-38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E9CD415-4032-478D-8700-BA238C55AA3B}">
      <dsp:nvSpPr>
        <dsp:cNvPr id="0" name=""/>
        <dsp:cNvSpPr/>
      </dsp:nvSpPr>
      <dsp:spPr>
        <a:xfrm rot="10800000">
          <a:off x="27983" y="841658"/>
          <a:ext cx="876828" cy="1028694"/>
        </a:xfrm>
        <a:prstGeom prst="round2SameRect">
          <a:avLst>
            <a:gd name="adj1" fmla="val 10500"/>
            <a:gd name="adj2" fmla="val 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ru-RU" sz="1000" kern="1200" dirty="0"/>
            <a:t>анализ и оценка системы внутренней оценки качества</a:t>
          </a:r>
        </a:p>
      </dsp:txBody>
      <dsp:txXfrm rot="10800000">
        <a:off x="54948" y="841658"/>
        <a:ext cx="822898" cy="1001729"/>
      </dsp:txXfrm>
    </dsp:sp>
  </dsp:spTree>
</dsp:drawing>
</file>

<file path=ppt/diagrams/drawing8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18BBDF-5970-4B29-A339-0BD63F1F1137}">
      <dsp:nvSpPr>
        <dsp:cNvPr id="0" name=""/>
        <dsp:cNvSpPr/>
      </dsp:nvSpPr>
      <dsp:spPr>
        <a:xfrm>
          <a:off x="1566" y="43840"/>
          <a:ext cx="1826710" cy="1096026"/>
        </a:xfrm>
        <a:prstGeom prst="ellipse">
          <a:avLst/>
        </a:prstGeom>
        <a:solidFill>
          <a:schemeClr val="lt1"/>
        </a:solidFill>
        <a:ln w="12700" cap="flat" cmpd="sng" algn="ctr">
          <a:solidFill>
            <a:schemeClr val="accent5"/>
          </a:solidFill>
          <a:prstDash val="solid"/>
          <a:miter lim="800000"/>
        </a:ln>
        <a:effectLst/>
        <a:scene3d>
          <a:camera prst="orthographicFront"/>
          <a:lightRig rig="flat" dir="t"/>
        </a:scene3d>
        <a:sp3d/>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kern="1200" dirty="0">
              <a:latin typeface="Arial Black" panose="020B0A04020102020204" pitchFamily="34" charset="0"/>
            </a:rPr>
            <a:t>С КАКОЙ ЦЕЛЬЮ</a:t>
          </a:r>
        </a:p>
      </dsp:txBody>
      <dsp:txXfrm>
        <a:off x="269081" y="204349"/>
        <a:ext cx="1291680" cy="775008"/>
      </dsp:txXfrm>
    </dsp:sp>
    <dsp:sp modelId="{1C5FE785-644E-4A12-A005-0410C5355F54}">
      <dsp:nvSpPr>
        <dsp:cNvPr id="0" name=""/>
        <dsp:cNvSpPr/>
      </dsp:nvSpPr>
      <dsp:spPr>
        <a:xfrm rot="7826">
          <a:off x="1989027" y="368227"/>
          <a:ext cx="387263" cy="453024"/>
        </a:xfrm>
        <a:prstGeom prs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ru-RU" sz="1900" kern="1200"/>
        </a:p>
      </dsp:txBody>
      <dsp:txXfrm>
        <a:off x="1989027" y="458700"/>
        <a:ext cx="271084" cy="271814"/>
      </dsp:txXfrm>
    </dsp:sp>
    <dsp:sp modelId="{A27730BB-873B-4D55-8664-0AEFD88F3787}">
      <dsp:nvSpPr>
        <dsp:cNvPr id="0" name=""/>
        <dsp:cNvSpPr/>
      </dsp:nvSpPr>
      <dsp:spPr>
        <a:xfrm>
          <a:off x="2558962" y="52718"/>
          <a:ext cx="4511500" cy="1096026"/>
        </a:xfrm>
        <a:prstGeom prst="roundRect">
          <a:avLst>
            <a:gd name="adj" fmla="val 10000"/>
          </a:avLst>
        </a:prstGeom>
        <a:solidFill>
          <a:schemeClr val="lt1"/>
        </a:solidFill>
        <a:ln w="12700" cap="flat" cmpd="sng" algn="ctr">
          <a:solidFill>
            <a:schemeClr val="accent5"/>
          </a:solidFill>
          <a:prstDash val="solid"/>
          <a:miter lim="800000"/>
        </a:ln>
        <a:effectLst/>
        <a:scene3d>
          <a:camera prst="orthographicFront"/>
          <a:lightRig rig="flat" dir="t"/>
        </a:scene3d>
        <a:sp3d/>
      </dsp:spPr>
      <dsp:style>
        <a:lnRef idx="2">
          <a:schemeClr val="accent5"/>
        </a:lnRef>
        <a:fillRef idx="1">
          <a:schemeClr val="lt1"/>
        </a:fillRef>
        <a:effectRef idx="0">
          <a:schemeClr val="accent5"/>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b="1" kern="1200" dirty="0"/>
            <a:t>В целях поддержания актуальности и эффективности функционирования системы внутренней оценки качества </a:t>
          </a:r>
        </a:p>
      </dsp:txBody>
      <dsp:txXfrm>
        <a:off x="2591064" y="84820"/>
        <a:ext cx="4447296" cy="1031822"/>
      </dsp:txXfrm>
    </dsp:sp>
  </dsp:spTree>
</dsp:drawing>
</file>

<file path=ppt/diagrams/drawing8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18BBDF-5970-4B29-A339-0BD63F1F1137}">
      <dsp:nvSpPr>
        <dsp:cNvPr id="0" name=""/>
        <dsp:cNvSpPr/>
      </dsp:nvSpPr>
      <dsp:spPr>
        <a:xfrm>
          <a:off x="6590" y="911"/>
          <a:ext cx="1969807" cy="1181884"/>
        </a:xfrm>
        <a:prstGeom prst="ellipse">
          <a:avLst/>
        </a:prstGeom>
        <a:solidFill>
          <a:schemeClr val="lt1"/>
        </a:solidFill>
        <a:ln w="12700" cap="flat" cmpd="sng" algn="ctr">
          <a:solidFill>
            <a:schemeClr val="accent5"/>
          </a:solidFill>
          <a:prstDash val="solid"/>
          <a:miter lim="800000"/>
        </a:ln>
        <a:effectLst/>
        <a:scene3d>
          <a:camera prst="orthographicFront"/>
          <a:lightRig rig="flat" dir="t"/>
        </a:scene3d>
        <a:sp3d/>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kern="1200" dirty="0">
              <a:solidFill>
                <a:prstClr val="black"/>
              </a:solidFill>
              <a:latin typeface="Arial Black" panose="020B0A04020102020204" pitchFamily="34" charset="0"/>
              <a:ea typeface="+mn-ea"/>
              <a:cs typeface="+mn-cs"/>
            </a:rPr>
            <a:t>ЧТО ВКЛЮЧАЕТ</a:t>
          </a:r>
        </a:p>
      </dsp:txBody>
      <dsp:txXfrm>
        <a:off x="295062" y="173994"/>
        <a:ext cx="1392863" cy="835718"/>
      </dsp:txXfrm>
    </dsp:sp>
    <dsp:sp modelId="{1C5FE785-644E-4A12-A005-0410C5355F54}">
      <dsp:nvSpPr>
        <dsp:cNvPr id="0" name=""/>
        <dsp:cNvSpPr/>
      </dsp:nvSpPr>
      <dsp:spPr>
        <a:xfrm rot="1154">
          <a:off x="2139977" y="348049"/>
          <a:ext cx="394078" cy="488512"/>
        </a:xfrm>
        <a:prstGeom prs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ru-RU" sz="1400" kern="1200"/>
        </a:p>
      </dsp:txBody>
      <dsp:txXfrm>
        <a:off x="2139977" y="445731"/>
        <a:ext cx="275855" cy="293108"/>
      </dsp:txXfrm>
    </dsp:sp>
    <dsp:sp modelId="{A27730BB-873B-4D55-8664-0AEFD88F3787}">
      <dsp:nvSpPr>
        <dsp:cNvPr id="0" name=""/>
        <dsp:cNvSpPr/>
      </dsp:nvSpPr>
      <dsp:spPr>
        <a:xfrm>
          <a:off x="2719941" y="1822"/>
          <a:ext cx="1969807" cy="1181884"/>
        </a:xfrm>
        <a:prstGeom prst="roundRect">
          <a:avLst>
            <a:gd name="adj" fmla="val 10000"/>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ru-RU" sz="1700" kern="1200" dirty="0"/>
            <a:t>непрерывный анализ системы внутренней оценки качества</a:t>
          </a:r>
        </a:p>
      </dsp:txBody>
      <dsp:txXfrm>
        <a:off x="2754557" y="36438"/>
        <a:ext cx="1900575" cy="1112652"/>
      </dsp:txXfrm>
    </dsp:sp>
    <dsp:sp modelId="{BD279B88-D9DD-4AFF-B029-8CD24D8BA4EF}">
      <dsp:nvSpPr>
        <dsp:cNvPr id="0" name=""/>
        <dsp:cNvSpPr/>
      </dsp:nvSpPr>
      <dsp:spPr>
        <a:xfrm>
          <a:off x="4640129" y="378146"/>
          <a:ext cx="559017" cy="488512"/>
        </a:xfrm>
        <a:prstGeom prst="mathPlus">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ru-RU" sz="1400" kern="1200"/>
        </a:p>
      </dsp:txBody>
      <dsp:txXfrm>
        <a:off x="4640129" y="475848"/>
        <a:ext cx="412463" cy="293108"/>
      </dsp:txXfrm>
    </dsp:sp>
    <dsp:sp modelId="{6CDAEB59-3B58-440A-B7E0-63197F231813}">
      <dsp:nvSpPr>
        <dsp:cNvPr id="0" name=""/>
        <dsp:cNvSpPr/>
      </dsp:nvSpPr>
      <dsp:spPr>
        <a:xfrm>
          <a:off x="5158071" y="1822"/>
          <a:ext cx="1969807" cy="1181884"/>
        </a:xfrm>
        <a:prstGeom prst="roundRect">
          <a:avLst>
            <a:gd name="adj" fmla="val 10000"/>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ru-RU" sz="1700" kern="1200" dirty="0"/>
            <a:t>периодическое внутреннее инспектирование</a:t>
          </a:r>
        </a:p>
      </dsp:txBody>
      <dsp:txXfrm>
        <a:off x="5192687" y="36438"/>
        <a:ext cx="1900575" cy="1112652"/>
      </dsp:txXfrm>
    </dsp:sp>
  </dsp:spTree>
</dsp:drawing>
</file>

<file path=ppt/diagrams/drawing8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18BBDF-5970-4B29-A339-0BD63F1F1137}">
      <dsp:nvSpPr>
        <dsp:cNvPr id="0" name=""/>
        <dsp:cNvSpPr/>
      </dsp:nvSpPr>
      <dsp:spPr>
        <a:xfrm>
          <a:off x="188148" y="549"/>
          <a:ext cx="2764740" cy="1182607"/>
        </a:xfrm>
        <a:prstGeom prst="ellipse">
          <a:avLst/>
        </a:prstGeom>
        <a:solidFill>
          <a:schemeClr val="lt1"/>
        </a:solidFill>
        <a:ln w="12700" cap="flat" cmpd="sng" algn="ctr">
          <a:solidFill>
            <a:schemeClr val="accent5"/>
          </a:solidFill>
          <a:prstDash val="solid"/>
          <a:miter lim="800000"/>
        </a:ln>
        <a:effectLst/>
        <a:scene3d>
          <a:camera prst="orthographicFront"/>
          <a:lightRig rig="flat" dir="t"/>
        </a:scene3d>
        <a:sp3d/>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kern="1200" dirty="0">
              <a:latin typeface="Arial Black" panose="020B0A04020102020204" pitchFamily="34" charset="0"/>
            </a:rPr>
            <a:t>ИНСПЕКТИРОВАНИЕ </a:t>
          </a:r>
        </a:p>
        <a:p>
          <a:pPr marL="0" lvl="0" indent="0" algn="ctr" defTabSz="533400">
            <a:lnSpc>
              <a:spcPct val="90000"/>
            </a:lnSpc>
            <a:spcBef>
              <a:spcPct val="0"/>
            </a:spcBef>
            <a:spcAft>
              <a:spcPct val="35000"/>
            </a:spcAft>
            <a:buNone/>
          </a:pPr>
          <a:r>
            <a:rPr lang="ru-RU" sz="1200" kern="1200" dirty="0">
              <a:latin typeface="Arial Black" panose="020B0A04020102020204" pitchFamily="34" charset="0"/>
            </a:rPr>
            <a:t>ЧЕГО</a:t>
          </a:r>
        </a:p>
      </dsp:txBody>
      <dsp:txXfrm>
        <a:off x="593035" y="173738"/>
        <a:ext cx="1954966" cy="836229"/>
      </dsp:txXfrm>
    </dsp:sp>
    <dsp:sp modelId="{1C5FE785-644E-4A12-A005-0410C5355F54}">
      <dsp:nvSpPr>
        <dsp:cNvPr id="0" name=""/>
        <dsp:cNvSpPr/>
      </dsp:nvSpPr>
      <dsp:spPr>
        <a:xfrm>
          <a:off x="3126338" y="347447"/>
          <a:ext cx="417854" cy="488811"/>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ru-RU" sz="1400" kern="1200"/>
        </a:p>
      </dsp:txBody>
      <dsp:txXfrm>
        <a:off x="3126338" y="445209"/>
        <a:ext cx="292498" cy="293287"/>
      </dsp:txXfrm>
    </dsp:sp>
    <dsp:sp modelId="{A27730BB-873B-4D55-8664-0AEFD88F3787}">
      <dsp:nvSpPr>
        <dsp:cNvPr id="0" name=""/>
        <dsp:cNvSpPr/>
      </dsp:nvSpPr>
      <dsp:spPr>
        <a:xfrm>
          <a:off x="3741294" y="549"/>
          <a:ext cx="2832089" cy="1182607"/>
        </a:xfrm>
        <a:prstGeom prst="roundRect">
          <a:avLst>
            <a:gd name="adj" fmla="val 10000"/>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ru-RU" sz="1700" kern="1200" dirty="0"/>
            <a:t>по крайней мере одного завершенного аудиторского задания </a:t>
          </a:r>
          <a:r>
            <a:rPr lang="ru-RU" sz="1700" b="1" kern="1200" dirty="0"/>
            <a:t>каждого руководителя задания</a:t>
          </a:r>
        </a:p>
      </dsp:txBody>
      <dsp:txXfrm>
        <a:off x="3775931" y="35186"/>
        <a:ext cx="2762815" cy="1113333"/>
      </dsp:txXfrm>
    </dsp:sp>
  </dsp:spTree>
</dsp:drawing>
</file>

<file path=ppt/diagrams/drawing8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34E00E-3BA9-406C-8614-0D64975B0CA1}">
      <dsp:nvSpPr>
        <dsp:cNvPr id="0" name=""/>
        <dsp:cNvSpPr/>
      </dsp:nvSpPr>
      <dsp:spPr>
        <a:xfrm>
          <a:off x="0" y="0"/>
          <a:ext cx="932796" cy="841658"/>
        </a:xfrm>
        <a:prstGeom prst="roundRect">
          <a:avLst>
            <a:gd name="adj" fmla="val 10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9A3F049D-D3EF-4B39-BB36-E0A0814108D2}">
      <dsp:nvSpPr>
        <dsp:cNvPr id="0" name=""/>
        <dsp:cNvSpPr/>
      </dsp:nvSpPr>
      <dsp:spPr>
        <a:xfrm>
          <a:off x="27983" y="112221"/>
          <a:ext cx="876828" cy="61721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38000" r="-38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E9CD415-4032-478D-8700-BA238C55AA3B}">
      <dsp:nvSpPr>
        <dsp:cNvPr id="0" name=""/>
        <dsp:cNvSpPr/>
      </dsp:nvSpPr>
      <dsp:spPr>
        <a:xfrm rot="10800000">
          <a:off x="27983" y="841658"/>
          <a:ext cx="876828" cy="1028694"/>
        </a:xfrm>
        <a:prstGeom prst="round2SameRect">
          <a:avLst>
            <a:gd name="adj1" fmla="val 10500"/>
            <a:gd name="adj2" fmla="val 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ru-RU" sz="1000" kern="1200" dirty="0"/>
            <a:t>анализ и оценка системы внутренней оценки качества</a:t>
          </a:r>
        </a:p>
      </dsp:txBody>
      <dsp:txXfrm rot="10800000">
        <a:off x="54948" y="841658"/>
        <a:ext cx="822898" cy="100172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74679C-D986-449B-A362-2373681D5B82}">
      <dsp:nvSpPr>
        <dsp:cNvPr id="0" name=""/>
        <dsp:cNvSpPr/>
      </dsp:nvSpPr>
      <dsp:spPr>
        <a:xfrm>
          <a:off x="230763" y="364"/>
          <a:ext cx="1377394" cy="1377394"/>
        </a:xfrm>
        <a:prstGeom prst="ellipse">
          <a:avLst/>
        </a:prstGeom>
        <a:solidFill>
          <a:srgbClr val="00CC99"/>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ru-RU" sz="1800" kern="1200" dirty="0">
              <a:solidFill>
                <a:schemeClr val="bg1"/>
              </a:solidFill>
              <a:latin typeface="Bahnschrift Light Condensed" panose="020B0502040204020203" pitchFamily="34" charset="0"/>
            </a:rPr>
            <a:t>ПРАКТИКА</a:t>
          </a:r>
        </a:p>
      </dsp:txBody>
      <dsp:txXfrm>
        <a:off x="432478" y="202079"/>
        <a:ext cx="973964" cy="973964"/>
      </dsp:txXfrm>
    </dsp:sp>
  </dsp:spTree>
</dsp:drawing>
</file>

<file path=ppt/diagrams/drawing9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A72755-5FE6-45AA-B0B8-5EF51E1AA960}">
      <dsp:nvSpPr>
        <dsp:cNvPr id="0" name=""/>
        <dsp:cNvSpPr/>
      </dsp:nvSpPr>
      <dsp:spPr>
        <a:xfrm>
          <a:off x="0" y="13553"/>
          <a:ext cx="4511876" cy="342225"/>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u-RU" sz="1300" b="1" kern="1200" dirty="0">
              <a:latin typeface="Arial Black" panose="020B0A04020102020204" pitchFamily="34" charset="0"/>
            </a:rPr>
            <a:t>ПРОВЕДЕНИЕ ВНУТРЕННЕГО МОНИТОРИНГА</a:t>
          </a:r>
        </a:p>
      </dsp:txBody>
      <dsp:txXfrm>
        <a:off x="16706" y="30259"/>
        <a:ext cx="4478464" cy="308813"/>
      </dsp:txXfrm>
    </dsp:sp>
  </dsp:spTree>
</dsp:drawing>
</file>

<file path=ppt/diagrams/drawing9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34E00E-3BA9-406C-8614-0D64975B0CA1}">
      <dsp:nvSpPr>
        <dsp:cNvPr id="0" name=""/>
        <dsp:cNvSpPr/>
      </dsp:nvSpPr>
      <dsp:spPr>
        <a:xfrm>
          <a:off x="0" y="0"/>
          <a:ext cx="932796" cy="841658"/>
        </a:xfrm>
        <a:prstGeom prst="roundRect">
          <a:avLst>
            <a:gd name="adj" fmla="val 10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9A3F049D-D3EF-4B39-BB36-E0A0814108D2}">
      <dsp:nvSpPr>
        <dsp:cNvPr id="0" name=""/>
        <dsp:cNvSpPr/>
      </dsp:nvSpPr>
      <dsp:spPr>
        <a:xfrm>
          <a:off x="27983" y="112221"/>
          <a:ext cx="876828" cy="61721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38000" r="-38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E9CD415-4032-478D-8700-BA238C55AA3B}">
      <dsp:nvSpPr>
        <dsp:cNvPr id="0" name=""/>
        <dsp:cNvSpPr/>
      </dsp:nvSpPr>
      <dsp:spPr>
        <a:xfrm rot="10800000">
          <a:off x="27983" y="841658"/>
          <a:ext cx="876828" cy="1028694"/>
        </a:xfrm>
        <a:prstGeom prst="round2SameRect">
          <a:avLst>
            <a:gd name="adj1" fmla="val 10500"/>
            <a:gd name="adj2" fmla="val 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ru-RU" sz="1000" kern="1200" dirty="0"/>
            <a:t>анализ и оценка системы внутренней оценки качества</a:t>
          </a:r>
        </a:p>
      </dsp:txBody>
      <dsp:txXfrm rot="10800000">
        <a:off x="54948" y="841658"/>
        <a:ext cx="822898" cy="1001729"/>
      </dsp:txXfrm>
    </dsp:sp>
  </dsp:spTree>
</dsp:drawing>
</file>

<file path=ppt/diagrams/drawing9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0DC792-112C-4BEC-A4E3-D5DC2D42FF14}">
      <dsp:nvSpPr>
        <dsp:cNvPr id="0" name=""/>
        <dsp:cNvSpPr/>
      </dsp:nvSpPr>
      <dsp:spPr>
        <a:xfrm>
          <a:off x="645897" y="2399"/>
          <a:ext cx="2672018" cy="160321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u-RU" sz="1300" b="1" kern="1200" dirty="0"/>
            <a:t>изменения законодательства  </a:t>
          </a:r>
        </a:p>
        <a:p>
          <a:pPr marL="0" lvl="0" indent="0" algn="ctr" defTabSz="577850">
            <a:lnSpc>
              <a:spcPct val="90000"/>
            </a:lnSpc>
            <a:spcBef>
              <a:spcPct val="0"/>
            </a:spcBef>
            <a:spcAft>
              <a:spcPct val="35000"/>
            </a:spcAft>
            <a:buNone/>
          </a:pPr>
          <a:r>
            <a:rPr lang="ru-RU" sz="1300" b="1" kern="1200" dirty="0"/>
            <a:t>- </a:t>
          </a:r>
        </a:p>
        <a:p>
          <a:pPr marL="0" lvl="0" indent="0" algn="ctr" defTabSz="577850">
            <a:lnSpc>
              <a:spcPct val="90000"/>
            </a:lnSpc>
            <a:spcBef>
              <a:spcPct val="0"/>
            </a:spcBef>
            <a:spcAft>
              <a:spcPct val="35000"/>
            </a:spcAft>
            <a:buNone/>
          </a:pPr>
          <a:r>
            <a:rPr lang="ru-RU" sz="1300" b="1" kern="1200" dirty="0"/>
            <a:t>как влияют на установленные принципы и процедуры системы внутренней оценки качества?</a:t>
          </a:r>
        </a:p>
      </dsp:txBody>
      <dsp:txXfrm>
        <a:off x="645897" y="2399"/>
        <a:ext cx="2672018" cy="1603210"/>
      </dsp:txXfrm>
    </dsp:sp>
    <dsp:sp modelId="{FF942C73-8D1C-4C9F-8F70-3C396878D882}">
      <dsp:nvSpPr>
        <dsp:cNvPr id="0" name=""/>
        <dsp:cNvSpPr/>
      </dsp:nvSpPr>
      <dsp:spPr>
        <a:xfrm>
          <a:off x="3585117" y="2399"/>
          <a:ext cx="2672018" cy="160321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u-RU" sz="1300" b="1" kern="1200" dirty="0"/>
            <a:t>эффективность принципов и процедур</a:t>
          </a:r>
        </a:p>
        <a:p>
          <a:pPr marL="0" lvl="0" indent="0" algn="ctr" defTabSz="577850">
            <a:lnSpc>
              <a:spcPct val="90000"/>
            </a:lnSpc>
            <a:spcBef>
              <a:spcPct val="0"/>
            </a:spcBef>
            <a:spcAft>
              <a:spcPct val="35000"/>
            </a:spcAft>
            <a:buNone/>
          </a:pPr>
          <a:r>
            <a:rPr lang="ru-RU" sz="1300" b="1" kern="1200" dirty="0"/>
            <a:t>-</a:t>
          </a:r>
        </a:p>
        <a:p>
          <a:pPr marL="0" lvl="0" indent="0" algn="ctr" defTabSz="577850">
            <a:lnSpc>
              <a:spcPct val="90000"/>
            </a:lnSpc>
            <a:spcBef>
              <a:spcPct val="0"/>
            </a:spcBef>
            <a:spcAft>
              <a:spcPct val="35000"/>
            </a:spcAft>
            <a:buNone/>
          </a:pPr>
          <a:r>
            <a:rPr lang="ru-RU" sz="1300" b="1" kern="1200" dirty="0"/>
            <a:t>формирование корпоративной культуры, ориентированной на повышение качества оказываемых аудиторских услуг</a:t>
          </a:r>
        </a:p>
      </dsp:txBody>
      <dsp:txXfrm>
        <a:off x="3585117" y="2399"/>
        <a:ext cx="2672018" cy="1603210"/>
      </dsp:txXfrm>
    </dsp:sp>
    <dsp:sp modelId="{43F05AAA-FFEB-4A09-ACFF-3D71368D43BA}">
      <dsp:nvSpPr>
        <dsp:cNvPr id="0" name=""/>
        <dsp:cNvSpPr/>
      </dsp:nvSpPr>
      <dsp:spPr>
        <a:xfrm>
          <a:off x="6524337" y="2399"/>
          <a:ext cx="2672018" cy="160321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u-RU" sz="1300" b="1" kern="1200" dirty="0"/>
            <a:t>эффективность принципов и процедур </a:t>
          </a:r>
        </a:p>
        <a:p>
          <a:pPr marL="0" lvl="0" indent="0" algn="ctr" defTabSz="577850">
            <a:lnSpc>
              <a:spcPct val="90000"/>
            </a:lnSpc>
            <a:spcBef>
              <a:spcPct val="0"/>
            </a:spcBef>
            <a:spcAft>
              <a:spcPct val="35000"/>
            </a:spcAft>
            <a:buNone/>
          </a:pPr>
          <a:r>
            <a:rPr lang="ru-RU" sz="1300" b="1" kern="1200" dirty="0"/>
            <a:t>- </a:t>
          </a:r>
        </a:p>
        <a:p>
          <a:pPr marL="0" lvl="0" indent="0" algn="ctr" defTabSz="577850">
            <a:lnSpc>
              <a:spcPct val="90000"/>
            </a:lnSpc>
            <a:spcBef>
              <a:spcPct val="0"/>
            </a:spcBef>
            <a:spcAft>
              <a:spcPct val="35000"/>
            </a:spcAft>
            <a:buNone/>
          </a:pPr>
          <a:r>
            <a:rPr lang="ru-RU" sz="1300" b="1" kern="1200" dirty="0"/>
            <a:t>АО, АИП, работники соблюдают этические требования?</a:t>
          </a:r>
        </a:p>
      </dsp:txBody>
      <dsp:txXfrm>
        <a:off x="6524337" y="2399"/>
        <a:ext cx="2672018" cy="1603210"/>
      </dsp:txXfrm>
    </dsp:sp>
    <dsp:sp modelId="{5D93ABCA-292D-4BB8-A4B1-D8401C8FC5BD}">
      <dsp:nvSpPr>
        <dsp:cNvPr id="0" name=""/>
        <dsp:cNvSpPr/>
      </dsp:nvSpPr>
      <dsp:spPr>
        <a:xfrm>
          <a:off x="645897" y="1872812"/>
          <a:ext cx="2672018" cy="160321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u-RU" sz="1300" b="1" kern="1200" dirty="0"/>
            <a:t>эффективность принципов и процедур </a:t>
          </a:r>
        </a:p>
        <a:p>
          <a:pPr marL="0" lvl="0" indent="0" algn="ctr" defTabSz="577850">
            <a:lnSpc>
              <a:spcPct val="90000"/>
            </a:lnSpc>
            <a:spcBef>
              <a:spcPct val="0"/>
            </a:spcBef>
            <a:spcAft>
              <a:spcPct val="35000"/>
            </a:spcAft>
            <a:buNone/>
          </a:pPr>
          <a:r>
            <a:rPr lang="ru-RU" sz="1300" b="1" kern="1200" dirty="0"/>
            <a:t>-</a:t>
          </a:r>
        </a:p>
        <a:p>
          <a:pPr marL="0" lvl="0" indent="0" algn="ctr" defTabSz="577850">
            <a:lnSpc>
              <a:spcPct val="90000"/>
            </a:lnSpc>
            <a:spcBef>
              <a:spcPct val="0"/>
            </a:spcBef>
            <a:spcAft>
              <a:spcPct val="35000"/>
            </a:spcAft>
            <a:buNone/>
          </a:pPr>
          <a:r>
            <a:rPr lang="ru-RU" sz="1300" b="1" kern="1200" dirty="0"/>
            <a:t>принятие, продолжение отношений с клиентами, принятие аудиторских заданий</a:t>
          </a:r>
        </a:p>
      </dsp:txBody>
      <dsp:txXfrm>
        <a:off x="645897" y="1872812"/>
        <a:ext cx="2672018" cy="1603210"/>
      </dsp:txXfrm>
    </dsp:sp>
    <dsp:sp modelId="{D396B05A-1BE4-49A0-9247-694FBC880F34}">
      <dsp:nvSpPr>
        <dsp:cNvPr id="0" name=""/>
        <dsp:cNvSpPr/>
      </dsp:nvSpPr>
      <dsp:spPr>
        <a:xfrm>
          <a:off x="3585117" y="1872812"/>
          <a:ext cx="2672018" cy="160321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u-RU" sz="1300" b="1" kern="1200" dirty="0"/>
            <a:t>эффективность принципов и процедур </a:t>
          </a:r>
        </a:p>
        <a:p>
          <a:pPr marL="0" lvl="0" indent="0" algn="ctr" defTabSz="577850">
            <a:lnSpc>
              <a:spcPct val="90000"/>
            </a:lnSpc>
            <a:spcBef>
              <a:spcPct val="0"/>
            </a:spcBef>
            <a:spcAft>
              <a:spcPct val="35000"/>
            </a:spcAft>
            <a:buNone/>
          </a:pPr>
          <a:r>
            <a:rPr lang="ru-RU" sz="1300" b="1" kern="1200" dirty="0"/>
            <a:t>-</a:t>
          </a:r>
        </a:p>
        <a:p>
          <a:pPr marL="0" lvl="0" indent="0" algn="ctr" defTabSz="577850">
            <a:lnSpc>
              <a:spcPct val="90000"/>
            </a:lnSpc>
            <a:spcBef>
              <a:spcPct val="0"/>
            </a:spcBef>
            <a:spcAft>
              <a:spcPct val="35000"/>
            </a:spcAft>
            <a:buNone/>
          </a:pPr>
          <a:r>
            <a:rPr lang="ru-RU" sz="1300" b="1" kern="1200" dirty="0"/>
            <a:t>трудовые ресурсы</a:t>
          </a:r>
        </a:p>
      </dsp:txBody>
      <dsp:txXfrm>
        <a:off x="3585117" y="1872812"/>
        <a:ext cx="2672018" cy="1603210"/>
      </dsp:txXfrm>
    </dsp:sp>
    <dsp:sp modelId="{BB12C361-E766-41C0-9082-EEEC25924D56}">
      <dsp:nvSpPr>
        <dsp:cNvPr id="0" name=""/>
        <dsp:cNvSpPr/>
      </dsp:nvSpPr>
      <dsp:spPr>
        <a:xfrm>
          <a:off x="6524337" y="1872812"/>
          <a:ext cx="2672018" cy="160321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u-RU" sz="1300" b="1" kern="1200" dirty="0"/>
            <a:t>анализ эффективности принципов и процедур</a:t>
          </a:r>
        </a:p>
        <a:p>
          <a:pPr marL="0" lvl="0" indent="0" algn="ctr" defTabSz="577850">
            <a:lnSpc>
              <a:spcPct val="90000"/>
            </a:lnSpc>
            <a:spcBef>
              <a:spcPct val="0"/>
            </a:spcBef>
            <a:spcAft>
              <a:spcPct val="35000"/>
            </a:spcAft>
            <a:buNone/>
          </a:pPr>
          <a:r>
            <a:rPr lang="ru-RU" sz="1300" b="1" kern="1200" dirty="0"/>
            <a:t>-</a:t>
          </a:r>
        </a:p>
        <a:p>
          <a:pPr marL="0" lvl="0" indent="0" algn="ctr" defTabSz="577850">
            <a:lnSpc>
              <a:spcPct val="90000"/>
            </a:lnSpc>
            <a:spcBef>
              <a:spcPct val="0"/>
            </a:spcBef>
            <a:spcAft>
              <a:spcPct val="35000"/>
            </a:spcAft>
            <a:buNone/>
          </a:pPr>
          <a:r>
            <a:rPr lang="ru-RU" sz="1300" b="1" kern="1200" dirty="0"/>
            <a:t>поддержание постоянного качества выполнения аудиторских заданий</a:t>
          </a:r>
        </a:p>
      </dsp:txBody>
      <dsp:txXfrm>
        <a:off x="6524337" y="1872812"/>
        <a:ext cx="2672018" cy="1603210"/>
      </dsp:txXfrm>
    </dsp:sp>
    <dsp:sp modelId="{5B713303-A437-46C1-A393-D38A0167EE98}">
      <dsp:nvSpPr>
        <dsp:cNvPr id="0" name=""/>
        <dsp:cNvSpPr/>
      </dsp:nvSpPr>
      <dsp:spPr>
        <a:xfrm>
          <a:off x="2115507" y="3743224"/>
          <a:ext cx="2672018" cy="160321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u-RU" sz="1300" b="1" kern="1200" dirty="0"/>
            <a:t>организация и результаты работы с полученными жалобами и заявлениями</a:t>
          </a:r>
        </a:p>
      </dsp:txBody>
      <dsp:txXfrm>
        <a:off x="2115507" y="3743224"/>
        <a:ext cx="2672018" cy="1603210"/>
      </dsp:txXfrm>
    </dsp:sp>
    <dsp:sp modelId="{945BDEAF-BB94-4348-A1B0-D7AB8B2F72A9}">
      <dsp:nvSpPr>
        <dsp:cNvPr id="0" name=""/>
        <dsp:cNvSpPr/>
      </dsp:nvSpPr>
      <dsp:spPr>
        <a:xfrm>
          <a:off x="5054727" y="3743224"/>
          <a:ext cx="2672018" cy="160321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u-RU" sz="1300" b="1" kern="1200" dirty="0"/>
            <a:t>эффективность мероприятий по устранению выявленных недостатков в результате последнего проведенного внутреннего мониторинга</a:t>
          </a:r>
        </a:p>
      </dsp:txBody>
      <dsp:txXfrm>
        <a:off x="5054727" y="3743224"/>
        <a:ext cx="2672018" cy="1603210"/>
      </dsp:txXfrm>
    </dsp:sp>
  </dsp:spTree>
</dsp:drawing>
</file>

<file path=ppt/diagrams/drawing9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F5F3EF-B247-498C-835B-0AAA89CA87E9}">
      <dsp:nvSpPr>
        <dsp:cNvPr id="0" name=""/>
        <dsp:cNvSpPr/>
      </dsp:nvSpPr>
      <dsp:spPr>
        <a:xfrm>
          <a:off x="7658877" y="2794571"/>
          <a:ext cx="346129" cy="2699807"/>
        </a:xfrm>
        <a:custGeom>
          <a:avLst/>
          <a:gdLst/>
          <a:ahLst/>
          <a:cxnLst/>
          <a:rect l="0" t="0" r="0" b="0"/>
          <a:pathLst>
            <a:path>
              <a:moveTo>
                <a:pt x="0" y="0"/>
              </a:moveTo>
              <a:lnTo>
                <a:pt x="0" y="2699807"/>
              </a:lnTo>
              <a:lnTo>
                <a:pt x="346129" y="2699807"/>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0BE1C4B-10BB-4691-AA24-840F6BBA7D10}">
      <dsp:nvSpPr>
        <dsp:cNvPr id="0" name=""/>
        <dsp:cNvSpPr/>
      </dsp:nvSpPr>
      <dsp:spPr>
        <a:xfrm>
          <a:off x="7658877" y="2794571"/>
          <a:ext cx="346129" cy="1061462"/>
        </a:xfrm>
        <a:custGeom>
          <a:avLst/>
          <a:gdLst/>
          <a:ahLst/>
          <a:cxnLst/>
          <a:rect l="0" t="0" r="0" b="0"/>
          <a:pathLst>
            <a:path>
              <a:moveTo>
                <a:pt x="0" y="0"/>
              </a:moveTo>
              <a:lnTo>
                <a:pt x="0" y="1061462"/>
              </a:lnTo>
              <a:lnTo>
                <a:pt x="346129" y="1061462"/>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4B19C4-0E74-4C8C-BD5E-0A9CD6ED603A}">
      <dsp:nvSpPr>
        <dsp:cNvPr id="0" name=""/>
        <dsp:cNvSpPr/>
      </dsp:nvSpPr>
      <dsp:spPr>
        <a:xfrm>
          <a:off x="5789780" y="1156226"/>
          <a:ext cx="2792108" cy="484580"/>
        </a:xfrm>
        <a:custGeom>
          <a:avLst/>
          <a:gdLst/>
          <a:ahLst/>
          <a:cxnLst/>
          <a:rect l="0" t="0" r="0" b="0"/>
          <a:pathLst>
            <a:path>
              <a:moveTo>
                <a:pt x="0" y="0"/>
              </a:moveTo>
              <a:lnTo>
                <a:pt x="0" y="242290"/>
              </a:lnTo>
              <a:lnTo>
                <a:pt x="2792108" y="242290"/>
              </a:lnTo>
              <a:lnTo>
                <a:pt x="2792108" y="48458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EE254F-C303-4582-8769-FCB7A33159DA}">
      <dsp:nvSpPr>
        <dsp:cNvPr id="0" name=""/>
        <dsp:cNvSpPr/>
      </dsp:nvSpPr>
      <dsp:spPr>
        <a:xfrm>
          <a:off x="4866768" y="2794571"/>
          <a:ext cx="346129" cy="2699807"/>
        </a:xfrm>
        <a:custGeom>
          <a:avLst/>
          <a:gdLst/>
          <a:ahLst/>
          <a:cxnLst/>
          <a:rect l="0" t="0" r="0" b="0"/>
          <a:pathLst>
            <a:path>
              <a:moveTo>
                <a:pt x="0" y="0"/>
              </a:moveTo>
              <a:lnTo>
                <a:pt x="0" y="2699807"/>
              </a:lnTo>
              <a:lnTo>
                <a:pt x="346129" y="2699807"/>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73BF95-FCB5-44EB-B769-2F748B151F0D}">
      <dsp:nvSpPr>
        <dsp:cNvPr id="0" name=""/>
        <dsp:cNvSpPr/>
      </dsp:nvSpPr>
      <dsp:spPr>
        <a:xfrm>
          <a:off x="4866768" y="2794571"/>
          <a:ext cx="346129" cy="1061462"/>
        </a:xfrm>
        <a:custGeom>
          <a:avLst/>
          <a:gdLst/>
          <a:ahLst/>
          <a:cxnLst/>
          <a:rect l="0" t="0" r="0" b="0"/>
          <a:pathLst>
            <a:path>
              <a:moveTo>
                <a:pt x="0" y="0"/>
              </a:moveTo>
              <a:lnTo>
                <a:pt x="0" y="1061462"/>
              </a:lnTo>
              <a:lnTo>
                <a:pt x="346129" y="1061462"/>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6D31CE-1D84-40BA-9BAC-AB2E157F69BB}">
      <dsp:nvSpPr>
        <dsp:cNvPr id="0" name=""/>
        <dsp:cNvSpPr/>
      </dsp:nvSpPr>
      <dsp:spPr>
        <a:xfrm>
          <a:off x="5744060" y="1156226"/>
          <a:ext cx="91440" cy="484580"/>
        </a:xfrm>
        <a:custGeom>
          <a:avLst/>
          <a:gdLst/>
          <a:ahLst/>
          <a:cxnLst/>
          <a:rect l="0" t="0" r="0" b="0"/>
          <a:pathLst>
            <a:path>
              <a:moveTo>
                <a:pt x="45720" y="0"/>
              </a:moveTo>
              <a:lnTo>
                <a:pt x="45720" y="48458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2BF9A7-2897-4D06-8E5C-805B4C026CFE}">
      <dsp:nvSpPr>
        <dsp:cNvPr id="0" name=""/>
        <dsp:cNvSpPr/>
      </dsp:nvSpPr>
      <dsp:spPr>
        <a:xfrm>
          <a:off x="2074660" y="2794571"/>
          <a:ext cx="346129" cy="2699807"/>
        </a:xfrm>
        <a:custGeom>
          <a:avLst/>
          <a:gdLst/>
          <a:ahLst/>
          <a:cxnLst/>
          <a:rect l="0" t="0" r="0" b="0"/>
          <a:pathLst>
            <a:path>
              <a:moveTo>
                <a:pt x="0" y="0"/>
              </a:moveTo>
              <a:lnTo>
                <a:pt x="0" y="2699807"/>
              </a:lnTo>
              <a:lnTo>
                <a:pt x="346129" y="2699807"/>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E57EE6-69D3-4CE5-A9EB-30676C175187}">
      <dsp:nvSpPr>
        <dsp:cNvPr id="0" name=""/>
        <dsp:cNvSpPr/>
      </dsp:nvSpPr>
      <dsp:spPr>
        <a:xfrm>
          <a:off x="2074660" y="2794571"/>
          <a:ext cx="346129" cy="1061462"/>
        </a:xfrm>
        <a:custGeom>
          <a:avLst/>
          <a:gdLst/>
          <a:ahLst/>
          <a:cxnLst/>
          <a:rect l="0" t="0" r="0" b="0"/>
          <a:pathLst>
            <a:path>
              <a:moveTo>
                <a:pt x="0" y="0"/>
              </a:moveTo>
              <a:lnTo>
                <a:pt x="0" y="1061462"/>
              </a:lnTo>
              <a:lnTo>
                <a:pt x="346129" y="1061462"/>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067DCA-A829-400E-AC1D-3B27F91E392F}">
      <dsp:nvSpPr>
        <dsp:cNvPr id="0" name=""/>
        <dsp:cNvSpPr/>
      </dsp:nvSpPr>
      <dsp:spPr>
        <a:xfrm>
          <a:off x="2997671" y="1156226"/>
          <a:ext cx="2792108" cy="484580"/>
        </a:xfrm>
        <a:custGeom>
          <a:avLst/>
          <a:gdLst/>
          <a:ahLst/>
          <a:cxnLst/>
          <a:rect l="0" t="0" r="0" b="0"/>
          <a:pathLst>
            <a:path>
              <a:moveTo>
                <a:pt x="2792108" y="0"/>
              </a:moveTo>
              <a:lnTo>
                <a:pt x="2792108" y="242290"/>
              </a:lnTo>
              <a:lnTo>
                <a:pt x="0" y="242290"/>
              </a:lnTo>
              <a:lnTo>
                <a:pt x="0" y="48458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2FEBD2-5AC9-45C9-A11C-17F6CACFB538}">
      <dsp:nvSpPr>
        <dsp:cNvPr id="0" name=""/>
        <dsp:cNvSpPr/>
      </dsp:nvSpPr>
      <dsp:spPr>
        <a:xfrm>
          <a:off x="4636016" y="2463"/>
          <a:ext cx="2307527" cy="1153763"/>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b="1" kern="1200" dirty="0"/>
            <a:t>Внутренние правила </a:t>
          </a:r>
        </a:p>
        <a:p>
          <a:pPr marL="0" lvl="0" indent="0" algn="ctr" defTabSz="622300">
            <a:lnSpc>
              <a:spcPct val="90000"/>
            </a:lnSpc>
            <a:spcBef>
              <a:spcPct val="0"/>
            </a:spcBef>
            <a:spcAft>
              <a:spcPct val="35000"/>
            </a:spcAft>
            <a:buNone/>
          </a:pPr>
          <a:r>
            <a:rPr lang="ru-RU" sz="1400" b="1" kern="1200" dirty="0"/>
            <a:t>по организации внутреннего мониторинга </a:t>
          </a:r>
        </a:p>
      </dsp:txBody>
      <dsp:txXfrm>
        <a:off x="4636016" y="2463"/>
        <a:ext cx="2307527" cy="1153763"/>
      </dsp:txXfrm>
    </dsp:sp>
    <dsp:sp modelId="{BEC98EC1-8C18-4973-A49D-29C89BA8E34C}">
      <dsp:nvSpPr>
        <dsp:cNvPr id="0" name=""/>
        <dsp:cNvSpPr/>
      </dsp:nvSpPr>
      <dsp:spPr>
        <a:xfrm>
          <a:off x="1843907" y="1640807"/>
          <a:ext cx="2307527" cy="1153763"/>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ru-RU" sz="1200" b="1" kern="1200" dirty="0"/>
            <a:t>устанавливают </a:t>
          </a:r>
          <a:r>
            <a:rPr lang="ru-RU" sz="2000" b="1" kern="1200" dirty="0"/>
            <a:t>сроки </a:t>
          </a:r>
          <a:r>
            <a:rPr lang="ru-RU" sz="1200" b="1" kern="1200" dirty="0"/>
            <a:t>проведения ежегодного анализа и оценки системы внутренней оценки качества</a:t>
          </a:r>
        </a:p>
      </dsp:txBody>
      <dsp:txXfrm>
        <a:off x="1843907" y="1640807"/>
        <a:ext cx="2307527" cy="1153763"/>
      </dsp:txXfrm>
    </dsp:sp>
    <dsp:sp modelId="{D37759C6-847B-4560-BFE6-6D37114E1916}">
      <dsp:nvSpPr>
        <dsp:cNvPr id="0" name=""/>
        <dsp:cNvSpPr/>
      </dsp:nvSpPr>
      <dsp:spPr>
        <a:xfrm>
          <a:off x="2420789" y="3279152"/>
          <a:ext cx="2307527" cy="1153763"/>
        </a:xfrm>
        <a:prstGeom prst="rect">
          <a:avLst/>
        </a:prstGeom>
        <a:solidFill>
          <a:schemeClr val="accent5">
            <a:lumMod val="20000"/>
            <a:lumOff val="80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ru-RU" sz="1200" b="1" kern="1200" dirty="0"/>
            <a:t>Устанавливают периодичность внутреннего инспектирования завершенных руководителем задания аудиторских заданий</a:t>
          </a:r>
        </a:p>
      </dsp:txBody>
      <dsp:txXfrm>
        <a:off x="2420789" y="3279152"/>
        <a:ext cx="2307527" cy="1153763"/>
      </dsp:txXfrm>
    </dsp:sp>
    <dsp:sp modelId="{4DA614DE-50AC-49CA-88D3-850F6F781746}">
      <dsp:nvSpPr>
        <dsp:cNvPr id="0" name=""/>
        <dsp:cNvSpPr/>
      </dsp:nvSpPr>
      <dsp:spPr>
        <a:xfrm>
          <a:off x="2420789" y="4917497"/>
          <a:ext cx="2307527" cy="1153763"/>
        </a:xfrm>
        <a:prstGeom prst="rect">
          <a:avLst/>
        </a:prstGeom>
        <a:solidFill>
          <a:schemeClr val="accent5">
            <a:lumMod val="20000"/>
            <a:lumOff val="80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ru-RU" sz="1200" b="1" kern="1200" dirty="0"/>
            <a:t>Устанавливают критерии выбора аудиторских заданий для внутреннего инспектирования</a:t>
          </a:r>
        </a:p>
      </dsp:txBody>
      <dsp:txXfrm>
        <a:off x="2420789" y="4917497"/>
        <a:ext cx="2307527" cy="1153763"/>
      </dsp:txXfrm>
    </dsp:sp>
    <dsp:sp modelId="{FEF8AA8D-D490-44C5-A193-8023E0A5E7EF}">
      <dsp:nvSpPr>
        <dsp:cNvPr id="0" name=""/>
        <dsp:cNvSpPr/>
      </dsp:nvSpPr>
      <dsp:spPr>
        <a:xfrm>
          <a:off x="4636016" y="1640807"/>
          <a:ext cx="2307527" cy="1153763"/>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ru-RU" sz="1200" b="1" kern="1200" dirty="0"/>
            <a:t>Определяют </a:t>
          </a:r>
          <a:r>
            <a:rPr lang="ru-RU" sz="2000" b="1" kern="1200" dirty="0"/>
            <a:t>ответственного</a:t>
          </a:r>
          <a:r>
            <a:rPr lang="ru-RU" sz="1200" b="1" kern="1200" dirty="0"/>
            <a:t> за реализацию процесса внутреннего мониторинга</a:t>
          </a:r>
        </a:p>
      </dsp:txBody>
      <dsp:txXfrm>
        <a:off x="4636016" y="1640807"/>
        <a:ext cx="2307527" cy="1153763"/>
      </dsp:txXfrm>
    </dsp:sp>
    <dsp:sp modelId="{4BD1F440-9DC5-464F-83B5-591897CA2500}">
      <dsp:nvSpPr>
        <dsp:cNvPr id="0" name=""/>
        <dsp:cNvSpPr/>
      </dsp:nvSpPr>
      <dsp:spPr>
        <a:xfrm>
          <a:off x="5212898" y="3279152"/>
          <a:ext cx="2307527" cy="1153763"/>
        </a:xfrm>
        <a:prstGeom prst="rect">
          <a:avLst/>
        </a:prstGeom>
        <a:solidFill>
          <a:srgbClr val="990033"/>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ru-RU" sz="1100" b="1" kern="12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Лицо, ответственное за реализацию процесса внутреннего мониторинга обладает достаточным, надлежащим опытом и полномочиями для того, чтобы принять на себя эту ответственность</a:t>
          </a:r>
          <a:endParaRPr lang="ru-RU" sz="1100" b="1" kern="1200" dirty="0">
            <a:solidFill>
              <a:schemeClr val="bg1"/>
            </a:solidFill>
          </a:endParaRPr>
        </a:p>
      </dsp:txBody>
      <dsp:txXfrm>
        <a:off x="5212898" y="3279152"/>
        <a:ext cx="2307527" cy="1153763"/>
      </dsp:txXfrm>
    </dsp:sp>
    <dsp:sp modelId="{95AE1121-9E50-404E-886A-0172F9BFEFE3}">
      <dsp:nvSpPr>
        <dsp:cNvPr id="0" name=""/>
        <dsp:cNvSpPr/>
      </dsp:nvSpPr>
      <dsp:spPr>
        <a:xfrm>
          <a:off x="5212898" y="4917497"/>
          <a:ext cx="2307527" cy="1153763"/>
        </a:xfrm>
        <a:prstGeom prst="rect">
          <a:avLst/>
        </a:prstGeom>
        <a:solidFill>
          <a:srgbClr val="990033"/>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ru-RU" sz="1100" b="1" kern="12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Устанавливают запрет на привлечение лиц, участвовавших в выполнении аудиторского задания или во внутренней оценке качества выполнения аудиторского задания к внутреннему инспектированию этого задания</a:t>
          </a:r>
          <a:endParaRPr lang="ru-RU" sz="1100" b="1" kern="1200" dirty="0">
            <a:solidFill>
              <a:schemeClr val="bg1"/>
            </a:solidFill>
          </a:endParaRPr>
        </a:p>
      </dsp:txBody>
      <dsp:txXfrm>
        <a:off x="5212898" y="4917497"/>
        <a:ext cx="2307527" cy="1153763"/>
      </dsp:txXfrm>
    </dsp:sp>
    <dsp:sp modelId="{4D6D5C13-BA1B-4FA4-A82F-C7DF1A2D3CD3}">
      <dsp:nvSpPr>
        <dsp:cNvPr id="0" name=""/>
        <dsp:cNvSpPr/>
      </dsp:nvSpPr>
      <dsp:spPr>
        <a:xfrm>
          <a:off x="7428124" y="1640807"/>
          <a:ext cx="2307527" cy="1153763"/>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ru-RU" sz="1200" b="1" kern="1200" dirty="0"/>
            <a:t>Определяют порядок оценки </a:t>
          </a:r>
          <a:r>
            <a:rPr lang="ru-RU" sz="2000" b="1" kern="1200" dirty="0"/>
            <a:t>последствий</a:t>
          </a:r>
          <a:r>
            <a:rPr lang="ru-RU" sz="1200" b="1" kern="1200" dirty="0"/>
            <a:t> выявленных недостатков функционирования системы внутренней оценки качества</a:t>
          </a:r>
        </a:p>
      </dsp:txBody>
      <dsp:txXfrm>
        <a:off x="7428124" y="1640807"/>
        <a:ext cx="2307527" cy="1153763"/>
      </dsp:txXfrm>
    </dsp:sp>
    <dsp:sp modelId="{4134EF5F-02CA-4E4F-8472-55BC67094B67}">
      <dsp:nvSpPr>
        <dsp:cNvPr id="0" name=""/>
        <dsp:cNvSpPr/>
      </dsp:nvSpPr>
      <dsp:spPr>
        <a:xfrm>
          <a:off x="8005006" y="3279152"/>
          <a:ext cx="2307527" cy="1153763"/>
        </a:xfrm>
        <a:prstGeom prst="rect">
          <a:avLst/>
        </a:prstGeom>
        <a:solidFill>
          <a:schemeClr val="accent5">
            <a:lumMod val="20000"/>
            <a:lumOff val="80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ru-RU" sz="1200" b="1" kern="1200" dirty="0"/>
            <a:t>Определяют порядок документирования процесса внутреннего мониторинга, его результатов и мероприятий по устранению выявленных недостатков</a:t>
          </a:r>
        </a:p>
      </dsp:txBody>
      <dsp:txXfrm>
        <a:off x="8005006" y="3279152"/>
        <a:ext cx="2307527" cy="1153763"/>
      </dsp:txXfrm>
    </dsp:sp>
    <dsp:sp modelId="{4E61F266-E425-46B7-A37E-0E50F59A7C94}">
      <dsp:nvSpPr>
        <dsp:cNvPr id="0" name=""/>
        <dsp:cNvSpPr/>
      </dsp:nvSpPr>
      <dsp:spPr>
        <a:xfrm>
          <a:off x="8005006" y="4917497"/>
          <a:ext cx="2307527" cy="1153763"/>
        </a:xfrm>
        <a:prstGeom prst="rect">
          <a:avLst/>
        </a:prstGeom>
        <a:solidFill>
          <a:schemeClr val="accent5">
            <a:lumMod val="20000"/>
            <a:lumOff val="80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ru-RU" sz="1200" b="1" kern="1200" dirty="0"/>
            <a:t>Определяют порядок информирования о результатах внутреннего мониторинга</a:t>
          </a:r>
        </a:p>
      </dsp:txBody>
      <dsp:txXfrm>
        <a:off x="8005006" y="4917497"/>
        <a:ext cx="2307527" cy="1153763"/>
      </dsp:txXfrm>
    </dsp:sp>
  </dsp:spTree>
</dsp:drawing>
</file>

<file path=ppt/diagrams/drawing9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245EC0-93BE-4910-A02B-FFD45CBF65E0}">
      <dsp:nvSpPr>
        <dsp:cNvPr id="0" name=""/>
        <dsp:cNvSpPr/>
      </dsp:nvSpPr>
      <dsp:spPr>
        <a:xfrm>
          <a:off x="251" y="50140"/>
          <a:ext cx="2061429" cy="1030714"/>
        </a:xfrm>
        <a:prstGeom prst="rect">
          <a:avLst/>
        </a:prstGeom>
        <a:solidFill>
          <a:schemeClr val="accent5">
            <a:lumMod val="20000"/>
            <a:lumOff val="8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ru-RU" sz="1200" b="1" kern="1200" dirty="0"/>
            <a:t>Устанавливают периодичность внутреннего инспектирования завершенных руководителем задания аудиторских заданий</a:t>
          </a:r>
        </a:p>
      </dsp:txBody>
      <dsp:txXfrm>
        <a:off x="251" y="50140"/>
        <a:ext cx="2061429" cy="1030714"/>
      </dsp:txXfrm>
    </dsp:sp>
  </dsp:spTree>
</dsp:drawing>
</file>

<file path=ppt/diagrams/drawing9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15C82E-43C8-44F2-A62E-466112948978}">
      <dsp:nvSpPr>
        <dsp:cNvPr id="0" name=""/>
        <dsp:cNvSpPr/>
      </dsp:nvSpPr>
      <dsp:spPr>
        <a:xfrm>
          <a:off x="2016477" y="231578"/>
          <a:ext cx="4595945" cy="1596111"/>
        </a:xfrm>
        <a:prstGeom prst="ellipse">
          <a:avLst/>
        </a:prstGeom>
        <a:solidFill>
          <a:schemeClr val="dk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7F474C-98ED-455E-AA1A-A4F8BBB8C7E7}">
      <dsp:nvSpPr>
        <dsp:cNvPr id="0" name=""/>
        <dsp:cNvSpPr/>
      </dsp:nvSpPr>
      <dsp:spPr>
        <a:xfrm>
          <a:off x="3876232" y="4139914"/>
          <a:ext cx="890687" cy="570039"/>
        </a:xfrm>
        <a:prstGeom prst="downArrow">
          <a:avLst/>
        </a:prstGeom>
        <a:solidFill>
          <a:schemeClr val="dk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7A0DA1-781C-4CBA-9D2E-64AC990EF997}">
      <dsp:nvSpPr>
        <dsp:cNvPr id="0" name=""/>
        <dsp:cNvSpPr/>
      </dsp:nvSpPr>
      <dsp:spPr>
        <a:xfrm>
          <a:off x="1414159" y="4595945"/>
          <a:ext cx="5814833" cy="1068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ru-RU" sz="3500" kern="1200" dirty="0">
              <a:latin typeface="Arial Black" panose="020B0A04020102020204" pitchFamily="34" charset="0"/>
            </a:rPr>
            <a:t>ЕЖЕГОДНО</a:t>
          </a:r>
        </a:p>
      </dsp:txBody>
      <dsp:txXfrm>
        <a:off x="1414159" y="4595945"/>
        <a:ext cx="5814833" cy="1068824"/>
      </dsp:txXfrm>
    </dsp:sp>
    <dsp:sp modelId="{04EA0929-249B-472E-8F95-4D611D984DA2}">
      <dsp:nvSpPr>
        <dsp:cNvPr id="0" name=""/>
        <dsp:cNvSpPr/>
      </dsp:nvSpPr>
      <dsp:spPr>
        <a:xfrm>
          <a:off x="3687406" y="1950961"/>
          <a:ext cx="1603236" cy="1603236"/>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ru-RU" sz="1500" b="1" kern="1200" dirty="0"/>
            <a:t>сложность аудиторских заданий</a:t>
          </a:r>
        </a:p>
      </dsp:txBody>
      <dsp:txXfrm>
        <a:off x="3922194" y="2185749"/>
        <a:ext cx="1133660" cy="1133660"/>
      </dsp:txXfrm>
    </dsp:sp>
    <dsp:sp modelId="{D1EAD613-3540-4E41-B388-A63939B311A2}">
      <dsp:nvSpPr>
        <dsp:cNvPr id="0" name=""/>
        <dsp:cNvSpPr/>
      </dsp:nvSpPr>
      <dsp:spPr>
        <a:xfrm>
          <a:off x="2540201" y="748177"/>
          <a:ext cx="1603236" cy="1603236"/>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ru-RU" sz="1500" b="1" kern="1200" dirty="0"/>
            <a:t>высокие риски, связанные с клиентами</a:t>
          </a:r>
        </a:p>
      </dsp:txBody>
      <dsp:txXfrm>
        <a:off x="2774989" y="982965"/>
        <a:ext cx="1133660" cy="1133660"/>
      </dsp:txXfrm>
    </dsp:sp>
    <dsp:sp modelId="{D3CF0E34-F6A2-45F9-A4F3-B516E416AA3A}">
      <dsp:nvSpPr>
        <dsp:cNvPr id="0" name=""/>
        <dsp:cNvSpPr/>
      </dsp:nvSpPr>
      <dsp:spPr>
        <a:xfrm>
          <a:off x="4061412" y="275602"/>
          <a:ext cx="1838544" cy="1773131"/>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ru-RU" sz="1300" b="1" kern="1200" dirty="0"/>
            <a:t>наличие нарушений, выявленных в результате предыдущего внутреннего инспектирования</a:t>
          </a:r>
        </a:p>
      </dsp:txBody>
      <dsp:txXfrm>
        <a:off x="4330661" y="535271"/>
        <a:ext cx="1300046" cy="1253793"/>
      </dsp:txXfrm>
    </dsp:sp>
    <dsp:sp modelId="{D5E5213E-7245-422A-9989-7E61DAD80682}">
      <dsp:nvSpPr>
        <dsp:cNvPr id="0" name=""/>
        <dsp:cNvSpPr/>
      </dsp:nvSpPr>
      <dsp:spPr>
        <a:xfrm>
          <a:off x="955102" y="35627"/>
          <a:ext cx="6732946" cy="3990278"/>
        </a:xfrm>
        <a:prstGeom prst="funnel">
          <a:avLst/>
        </a:prstGeom>
        <a:solidFill>
          <a:schemeClr val="dk1">
            <a:alpha val="4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9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245EC0-93BE-4910-A02B-FFD45CBF65E0}">
      <dsp:nvSpPr>
        <dsp:cNvPr id="0" name=""/>
        <dsp:cNvSpPr/>
      </dsp:nvSpPr>
      <dsp:spPr>
        <a:xfrm>
          <a:off x="251" y="50140"/>
          <a:ext cx="2061429" cy="1030714"/>
        </a:xfrm>
        <a:prstGeom prst="rect">
          <a:avLst/>
        </a:prstGeom>
        <a:solidFill>
          <a:schemeClr val="accent5">
            <a:lumMod val="20000"/>
            <a:lumOff val="8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ru-RU" sz="1200" b="1" kern="1200" dirty="0"/>
            <a:t>Определяют порядок информирования о результатах внутреннего мониторинга</a:t>
          </a:r>
        </a:p>
      </dsp:txBody>
      <dsp:txXfrm>
        <a:off x="251" y="50140"/>
        <a:ext cx="2061429" cy="1030714"/>
      </dsp:txXfrm>
    </dsp:sp>
  </dsp:spTree>
</dsp:drawing>
</file>

<file path=ppt/diagrams/drawing9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2362DB-6DEC-41E6-8C81-C594849DB53F}">
      <dsp:nvSpPr>
        <dsp:cNvPr id="0" name=""/>
        <dsp:cNvSpPr/>
      </dsp:nvSpPr>
      <dsp:spPr>
        <a:xfrm>
          <a:off x="1969" y="252290"/>
          <a:ext cx="1562787" cy="93767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1400" b="1" kern="1200"/>
            <a:t>руководство аудиторской организации</a:t>
          </a:r>
        </a:p>
      </dsp:txBody>
      <dsp:txXfrm>
        <a:off x="1969" y="252290"/>
        <a:ext cx="1562787" cy="937672"/>
      </dsp:txXfrm>
    </dsp:sp>
    <dsp:sp modelId="{EDD1E43E-D7A9-4191-A23B-4C1A23C6B0A1}">
      <dsp:nvSpPr>
        <dsp:cNvPr id="0" name=""/>
        <dsp:cNvSpPr/>
      </dsp:nvSpPr>
      <dsp:spPr>
        <a:xfrm>
          <a:off x="1721035" y="252290"/>
          <a:ext cx="1562787" cy="937672"/>
        </a:xfrm>
        <a:prstGeom prst="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1400" b="1" kern="1200" dirty="0"/>
            <a:t>аудитор–индивидуальный предприниматель</a:t>
          </a:r>
        </a:p>
      </dsp:txBody>
      <dsp:txXfrm>
        <a:off x="1721035" y="252290"/>
        <a:ext cx="1562787" cy="937672"/>
      </dsp:txXfrm>
    </dsp:sp>
    <dsp:sp modelId="{E07D0AE9-E965-493D-8FC7-A5C6B03DD39E}">
      <dsp:nvSpPr>
        <dsp:cNvPr id="0" name=""/>
        <dsp:cNvSpPr/>
      </dsp:nvSpPr>
      <dsp:spPr>
        <a:xfrm>
          <a:off x="3440101" y="252290"/>
          <a:ext cx="1562787" cy="937672"/>
        </a:xfrm>
        <a:prstGeom prst="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1400" b="1" kern="1200"/>
            <a:t>руководитель задания</a:t>
          </a:r>
        </a:p>
      </dsp:txBody>
      <dsp:txXfrm>
        <a:off x="3440101" y="252290"/>
        <a:ext cx="1562787" cy="937672"/>
      </dsp:txXfrm>
    </dsp:sp>
    <dsp:sp modelId="{72518090-4C60-43A6-9699-CBC6E89C739C}">
      <dsp:nvSpPr>
        <dsp:cNvPr id="0" name=""/>
        <dsp:cNvSpPr/>
      </dsp:nvSpPr>
      <dsp:spPr>
        <a:xfrm>
          <a:off x="5159167" y="252290"/>
          <a:ext cx="1562787" cy="937672"/>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1400" b="1" kern="1200"/>
            <a:t>члены аудиторской группы</a:t>
          </a:r>
        </a:p>
      </dsp:txBody>
      <dsp:txXfrm>
        <a:off x="5159167" y="252290"/>
        <a:ext cx="1562787" cy="937672"/>
      </dsp:txXfrm>
    </dsp:sp>
  </dsp:spTree>
</dsp:drawing>
</file>

<file path=ppt/diagrams/drawing9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04D13D-4DBB-4ABD-B5C9-B38FF3C1BD2A}">
      <dsp:nvSpPr>
        <dsp:cNvPr id="0" name=""/>
        <dsp:cNvSpPr/>
      </dsp:nvSpPr>
      <dsp:spPr>
        <a:xfrm>
          <a:off x="118842" y="0"/>
          <a:ext cx="1613509" cy="968105"/>
        </a:xfrm>
        <a:prstGeom prst="rect">
          <a:avLst/>
        </a:prstGeom>
        <a:solidFill>
          <a:srgbClr val="0000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1400" b="1" kern="1200" dirty="0">
              <a:solidFill>
                <a:schemeClr val="bg1"/>
              </a:solidFill>
            </a:rPr>
            <a:t>Всех работников</a:t>
          </a:r>
        </a:p>
      </dsp:txBody>
      <dsp:txXfrm>
        <a:off x="118842" y="0"/>
        <a:ext cx="1613509" cy="968105"/>
      </dsp:txXfrm>
    </dsp:sp>
  </dsp:spTree>
</dsp:drawing>
</file>

<file path=ppt/diagrams/drawing9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34E00E-3BA9-406C-8614-0D64975B0CA1}">
      <dsp:nvSpPr>
        <dsp:cNvPr id="0" name=""/>
        <dsp:cNvSpPr/>
      </dsp:nvSpPr>
      <dsp:spPr>
        <a:xfrm>
          <a:off x="0" y="0"/>
          <a:ext cx="994675" cy="880691"/>
        </a:xfrm>
        <a:prstGeom prst="roundRect">
          <a:avLst>
            <a:gd name="adj" fmla="val 10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CC31BF66-B2D1-45DA-A527-97FA925BFECF}">
      <dsp:nvSpPr>
        <dsp:cNvPr id="0" name=""/>
        <dsp:cNvSpPr/>
      </dsp:nvSpPr>
      <dsp:spPr>
        <a:xfrm>
          <a:off x="29840" y="117425"/>
          <a:ext cx="934994" cy="6458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210268D-9CD0-4FE1-801E-D0ED3E70B87B}">
      <dsp:nvSpPr>
        <dsp:cNvPr id="0" name=""/>
        <dsp:cNvSpPr/>
      </dsp:nvSpPr>
      <dsp:spPr>
        <a:xfrm rot="10800000">
          <a:off x="29840" y="880691"/>
          <a:ext cx="934994" cy="1076401"/>
        </a:xfrm>
        <a:prstGeom prst="round2SameRect">
          <a:avLst>
            <a:gd name="adj1" fmla="val 10500"/>
            <a:gd name="adj2" fmla="val 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ru-RU" sz="1000" kern="1200" dirty="0"/>
            <a:t>информирование о результатах внутреннего мониторинга</a:t>
          </a:r>
        </a:p>
      </dsp:txBody>
      <dsp:txXfrm rot="10800000">
        <a:off x="58594" y="880691"/>
        <a:ext cx="877486" cy="104764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0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0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0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0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8.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8.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5.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50.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5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5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5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5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6.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5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8.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59.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60.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6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6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6.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6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9.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7.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70.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7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7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7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5.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7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7.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7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9.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8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8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85.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8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8.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9.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9.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9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9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9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9.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A9BAA7-6DA3-44C7-8E85-A39624916272}" type="datetimeFigureOut">
              <a:rPr lang="ru-RU" smtClean="0"/>
              <a:t>07.09.2023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CF393F-2634-4C93-A668-3427EA4F3A66}" type="slidenum">
              <a:rPr lang="ru-RU" smtClean="0"/>
              <a:t>‹#›</a:t>
            </a:fld>
            <a:endParaRPr lang="ru-RU"/>
          </a:p>
        </p:txBody>
      </p:sp>
    </p:spTree>
    <p:extLst>
      <p:ext uri="{BB962C8B-B14F-4D97-AF65-F5344CB8AC3E}">
        <p14:creationId xmlns:p14="http://schemas.microsoft.com/office/powerpoint/2010/main" val="1543788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ECF393F-2634-4C93-A668-3427EA4F3A66}" type="slidenum">
              <a:rPr lang="ru-RU" smtClean="0"/>
              <a:t>1</a:t>
            </a:fld>
            <a:endParaRPr lang="ru-RU" dirty="0"/>
          </a:p>
        </p:txBody>
      </p:sp>
    </p:spTree>
    <p:extLst>
      <p:ext uri="{BB962C8B-B14F-4D97-AF65-F5344CB8AC3E}">
        <p14:creationId xmlns:p14="http://schemas.microsoft.com/office/powerpoint/2010/main" val="2375628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lvl="0"/>
            <a:r>
              <a:rPr lang="ru-RU" sz="1200" kern="1200" dirty="0">
                <a:solidFill>
                  <a:schemeClr val="tx1"/>
                </a:solidFill>
                <a:effectLst/>
                <a:latin typeface="+mn-lt"/>
                <a:ea typeface="+mn-ea"/>
                <a:cs typeface="+mn-cs"/>
              </a:rPr>
              <a:t>Система оценки качества, которая должна быть сформирована каждой аудиторской организацией, состоит из внутренних правил аудиторской деятельности (политик), разрабатываемых с целью обеспечения соблюдения профессиональных стандартов, законодательных и нормативных требований, регулирующих аудиторскую деятельность, и процедур, необходимых для внедрения и мониторинга соответствия аудиторской фирмы этим требованиям.</a:t>
            </a:r>
          </a:p>
          <a:p>
            <a:pPr lvl="0"/>
            <a:endParaRPr lang="ru-RU" sz="1200" kern="1200" dirty="0">
              <a:solidFill>
                <a:schemeClr val="tx1"/>
              </a:solidFill>
              <a:effectLst/>
              <a:latin typeface="+mn-lt"/>
              <a:ea typeface="+mn-ea"/>
              <a:cs typeface="+mn-cs"/>
            </a:endParaRPr>
          </a:p>
          <a:p>
            <a:pPr lvl="0"/>
            <a:r>
              <a:rPr lang="ru-RU" sz="1200" kern="1200" dirty="0">
                <a:solidFill>
                  <a:schemeClr val="tx1"/>
                </a:solidFill>
                <a:effectLst/>
                <a:latin typeface="+mn-lt"/>
                <a:ea typeface="+mn-ea"/>
                <a:cs typeface="+mn-cs"/>
              </a:rPr>
              <a:t>В аудиторской организации, аудитором–индивидуальным предпринимателем должна быть разработана, внедрена и эффективно функционировать система оценки качества, которая включает принципы и процедуры в отношении каждого из следующих элементов:</a:t>
            </a:r>
          </a:p>
          <a:p>
            <a:r>
              <a:rPr lang="ru-RU" sz="1200" dirty="0">
                <a:effectLst/>
              </a:rPr>
              <a:t>ответственность руководства аудиторской организации, аудитора–индивидуального предпринимателя за качество оказания аудиторских услуг;</a:t>
            </a:r>
            <a:endParaRPr lang="ru-RU" dirty="0">
              <a:effectLst/>
            </a:endParaRPr>
          </a:p>
          <a:p>
            <a:r>
              <a:rPr lang="ru-RU" sz="1200" dirty="0">
                <a:effectLst/>
              </a:rPr>
              <a:t>соответствующие этические требования;</a:t>
            </a:r>
            <a:endParaRPr lang="ru-RU" dirty="0">
              <a:effectLst/>
            </a:endParaRPr>
          </a:p>
          <a:p>
            <a:r>
              <a:rPr lang="ru-RU" sz="1200" dirty="0">
                <a:effectLst/>
              </a:rPr>
              <a:t>принятие и продолжение отношений с аудируемыми лицами, принятие аудиторских заданий;</a:t>
            </a:r>
            <a:endParaRPr lang="ru-RU" dirty="0">
              <a:effectLst/>
            </a:endParaRPr>
          </a:p>
          <a:p>
            <a:r>
              <a:rPr lang="ru-RU" sz="1200" dirty="0">
                <a:effectLst/>
              </a:rPr>
              <a:t>кадровые ресурсы;</a:t>
            </a:r>
            <a:endParaRPr lang="ru-RU" dirty="0">
              <a:effectLst/>
            </a:endParaRPr>
          </a:p>
          <a:p>
            <a:r>
              <a:rPr lang="ru-RU" sz="1200" dirty="0">
                <a:effectLst/>
              </a:rPr>
              <a:t>выполнение аудиторского задания;</a:t>
            </a:r>
            <a:endParaRPr lang="ru-RU" dirty="0">
              <a:effectLst/>
            </a:endParaRPr>
          </a:p>
          <a:p>
            <a:r>
              <a:rPr lang="ru-RU" sz="1200" dirty="0">
                <a:effectLst/>
              </a:rPr>
              <a:t>внутренний мониторинг.</a:t>
            </a:r>
            <a:endParaRPr lang="ru-RU"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Принципы и процедуры системы оценки качества должны быть документально оформлены внутренними правилами аудиторской деятельности аудиторской организации, аудитора–индивидуального предпринимателя, утверждены и введены в действие приказом или распоряжением руководителя аудиторской организации, аудитора–индивидуального предпринимателя. </a:t>
            </a:r>
          </a:p>
          <a:p>
            <a:pPr lvl="0"/>
            <a:r>
              <a:rPr lang="ru-RU" sz="1200" kern="1200" dirty="0">
                <a:solidFill>
                  <a:schemeClr val="tx1"/>
                </a:solidFill>
                <a:effectLst/>
                <a:latin typeface="+mn-lt"/>
                <a:ea typeface="+mn-ea"/>
                <a:cs typeface="+mn-cs"/>
              </a:rPr>
              <a:t>При определении аудиторской организацией, аудитором–индивидуальным предпринимателем процедур по каждому элементу системы оценки качества необходимо учитывать следующие факторы:</a:t>
            </a:r>
          </a:p>
          <a:p>
            <a:r>
              <a:rPr lang="ru-RU" sz="1200" kern="1200" dirty="0">
                <a:solidFill>
                  <a:schemeClr val="tx1"/>
                </a:solidFill>
                <a:effectLst/>
                <a:latin typeface="+mn-lt"/>
                <a:ea typeface="+mn-ea"/>
                <a:cs typeface="+mn-cs"/>
              </a:rPr>
              <a:t>размер и территориальное расположение;</a:t>
            </a:r>
            <a:endParaRPr lang="ru-RU" dirty="0">
              <a:effectLst/>
            </a:endParaRPr>
          </a:p>
          <a:p>
            <a:r>
              <a:rPr lang="ru-RU" sz="1200" kern="1200" dirty="0">
                <a:solidFill>
                  <a:schemeClr val="tx1"/>
                </a:solidFill>
                <a:effectLst/>
                <a:latin typeface="+mn-lt"/>
                <a:ea typeface="+mn-ea"/>
                <a:cs typeface="+mn-cs"/>
              </a:rPr>
              <a:t>членство в международной сети аудиторских организаций;</a:t>
            </a:r>
            <a:endParaRPr lang="ru-RU" dirty="0">
              <a:effectLst/>
            </a:endParaRPr>
          </a:p>
          <a:p>
            <a:r>
              <a:rPr lang="ru-RU" sz="1200" kern="1200" dirty="0">
                <a:solidFill>
                  <a:schemeClr val="tx1"/>
                </a:solidFill>
                <a:effectLst/>
                <a:latin typeface="+mn-lt"/>
                <a:ea typeface="+mn-ea"/>
                <a:cs typeface="+mn-cs"/>
              </a:rPr>
              <a:t>характер оказываемых аудиторских услуг;</a:t>
            </a:r>
            <a:endParaRPr lang="ru-RU" dirty="0">
              <a:effectLst/>
            </a:endParaRPr>
          </a:p>
          <a:p>
            <a:r>
              <a:rPr lang="ru-RU" sz="1200" kern="1200" dirty="0">
                <a:solidFill>
                  <a:schemeClr val="tx1"/>
                </a:solidFill>
                <a:effectLst/>
                <a:latin typeface="+mn-lt"/>
                <a:ea typeface="+mn-ea"/>
                <a:cs typeface="+mn-cs"/>
              </a:rPr>
              <a:t>организационную структуру.</a:t>
            </a:r>
          </a:p>
          <a:p>
            <a:endParaRPr lang="ru-RU" b="1" dirty="0"/>
          </a:p>
          <a:p>
            <a:pPr lvl="0"/>
            <a:r>
              <a:rPr lang="ru-RU" sz="1200" kern="1200" dirty="0">
                <a:solidFill>
                  <a:schemeClr val="tx1"/>
                </a:solidFill>
                <a:effectLst/>
                <a:latin typeface="+mn-lt"/>
                <a:ea typeface="+mn-ea"/>
                <a:cs typeface="+mn-cs"/>
              </a:rPr>
              <a:t>Принципы системы оценки качества, принятые в аудиторской организации, у аудитора–индивидуального предпринимателя и процедуры в отношении каждого элемента системы оценки качества, а также цели, для достижения которых они установлены, должны быть доведены до сведения каждого работника.  Это должно быть реализовано следующими способами:</a:t>
            </a:r>
          </a:p>
          <a:p>
            <a:r>
              <a:rPr lang="ru-RU" sz="1200" kern="1200" dirty="0">
                <a:solidFill>
                  <a:schemeClr val="tx1"/>
                </a:solidFill>
                <a:effectLst/>
                <a:latin typeface="+mn-lt"/>
                <a:ea typeface="+mn-ea"/>
                <a:cs typeface="+mn-cs"/>
              </a:rPr>
              <a:t>включения обязательности соблюдения работниками принципов системы оценки качества в их должностные инструкции;</a:t>
            </a:r>
          </a:p>
          <a:p>
            <a:r>
              <a:rPr lang="ru-RU" sz="1200" kern="1200" dirty="0">
                <a:solidFill>
                  <a:schemeClr val="tx1"/>
                </a:solidFill>
                <a:effectLst/>
                <a:latin typeface="+mn-lt"/>
                <a:ea typeface="+mn-ea"/>
                <a:cs typeface="+mn-cs"/>
              </a:rPr>
              <a:t>обеспечения беспрепятственного доступа к документам, устанавливающим принципы и процедуры системы оценки качества; </a:t>
            </a:r>
          </a:p>
          <a:p>
            <a:r>
              <a:rPr lang="ru-RU" sz="1200" kern="1200" dirty="0">
                <a:solidFill>
                  <a:schemeClr val="tx1"/>
                </a:solidFill>
                <a:effectLst/>
                <a:latin typeface="+mn-lt"/>
                <a:ea typeface="+mn-ea"/>
                <a:cs typeface="+mn-cs"/>
              </a:rPr>
              <a:t>проведения регулярных обучающих мероприятий и тестирования знаний системы оценки качества;</a:t>
            </a:r>
          </a:p>
          <a:p>
            <a:r>
              <a:rPr lang="ru-RU" sz="1200" kern="1200" dirty="0">
                <a:solidFill>
                  <a:schemeClr val="tx1"/>
                </a:solidFill>
                <a:effectLst/>
                <a:latin typeface="+mn-lt"/>
                <a:ea typeface="+mn-ea"/>
                <a:cs typeface="+mn-cs"/>
              </a:rPr>
              <a:t>обеспечения доступности консультаций с руководителем аудита, партнером по заданию по вопросам, связанным с оценкой качества аудиторского задания;</a:t>
            </a:r>
          </a:p>
          <a:p>
            <a:r>
              <a:rPr lang="ru-RU" sz="1200" kern="1200" dirty="0">
                <a:solidFill>
                  <a:schemeClr val="tx1"/>
                </a:solidFill>
                <a:effectLst/>
                <a:latin typeface="+mn-lt"/>
                <a:ea typeface="+mn-ea"/>
                <a:cs typeface="+mn-cs"/>
              </a:rPr>
              <a:t>иными способами, принятыми в аудиторской организации, аудитором–индивидуальным предпринимателем.</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До сведения вновь принятых работников принципы системы оценки качества следует доводить при приеме на работу.</a:t>
            </a:r>
          </a:p>
          <a:p>
            <a:endParaRPr lang="ru-RU" b="1" dirty="0"/>
          </a:p>
          <a:p>
            <a:endParaRPr lang="ru-RU" dirty="0"/>
          </a:p>
        </p:txBody>
      </p:sp>
      <p:sp>
        <p:nvSpPr>
          <p:cNvPr id="4" name="Номер слайда 3"/>
          <p:cNvSpPr>
            <a:spLocks noGrp="1"/>
          </p:cNvSpPr>
          <p:nvPr>
            <p:ph type="sldNum" sz="quarter" idx="5"/>
          </p:nvPr>
        </p:nvSpPr>
        <p:spPr/>
        <p:txBody>
          <a:bodyPr/>
          <a:lstStyle/>
          <a:p>
            <a:fld id="{9ECF393F-2634-4C93-A668-3427EA4F3A66}" type="slidenum">
              <a:rPr lang="ru-RU" smtClean="0"/>
              <a:t>10</a:t>
            </a:fld>
            <a:endParaRPr lang="ru-RU"/>
          </a:p>
        </p:txBody>
      </p:sp>
    </p:spTree>
    <p:extLst>
      <p:ext uri="{BB962C8B-B14F-4D97-AF65-F5344CB8AC3E}">
        <p14:creationId xmlns:p14="http://schemas.microsoft.com/office/powerpoint/2010/main" val="87933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ECF393F-2634-4C93-A668-3427EA4F3A66}" type="slidenum">
              <a:rPr lang="ru-RU" smtClean="0"/>
              <a:t>11</a:t>
            </a:fld>
            <a:endParaRPr lang="ru-RU"/>
          </a:p>
        </p:txBody>
      </p:sp>
    </p:spTree>
    <p:extLst>
      <p:ext uri="{BB962C8B-B14F-4D97-AF65-F5344CB8AC3E}">
        <p14:creationId xmlns:p14="http://schemas.microsoft.com/office/powerpoint/2010/main" val="2377386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ECF393F-2634-4C93-A668-3427EA4F3A66}" type="slidenum">
              <a:rPr lang="ru-RU" smtClean="0"/>
              <a:t>12</a:t>
            </a:fld>
            <a:endParaRPr lang="ru-RU"/>
          </a:p>
        </p:txBody>
      </p:sp>
    </p:spTree>
    <p:extLst>
      <p:ext uri="{BB962C8B-B14F-4D97-AF65-F5344CB8AC3E}">
        <p14:creationId xmlns:p14="http://schemas.microsoft.com/office/powerpoint/2010/main" val="1433693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ECF393F-2634-4C93-A668-3427EA4F3A66}" type="slidenum">
              <a:rPr lang="ru-RU" smtClean="0"/>
              <a:t>13</a:t>
            </a:fld>
            <a:endParaRPr lang="ru-RU"/>
          </a:p>
        </p:txBody>
      </p:sp>
    </p:spTree>
    <p:extLst>
      <p:ext uri="{BB962C8B-B14F-4D97-AF65-F5344CB8AC3E}">
        <p14:creationId xmlns:p14="http://schemas.microsoft.com/office/powerpoint/2010/main" val="4226276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ECF393F-2634-4C93-A668-3427EA4F3A66}" type="slidenum">
              <a:rPr lang="ru-RU" smtClean="0"/>
              <a:t>14</a:t>
            </a:fld>
            <a:endParaRPr lang="ru-RU"/>
          </a:p>
        </p:txBody>
      </p:sp>
    </p:spTree>
    <p:extLst>
      <p:ext uri="{BB962C8B-B14F-4D97-AF65-F5344CB8AC3E}">
        <p14:creationId xmlns:p14="http://schemas.microsoft.com/office/powerpoint/2010/main" val="1301315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ECF393F-2634-4C93-A668-3427EA4F3A66}" type="slidenum">
              <a:rPr lang="ru-RU" smtClean="0"/>
              <a:t>15</a:t>
            </a:fld>
            <a:endParaRPr lang="ru-RU"/>
          </a:p>
        </p:txBody>
      </p:sp>
    </p:spTree>
    <p:extLst>
      <p:ext uri="{BB962C8B-B14F-4D97-AF65-F5344CB8AC3E}">
        <p14:creationId xmlns:p14="http://schemas.microsoft.com/office/powerpoint/2010/main" val="3764989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CF393F-2634-4C93-A668-3427EA4F3A66}"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75820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CF393F-2634-4C93-A668-3427EA4F3A66}"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450981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CF393F-2634-4C93-A668-3427EA4F3A66}"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01450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CF393F-2634-4C93-A668-3427EA4F3A66}"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4083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CF393F-2634-4C93-A668-3427EA4F3A66}"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06342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CF393F-2634-4C93-A668-3427EA4F3A66}"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1770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CF393F-2634-4C93-A668-3427EA4F3A66}"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29279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ECF393F-2634-4C93-A668-3427EA4F3A66}" type="slidenum">
              <a:rPr lang="ru-RU" smtClean="0"/>
              <a:t>22</a:t>
            </a:fld>
            <a:endParaRPr lang="ru-RU"/>
          </a:p>
        </p:txBody>
      </p:sp>
    </p:spTree>
    <p:extLst>
      <p:ext uri="{BB962C8B-B14F-4D97-AF65-F5344CB8AC3E}">
        <p14:creationId xmlns:p14="http://schemas.microsoft.com/office/powerpoint/2010/main" val="13381337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lvl="0"/>
            <a:r>
              <a:rPr lang="ru-RU" sz="1200" kern="1200" dirty="0">
                <a:solidFill>
                  <a:schemeClr val="tx1"/>
                </a:solidFill>
                <a:effectLst/>
                <a:latin typeface="+mn-lt"/>
                <a:ea typeface="+mn-ea"/>
                <a:cs typeface="+mn-cs"/>
              </a:rPr>
              <a:t>В аудиторской организации, аудитором–индивидуальным предпринимателем должна быть разработана, внедрена и эффективно функционировать система оценки качества, которая включает принципы и процедуры в отношении каждого из следующих элементов:</a:t>
            </a:r>
          </a:p>
          <a:p>
            <a:r>
              <a:rPr lang="ru-RU" sz="1200" dirty="0">
                <a:effectLst/>
              </a:rPr>
              <a:t>ответственность руководства аудиторской организации, аудитора–индивидуального предпринимателя за качество оказания аудиторских услуг;</a:t>
            </a:r>
            <a:endParaRPr lang="ru-RU" dirty="0">
              <a:effectLst/>
            </a:endParaRPr>
          </a:p>
          <a:p>
            <a:r>
              <a:rPr lang="ru-RU" sz="1200" dirty="0">
                <a:effectLst/>
              </a:rPr>
              <a:t>соответствующие этические требования;</a:t>
            </a:r>
            <a:endParaRPr lang="ru-RU" dirty="0">
              <a:effectLst/>
            </a:endParaRPr>
          </a:p>
          <a:p>
            <a:r>
              <a:rPr lang="ru-RU" sz="1200" dirty="0">
                <a:effectLst/>
              </a:rPr>
              <a:t>принятие и продолжение отношений с аудируемыми лицами, принятие аудиторских заданий;</a:t>
            </a:r>
            <a:endParaRPr lang="ru-RU" dirty="0">
              <a:effectLst/>
            </a:endParaRPr>
          </a:p>
          <a:p>
            <a:r>
              <a:rPr lang="ru-RU" sz="1200" dirty="0">
                <a:effectLst/>
              </a:rPr>
              <a:t>кадровые ресурсы;</a:t>
            </a:r>
            <a:endParaRPr lang="ru-RU" dirty="0">
              <a:effectLst/>
            </a:endParaRPr>
          </a:p>
          <a:p>
            <a:r>
              <a:rPr lang="ru-RU" sz="1200" dirty="0">
                <a:effectLst/>
              </a:rPr>
              <a:t>выполнение аудиторского задания;</a:t>
            </a:r>
            <a:endParaRPr lang="ru-RU" dirty="0">
              <a:effectLst/>
            </a:endParaRPr>
          </a:p>
          <a:p>
            <a:r>
              <a:rPr lang="ru-RU" sz="1200" dirty="0">
                <a:effectLst/>
              </a:rPr>
              <a:t>внутренний мониторинг.</a:t>
            </a:r>
            <a:endParaRPr lang="ru-RU"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Принципы и процедуры системы оценки качества должны быть документально оформлены внутренними правилами аудиторской деятельности аудиторской организации, аудитора–индивидуального предпринимателя, утверждены и введены в действие приказом или распоряжением руководителя аудиторской организации, аудитора–индивидуального предпринимателя. </a:t>
            </a:r>
          </a:p>
          <a:p>
            <a:pPr lvl="0"/>
            <a:r>
              <a:rPr lang="ru-RU" sz="1200" kern="1200" dirty="0">
                <a:solidFill>
                  <a:schemeClr val="tx1"/>
                </a:solidFill>
                <a:effectLst/>
                <a:latin typeface="+mn-lt"/>
                <a:ea typeface="+mn-ea"/>
                <a:cs typeface="+mn-cs"/>
              </a:rPr>
              <a:t>При определении аудиторской организацией, аудитором–индивидуальным предпринимателем процедур по каждому элементу системы оценки качества необходимо учитывать следующие факторы:</a:t>
            </a:r>
          </a:p>
          <a:p>
            <a:r>
              <a:rPr lang="ru-RU" sz="1200" kern="1200" dirty="0">
                <a:solidFill>
                  <a:schemeClr val="tx1"/>
                </a:solidFill>
                <a:effectLst/>
                <a:latin typeface="+mn-lt"/>
                <a:ea typeface="+mn-ea"/>
                <a:cs typeface="+mn-cs"/>
              </a:rPr>
              <a:t>размер и территориальное расположение;</a:t>
            </a:r>
            <a:endParaRPr lang="ru-RU" dirty="0">
              <a:effectLst/>
            </a:endParaRPr>
          </a:p>
          <a:p>
            <a:r>
              <a:rPr lang="ru-RU" sz="1200" kern="1200" dirty="0">
                <a:solidFill>
                  <a:schemeClr val="tx1"/>
                </a:solidFill>
                <a:effectLst/>
                <a:latin typeface="+mn-lt"/>
                <a:ea typeface="+mn-ea"/>
                <a:cs typeface="+mn-cs"/>
              </a:rPr>
              <a:t>членство в международной сети аудиторских организаций;</a:t>
            </a:r>
            <a:endParaRPr lang="ru-RU" dirty="0">
              <a:effectLst/>
            </a:endParaRPr>
          </a:p>
          <a:p>
            <a:r>
              <a:rPr lang="ru-RU" sz="1200" kern="1200" dirty="0">
                <a:solidFill>
                  <a:schemeClr val="tx1"/>
                </a:solidFill>
                <a:effectLst/>
                <a:latin typeface="+mn-lt"/>
                <a:ea typeface="+mn-ea"/>
                <a:cs typeface="+mn-cs"/>
              </a:rPr>
              <a:t>характер оказываемых аудиторских услуг;</a:t>
            </a:r>
            <a:endParaRPr lang="ru-RU" dirty="0">
              <a:effectLst/>
            </a:endParaRPr>
          </a:p>
          <a:p>
            <a:r>
              <a:rPr lang="ru-RU" sz="1200" kern="1200" dirty="0">
                <a:solidFill>
                  <a:schemeClr val="tx1"/>
                </a:solidFill>
                <a:effectLst/>
                <a:latin typeface="+mn-lt"/>
                <a:ea typeface="+mn-ea"/>
                <a:cs typeface="+mn-cs"/>
              </a:rPr>
              <a:t>организационную структуру.</a:t>
            </a:r>
          </a:p>
          <a:p>
            <a:endParaRPr lang="ru-RU" b="1" dirty="0"/>
          </a:p>
          <a:p>
            <a:pPr lvl="0"/>
            <a:r>
              <a:rPr lang="ru-RU" sz="1200" kern="1200" dirty="0">
                <a:solidFill>
                  <a:schemeClr val="tx1"/>
                </a:solidFill>
                <a:effectLst/>
                <a:latin typeface="+mn-lt"/>
                <a:ea typeface="+mn-ea"/>
                <a:cs typeface="+mn-cs"/>
              </a:rPr>
              <a:t>Принципы системы оценки качества, принятые в аудиторской организации, у аудитора–индивидуального предпринимателя и процедуры в отношении каждого элемента системы оценки качества, а также цели, для достижения которых они установлены, должны быть доведены до сведения каждого работника.  Это должно быть реализовано следующими способами:</a:t>
            </a:r>
          </a:p>
          <a:p>
            <a:r>
              <a:rPr lang="ru-RU" sz="1200" kern="1200" dirty="0">
                <a:solidFill>
                  <a:schemeClr val="tx1"/>
                </a:solidFill>
                <a:effectLst/>
                <a:latin typeface="+mn-lt"/>
                <a:ea typeface="+mn-ea"/>
                <a:cs typeface="+mn-cs"/>
              </a:rPr>
              <a:t>включения обязательности соблюдения работниками принципов системы оценки качества в их должностные инструкции;</a:t>
            </a:r>
          </a:p>
          <a:p>
            <a:r>
              <a:rPr lang="ru-RU" sz="1200" kern="1200" dirty="0">
                <a:solidFill>
                  <a:schemeClr val="tx1"/>
                </a:solidFill>
                <a:effectLst/>
                <a:latin typeface="+mn-lt"/>
                <a:ea typeface="+mn-ea"/>
                <a:cs typeface="+mn-cs"/>
              </a:rPr>
              <a:t>обеспечения беспрепятственного доступа к документам, устанавливающим принципы и процедуры системы оценки качества; </a:t>
            </a:r>
          </a:p>
          <a:p>
            <a:r>
              <a:rPr lang="ru-RU" sz="1200" kern="1200" dirty="0">
                <a:solidFill>
                  <a:schemeClr val="tx1"/>
                </a:solidFill>
                <a:effectLst/>
                <a:latin typeface="+mn-lt"/>
                <a:ea typeface="+mn-ea"/>
                <a:cs typeface="+mn-cs"/>
              </a:rPr>
              <a:t>проведения регулярных обучающих мероприятий и тестирования знаний системы оценки качества;</a:t>
            </a:r>
          </a:p>
          <a:p>
            <a:r>
              <a:rPr lang="ru-RU" sz="1200" kern="1200" dirty="0">
                <a:solidFill>
                  <a:schemeClr val="tx1"/>
                </a:solidFill>
                <a:effectLst/>
                <a:latin typeface="+mn-lt"/>
                <a:ea typeface="+mn-ea"/>
                <a:cs typeface="+mn-cs"/>
              </a:rPr>
              <a:t>обеспечения доступности консультаций с руководителем аудита, партнером по заданию по вопросам, связанным с оценкой качества аудиторского задания;</a:t>
            </a:r>
          </a:p>
          <a:p>
            <a:r>
              <a:rPr lang="ru-RU" sz="1200" kern="1200" dirty="0">
                <a:solidFill>
                  <a:schemeClr val="tx1"/>
                </a:solidFill>
                <a:effectLst/>
                <a:latin typeface="+mn-lt"/>
                <a:ea typeface="+mn-ea"/>
                <a:cs typeface="+mn-cs"/>
              </a:rPr>
              <a:t>иными способами, принятыми в аудиторской организации, аудитором–индивидуальным предпринимателем.</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До сведения вновь принятых работников принципы системы оценки качества следует доводить при приеме на работу.</a:t>
            </a:r>
          </a:p>
          <a:p>
            <a:endParaRPr lang="ru-RU" b="1" dirty="0"/>
          </a:p>
          <a:p>
            <a:endParaRPr lang="ru-RU" dirty="0"/>
          </a:p>
        </p:txBody>
      </p:sp>
      <p:sp>
        <p:nvSpPr>
          <p:cNvPr id="4" name="Номер слайда 3"/>
          <p:cNvSpPr>
            <a:spLocks noGrp="1"/>
          </p:cNvSpPr>
          <p:nvPr>
            <p:ph type="sldNum" sz="quarter" idx="5"/>
          </p:nvPr>
        </p:nvSpPr>
        <p:spPr/>
        <p:txBody>
          <a:bodyPr/>
          <a:lstStyle/>
          <a:p>
            <a:fld id="{9ECF393F-2634-4C93-A668-3427EA4F3A66}" type="slidenum">
              <a:rPr lang="ru-RU" smtClean="0"/>
              <a:t>23</a:t>
            </a:fld>
            <a:endParaRPr lang="ru-RU"/>
          </a:p>
        </p:txBody>
      </p:sp>
    </p:spTree>
    <p:extLst>
      <p:ext uri="{BB962C8B-B14F-4D97-AF65-F5344CB8AC3E}">
        <p14:creationId xmlns:p14="http://schemas.microsoft.com/office/powerpoint/2010/main" val="37333317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Тут важно понимать, что соответствующие внутренние положения должны быть разработаны и утверждены организацией, от работников же в свою очередь требуется понимание и соблюдение установленных требований. То есть организации, ИП следует предусмотреть порядок ознакомления работников с существующими требованиями. </a:t>
            </a:r>
          </a:p>
          <a:p>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5"/>
          </p:nvPr>
        </p:nvSpPr>
        <p:spPr/>
        <p:txBody>
          <a:bodyPr/>
          <a:lstStyle/>
          <a:p>
            <a:fld id="{9ECF393F-2634-4C93-A668-3427EA4F3A66}" type="slidenum">
              <a:rPr lang="ru-RU" smtClean="0"/>
              <a:t>24</a:t>
            </a:fld>
            <a:endParaRPr lang="ru-RU"/>
          </a:p>
        </p:txBody>
      </p:sp>
    </p:spTree>
    <p:extLst>
      <p:ext uri="{BB962C8B-B14F-4D97-AF65-F5344CB8AC3E}">
        <p14:creationId xmlns:p14="http://schemas.microsoft.com/office/powerpoint/2010/main" val="12060600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ECF393F-2634-4C93-A668-3427EA4F3A66}" type="slidenum">
              <a:rPr lang="ru-RU" smtClean="0"/>
              <a:t>25</a:t>
            </a:fld>
            <a:endParaRPr lang="ru-RU" dirty="0"/>
          </a:p>
        </p:txBody>
      </p:sp>
    </p:spTree>
    <p:extLst>
      <p:ext uri="{BB962C8B-B14F-4D97-AF65-F5344CB8AC3E}">
        <p14:creationId xmlns:p14="http://schemas.microsoft.com/office/powerpoint/2010/main" val="12163652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ECF393F-2634-4C93-A668-3427EA4F3A66}" type="slidenum">
              <a:rPr lang="ru-RU" smtClean="0"/>
              <a:t>26</a:t>
            </a:fld>
            <a:endParaRPr lang="ru-RU" dirty="0"/>
          </a:p>
        </p:txBody>
      </p:sp>
    </p:spTree>
    <p:extLst>
      <p:ext uri="{BB962C8B-B14F-4D97-AF65-F5344CB8AC3E}">
        <p14:creationId xmlns:p14="http://schemas.microsoft.com/office/powerpoint/2010/main" val="24141336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Профессиональная практика аудиторской организации, аудитора-ИП должна быть направлена на обеспечение высокой качества оказываемых аудиторских услуг. </a:t>
            </a:r>
          </a:p>
        </p:txBody>
      </p:sp>
      <p:sp>
        <p:nvSpPr>
          <p:cNvPr id="4" name="Номер слайда 3"/>
          <p:cNvSpPr>
            <a:spLocks noGrp="1"/>
          </p:cNvSpPr>
          <p:nvPr>
            <p:ph type="sldNum" sz="quarter" idx="5"/>
          </p:nvPr>
        </p:nvSpPr>
        <p:spPr/>
        <p:txBody>
          <a:bodyPr/>
          <a:lstStyle/>
          <a:p>
            <a:fld id="{9ECF393F-2634-4C93-A668-3427EA4F3A66}" type="slidenum">
              <a:rPr lang="ru-RU" smtClean="0"/>
              <a:t>27</a:t>
            </a:fld>
            <a:endParaRPr lang="ru-RU"/>
          </a:p>
        </p:txBody>
      </p:sp>
    </p:spTree>
    <p:extLst>
      <p:ext uri="{BB962C8B-B14F-4D97-AF65-F5344CB8AC3E}">
        <p14:creationId xmlns:p14="http://schemas.microsoft.com/office/powerpoint/2010/main" val="17514002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Профессиональная практика аудиторской организации, аудитора-ИП должна быть направлена на обеспечение высокой качества оказываемых аудиторских услуг. </a:t>
            </a:r>
          </a:p>
        </p:txBody>
      </p:sp>
      <p:sp>
        <p:nvSpPr>
          <p:cNvPr id="4" name="Номер слайда 3"/>
          <p:cNvSpPr>
            <a:spLocks noGrp="1"/>
          </p:cNvSpPr>
          <p:nvPr>
            <p:ph type="sldNum" sz="quarter" idx="5"/>
          </p:nvPr>
        </p:nvSpPr>
        <p:spPr/>
        <p:txBody>
          <a:bodyPr/>
          <a:lstStyle/>
          <a:p>
            <a:fld id="{9ECF393F-2634-4C93-A668-3427EA4F3A66}" type="slidenum">
              <a:rPr lang="ru-RU" smtClean="0"/>
              <a:t>28</a:t>
            </a:fld>
            <a:endParaRPr lang="ru-RU"/>
          </a:p>
        </p:txBody>
      </p:sp>
    </p:spTree>
    <p:extLst>
      <p:ext uri="{BB962C8B-B14F-4D97-AF65-F5344CB8AC3E}">
        <p14:creationId xmlns:p14="http://schemas.microsoft.com/office/powerpoint/2010/main" val="21323233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lvl="0" algn="just">
              <a:spcBef>
                <a:spcPts val="600"/>
              </a:spcBef>
              <a:spcAft>
                <a:spcPts val="600"/>
              </a:spcAft>
            </a:pPr>
            <a:r>
              <a:rPr lang="ru-RU" sz="1200" dirty="0">
                <a:latin typeface="Times New Roman" panose="02020603050405020304" pitchFamily="18" charset="0"/>
                <a:ea typeface="Times New Roman" panose="02020603050405020304" pitchFamily="18" charset="0"/>
                <a:cs typeface="Times New Roman" panose="02020603050405020304" pitchFamily="18" charset="0"/>
              </a:rPr>
              <a:t>Установленные принципы и процедуры должны обеспечивать </a:t>
            </a:r>
            <a:r>
              <a:rPr lang="ru-RU" sz="1200" b="1" dirty="0">
                <a:solidFill>
                  <a:srgbClr val="3366CC"/>
                </a:solidFill>
                <a:latin typeface="Times New Roman" panose="02020603050405020304" pitchFamily="18" charset="0"/>
                <a:ea typeface="Times New Roman" panose="02020603050405020304" pitchFamily="18" charset="0"/>
                <a:cs typeface="Times New Roman" panose="02020603050405020304" pitchFamily="18" charset="0"/>
              </a:rPr>
              <a:t>приоритет качества выполнения аудиторских заданий над экономическими интересами, как самой аудиторской организации, аудитора–индивидуального предпринимателя, так и руководства аудиторской организации</a:t>
            </a:r>
            <a:r>
              <a:rPr lang="ru-RU" sz="1200" dirty="0">
                <a:latin typeface="Times New Roman" panose="02020603050405020304" pitchFamily="18" charset="0"/>
                <a:ea typeface="Times New Roman" panose="02020603050405020304" pitchFamily="18" charset="0"/>
                <a:cs typeface="Times New Roman" panose="02020603050405020304" pitchFamily="18" charset="0"/>
              </a:rPr>
              <a:t>, и предусматривать последовательные, систематические действия и заявления руководства аудиторской организации, аудитора–индивидуального предпринимателя, подчеркивающие необходимость: </a:t>
            </a:r>
          </a:p>
          <a:p>
            <a:pPr lvl="0" algn="just">
              <a:spcBef>
                <a:spcPts val="600"/>
              </a:spcBef>
              <a:spcAft>
                <a:spcPts val="600"/>
              </a:spcAft>
            </a:pPr>
            <a:r>
              <a:rPr lang="ru-RU" sz="1200" dirty="0">
                <a:latin typeface="Times New Roman" panose="02020603050405020304" pitchFamily="18" charset="0"/>
                <a:ea typeface="Times New Roman" panose="02020603050405020304" pitchFamily="18" charset="0"/>
                <a:cs typeface="Times New Roman" panose="02020603050405020304" pitchFamily="18" charset="0"/>
              </a:rPr>
              <a:t>оказания аудиторских услуг в соответствии с законодательством об аудиторской деятельности;</a:t>
            </a:r>
          </a:p>
          <a:p>
            <a:pPr lvl="0" algn="just">
              <a:spcBef>
                <a:spcPts val="600"/>
              </a:spcBef>
              <a:spcAft>
                <a:spcPts val="600"/>
              </a:spcAft>
            </a:pPr>
            <a:r>
              <a:rPr lang="ru-RU" sz="1200" dirty="0">
                <a:latin typeface="Times New Roman" panose="02020603050405020304" pitchFamily="18" charset="0"/>
                <a:ea typeface="Times New Roman" panose="02020603050405020304" pitchFamily="18" charset="0"/>
                <a:cs typeface="Times New Roman" panose="02020603050405020304" pitchFamily="18" charset="0"/>
              </a:rPr>
              <a:t>подготовки аудиторских заключений и (или) отчетов по результатам оказания аудиторских услуг, соответствующих целям аудиторских заданий.</a:t>
            </a:r>
          </a:p>
          <a:p>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5"/>
          </p:nvPr>
        </p:nvSpPr>
        <p:spPr/>
        <p:txBody>
          <a:bodyPr/>
          <a:lstStyle/>
          <a:p>
            <a:fld id="{9ECF393F-2634-4C93-A668-3427EA4F3A66}" type="slidenum">
              <a:rPr lang="ru-RU" smtClean="0"/>
              <a:t>29</a:t>
            </a:fld>
            <a:endParaRPr lang="ru-RU"/>
          </a:p>
        </p:txBody>
      </p:sp>
    </p:spTree>
    <p:extLst>
      <p:ext uri="{BB962C8B-B14F-4D97-AF65-F5344CB8AC3E}">
        <p14:creationId xmlns:p14="http://schemas.microsoft.com/office/powerpoint/2010/main" val="3774924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ECF393F-2634-4C93-A668-3427EA4F3A66}" type="slidenum">
              <a:rPr lang="ru-RU" smtClean="0"/>
              <a:t>3</a:t>
            </a:fld>
            <a:endParaRPr lang="ru-RU" dirty="0"/>
          </a:p>
        </p:txBody>
      </p:sp>
    </p:spTree>
    <p:extLst>
      <p:ext uri="{BB962C8B-B14F-4D97-AF65-F5344CB8AC3E}">
        <p14:creationId xmlns:p14="http://schemas.microsoft.com/office/powerpoint/2010/main" val="5115802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Профессиональная практика аудиторской организации, аудитора-ИП должна быть направлена на обеспечение высокой качества оказываемых аудиторских услуг. </a:t>
            </a:r>
          </a:p>
        </p:txBody>
      </p:sp>
      <p:sp>
        <p:nvSpPr>
          <p:cNvPr id="4" name="Номер слайда 3"/>
          <p:cNvSpPr>
            <a:spLocks noGrp="1"/>
          </p:cNvSpPr>
          <p:nvPr>
            <p:ph type="sldNum" sz="quarter" idx="5"/>
          </p:nvPr>
        </p:nvSpPr>
        <p:spPr/>
        <p:txBody>
          <a:bodyPr/>
          <a:lstStyle/>
          <a:p>
            <a:fld id="{9ECF393F-2634-4C93-A668-3427EA4F3A66}" type="slidenum">
              <a:rPr lang="ru-RU" smtClean="0"/>
              <a:t>30</a:t>
            </a:fld>
            <a:endParaRPr lang="ru-RU"/>
          </a:p>
        </p:txBody>
      </p:sp>
    </p:spTree>
    <p:extLst>
      <p:ext uri="{BB962C8B-B14F-4D97-AF65-F5344CB8AC3E}">
        <p14:creationId xmlns:p14="http://schemas.microsoft.com/office/powerpoint/2010/main" val="29028277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Руководитель аудиторской организации может назначить лицо или лиц, ответственных за функционирование системы оценки качества организации. Такое лицо (лица) должны иметь достаточный и соответствующий опыт, способность и необходимые полномочия для принятия на себя такой ответственности.</a:t>
            </a:r>
          </a:p>
          <a:p>
            <a:r>
              <a:rPr lang="ru-RU" sz="1200" kern="1200" dirty="0">
                <a:solidFill>
                  <a:schemeClr val="tx1"/>
                </a:solidFill>
                <a:effectLst/>
                <a:latin typeface="+mn-lt"/>
                <a:ea typeface="+mn-ea"/>
                <a:cs typeface="+mn-cs"/>
              </a:rPr>
              <a:t>Это лицо должно иметь достаточный и соответствующий опыт и способности для того, чтобы идентифицировать и понимать вопросы оценки качества и разрабатывать</a:t>
            </a:r>
          </a:p>
          <a:p>
            <a:r>
              <a:rPr lang="ru-RU" sz="1200" kern="1200" dirty="0">
                <a:solidFill>
                  <a:schemeClr val="tx1"/>
                </a:solidFill>
                <a:effectLst/>
                <a:latin typeface="+mn-lt"/>
                <a:ea typeface="+mn-ea"/>
                <a:cs typeface="+mn-cs"/>
              </a:rPr>
              <a:t>соответствующие принципы и процедуры.</a:t>
            </a:r>
            <a:endParaRPr lang="ru-R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a:p>
          <a:p>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5"/>
          </p:nvPr>
        </p:nvSpPr>
        <p:spPr/>
        <p:txBody>
          <a:bodyPr/>
          <a:lstStyle/>
          <a:p>
            <a:fld id="{9ECF393F-2634-4C93-A668-3427EA4F3A66}" type="slidenum">
              <a:rPr lang="ru-RU" smtClean="0"/>
              <a:t>31</a:t>
            </a:fld>
            <a:endParaRPr lang="ru-RU"/>
          </a:p>
        </p:txBody>
      </p:sp>
    </p:spTree>
    <p:extLst>
      <p:ext uri="{BB962C8B-B14F-4D97-AF65-F5344CB8AC3E}">
        <p14:creationId xmlns:p14="http://schemas.microsoft.com/office/powerpoint/2010/main" val="20350871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ECF393F-2634-4C93-A668-3427EA4F3A66}" type="slidenum">
              <a:rPr lang="ru-RU" smtClean="0"/>
              <a:t>32</a:t>
            </a:fld>
            <a:endParaRPr lang="ru-RU" dirty="0"/>
          </a:p>
        </p:txBody>
      </p:sp>
    </p:spTree>
    <p:extLst>
      <p:ext uri="{BB962C8B-B14F-4D97-AF65-F5344CB8AC3E}">
        <p14:creationId xmlns:p14="http://schemas.microsoft.com/office/powerpoint/2010/main" val="38929466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Профессиональная практика аудиторской организации, аудитора-ИП должна быть направлена на обеспечение высокой качества оказываемых аудиторских услуг. </a:t>
            </a:r>
          </a:p>
        </p:txBody>
      </p:sp>
      <p:sp>
        <p:nvSpPr>
          <p:cNvPr id="4" name="Номер слайда 3"/>
          <p:cNvSpPr>
            <a:spLocks noGrp="1"/>
          </p:cNvSpPr>
          <p:nvPr>
            <p:ph type="sldNum" sz="quarter" idx="5"/>
          </p:nvPr>
        </p:nvSpPr>
        <p:spPr/>
        <p:txBody>
          <a:bodyPr/>
          <a:lstStyle/>
          <a:p>
            <a:fld id="{9ECF393F-2634-4C93-A668-3427EA4F3A66}" type="slidenum">
              <a:rPr lang="ru-RU" smtClean="0"/>
              <a:t>33</a:t>
            </a:fld>
            <a:endParaRPr lang="ru-RU"/>
          </a:p>
        </p:txBody>
      </p:sp>
    </p:spTree>
    <p:extLst>
      <p:ext uri="{BB962C8B-B14F-4D97-AF65-F5344CB8AC3E}">
        <p14:creationId xmlns:p14="http://schemas.microsoft.com/office/powerpoint/2010/main" val="554711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ECF393F-2634-4C93-A668-3427EA4F3A66}" type="slidenum">
              <a:rPr lang="ru-RU" smtClean="0"/>
              <a:t>34</a:t>
            </a:fld>
            <a:endParaRPr lang="ru-RU" dirty="0"/>
          </a:p>
        </p:txBody>
      </p:sp>
    </p:spTree>
    <p:extLst>
      <p:ext uri="{BB962C8B-B14F-4D97-AF65-F5344CB8AC3E}">
        <p14:creationId xmlns:p14="http://schemas.microsoft.com/office/powerpoint/2010/main" val="7089116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ECF393F-2634-4C93-A668-3427EA4F3A66}" type="slidenum">
              <a:rPr lang="ru-RU" smtClean="0"/>
              <a:t>35</a:t>
            </a:fld>
            <a:endParaRPr lang="ru-RU"/>
          </a:p>
        </p:txBody>
      </p:sp>
    </p:spTree>
    <p:extLst>
      <p:ext uri="{BB962C8B-B14F-4D97-AF65-F5344CB8AC3E}">
        <p14:creationId xmlns:p14="http://schemas.microsoft.com/office/powerpoint/2010/main" val="18508645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ECF393F-2634-4C93-A668-3427EA4F3A66}" type="slidenum">
              <a:rPr lang="ru-RU" smtClean="0"/>
              <a:t>36</a:t>
            </a:fld>
            <a:endParaRPr lang="ru-RU"/>
          </a:p>
        </p:txBody>
      </p:sp>
    </p:spTree>
    <p:extLst>
      <p:ext uri="{BB962C8B-B14F-4D97-AF65-F5344CB8AC3E}">
        <p14:creationId xmlns:p14="http://schemas.microsoft.com/office/powerpoint/2010/main" val="15591626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ECF393F-2634-4C93-A668-3427EA4F3A66}" type="slidenum">
              <a:rPr lang="ru-RU" smtClean="0"/>
              <a:t>37</a:t>
            </a:fld>
            <a:endParaRPr lang="ru-RU"/>
          </a:p>
        </p:txBody>
      </p:sp>
    </p:spTree>
    <p:extLst>
      <p:ext uri="{BB962C8B-B14F-4D97-AF65-F5344CB8AC3E}">
        <p14:creationId xmlns:p14="http://schemas.microsoft.com/office/powerpoint/2010/main" val="23972274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ECF393F-2634-4C93-A668-3427EA4F3A66}" type="slidenum">
              <a:rPr lang="ru-RU" smtClean="0"/>
              <a:t>38</a:t>
            </a:fld>
            <a:endParaRPr lang="ru-RU"/>
          </a:p>
        </p:txBody>
      </p:sp>
    </p:spTree>
    <p:extLst>
      <p:ext uri="{BB962C8B-B14F-4D97-AF65-F5344CB8AC3E}">
        <p14:creationId xmlns:p14="http://schemas.microsoft.com/office/powerpoint/2010/main" val="34876980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ECF393F-2634-4C93-A668-3427EA4F3A66}" type="slidenum">
              <a:rPr lang="ru-RU" smtClean="0"/>
              <a:t>39</a:t>
            </a:fld>
            <a:endParaRPr lang="ru-RU"/>
          </a:p>
        </p:txBody>
      </p:sp>
    </p:spTree>
    <p:extLst>
      <p:ext uri="{BB962C8B-B14F-4D97-AF65-F5344CB8AC3E}">
        <p14:creationId xmlns:p14="http://schemas.microsoft.com/office/powerpoint/2010/main" val="2994541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ECF393F-2634-4C93-A668-3427EA4F3A66}" type="slidenum">
              <a:rPr lang="ru-RU" smtClean="0"/>
              <a:t>4</a:t>
            </a:fld>
            <a:endParaRPr lang="ru-RU" dirty="0"/>
          </a:p>
        </p:txBody>
      </p:sp>
    </p:spTree>
    <p:extLst>
      <p:ext uri="{BB962C8B-B14F-4D97-AF65-F5344CB8AC3E}">
        <p14:creationId xmlns:p14="http://schemas.microsoft.com/office/powerpoint/2010/main" val="26094960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Аудитор - индивидуальный предприниматель, осуществляющий аудиторскую деятельность без привлечения работников по трудовым договорам, в случае оказания более семи лет подряд аудиторской услуги по проведению аудита бухгалтерской и (или) финансовой отчетности клиенту, являющемуся организацией, ценные бумаги которой допущены к организованным торгам, или организацией, относящейся в соответствии с законодательством к общественно значимым организациям, должен по истечении указанного срока предусмотреть перерыв не менее, чем на два года, в оказании этой услуги данному клиенту. Для иных аудиторских заданий, выполняемых для одного и того же клиента на протяжении длительного времени, аудитор - индивидуальный предприниматель должен ежегодно подтверждать и документировать отсутствие угрозы близкого знакомства. </a:t>
            </a:r>
          </a:p>
          <a:p>
            <a:endParaRPr lang="ru-RU" dirty="0"/>
          </a:p>
        </p:txBody>
      </p:sp>
      <p:sp>
        <p:nvSpPr>
          <p:cNvPr id="4" name="Номер слайда 3"/>
          <p:cNvSpPr>
            <a:spLocks noGrp="1"/>
          </p:cNvSpPr>
          <p:nvPr>
            <p:ph type="sldNum" sz="quarter" idx="5"/>
          </p:nvPr>
        </p:nvSpPr>
        <p:spPr/>
        <p:txBody>
          <a:bodyPr/>
          <a:lstStyle/>
          <a:p>
            <a:fld id="{9ECF393F-2634-4C93-A668-3427EA4F3A66}" type="slidenum">
              <a:rPr lang="ru-RU" smtClean="0"/>
              <a:t>40</a:t>
            </a:fld>
            <a:endParaRPr lang="ru-RU" dirty="0"/>
          </a:p>
        </p:txBody>
      </p:sp>
    </p:spTree>
    <p:extLst>
      <p:ext uri="{BB962C8B-B14F-4D97-AF65-F5344CB8AC3E}">
        <p14:creationId xmlns:p14="http://schemas.microsoft.com/office/powerpoint/2010/main" val="3029542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Аудитор - индивидуальный предприниматель, осуществляющий аудиторскую деятельность без привлечения работников по трудовым договорам, в случае оказания более семи лет подряд аудиторской услуги по проведению аудита бухгалтерской и (или) финансовой отчетности клиенту, являющемуся организацией, ценные бумаги которой допущены к организованным торгам, или организацией, относящейся в соответствии с законодательством к общественно значимым организациям, должен по истечении указанного срока предусмотреть перерыв не менее, чем на два года, в оказании этой услуги данному клиенту. Для иных аудиторских заданий, выполняемых для одного и того же клиента на протяжении длительного времени, аудитор - индивидуальный предприниматель должен ежегодно подтверждать и документировать отсутствие угрозы близкого знакомства. </a:t>
            </a:r>
          </a:p>
          <a:p>
            <a:endParaRPr lang="ru-RU" dirty="0"/>
          </a:p>
        </p:txBody>
      </p:sp>
      <p:sp>
        <p:nvSpPr>
          <p:cNvPr id="4" name="Номер слайда 3"/>
          <p:cNvSpPr>
            <a:spLocks noGrp="1"/>
          </p:cNvSpPr>
          <p:nvPr>
            <p:ph type="sldNum" sz="quarter" idx="5"/>
          </p:nvPr>
        </p:nvSpPr>
        <p:spPr/>
        <p:txBody>
          <a:bodyPr/>
          <a:lstStyle/>
          <a:p>
            <a:fld id="{9ECF393F-2634-4C93-A668-3427EA4F3A66}" type="slidenum">
              <a:rPr lang="ru-RU" smtClean="0"/>
              <a:t>41</a:t>
            </a:fld>
            <a:endParaRPr lang="ru-RU" dirty="0"/>
          </a:p>
        </p:txBody>
      </p:sp>
    </p:spTree>
    <p:extLst>
      <p:ext uri="{BB962C8B-B14F-4D97-AF65-F5344CB8AC3E}">
        <p14:creationId xmlns:p14="http://schemas.microsoft.com/office/powerpoint/2010/main" val="33256281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Аудитор - индивидуальный предприниматель, осуществляющий аудиторскую деятельность без привлечения работников по трудовым договорам, в случае оказания более семи лет подряд аудиторской услуги по проведению аудита бухгалтерской и (или) финансовой отчетности клиенту, являющемуся организацией, ценные бумаги которой допущены к организованным торгам, или организацией, относящейся в соответствии с законодательством к общественно значимым организациям, должен по истечении указанного срока предусмотреть перерыв не менее, чем на два года, в оказании этой услуги данному клиенту. Для иных аудиторских заданий, выполняемых для одного и того же клиента на протяжении длительного времени, аудитор - индивидуальный предприниматель должен ежегодно подтверждать и документировать отсутствие угрозы близкого знакомства. </a:t>
            </a:r>
          </a:p>
          <a:p>
            <a:endParaRPr lang="ru-RU" dirty="0"/>
          </a:p>
        </p:txBody>
      </p:sp>
      <p:sp>
        <p:nvSpPr>
          <p:cNvPr id="4" name="Номер слайда 3"/>
          <p:cNvSpPr>
            <a:spLocks noGrp="1"/>
          </p:cNvSpPr>
          <p:nvPr>
            <p:ph type="sldNum" sz="quarter" idx="5"/>
          </p:nvPr>
        </p:nvSpPr>
        <p:spPr/>
        <p:txBody>
          <a:bodyPr/>
          <a:lstStyle/>
          <a:p>
            <a:fld id="{9ECF393F-2634-4C93-A668-3427EA4F3A66}" type="slidenum">
              <a:rPr lang="ru-RU" smtClean="0"/>
              <a:t>42</a:t>
            </a:fld>
            <a:endParaRPr lang="ru-RU" dirty="0"/>
          </a:p>
        </p:txBody>
      </p:sp>
    </p:spTree>
    <p:extLst>
      <p:ext uri="{BB962C8B-B14F-4D97-AF65-F5344CB8AC3E}">
        <p14:creationId xmlns:p14="http://schemas.microsoft.com/office/powerpoint/2010/main" val="37791660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ECF393F-2634-4C93-A668-3427EA4F3A66}" type="slidenum">
              <a:rPr lang="ru-RU" smtClean="0"/>
              <a:t>43</a:t>
            </a:fld>
            <a:endParaRPr lang="ru-RU"/>
          </a:p>
        </p:txBody>
      </p:sp>
    </p:spTree>
    <p:extLst>
      <p:ext uri="{BB962C8B-B14F-4D97-AF65-F5344CB8AC3E}">
        <p14:creationId xmlns:p14="http://schemas.microsoft.com/office/powerpoint/2010/main" val="23266553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ECF393F-2634-4C93-A668-3427EA4F3A66}" type="slidenum">
              <a:rPr lang="ru-RU" smtClean="0"/>
              <a:t>44</a:t>
            </a:fld>
            <a:endParaRPr lang="ru-RU" dirty="0"/>
          </a:p>
        </p:txBody>
      </p:sp>
    </p:spTree>
    <p:extLst>
      <p:ext uri="{BB962C8B-B14F-4D97-AF65-F5344CB8AC3E}">
        <p14:creationId xmlns:p14="http://schemas.microsoft.com/office/powerpoint/2010/main" val="18315168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ECF393F-2634-4C93-A668-3427EA4F3A66}" type="slidenum">
              <a:rPr lang="ru-RU" smtClean="0"/>
              <a:t>45</a:t>
            </a:fld>
            <a:endParaRPr lang="ru-RU" dirty="0"/>
          </a:p>
        </p:txBody>
      </p:sp>
    </p:spTree>
    <p:extLst>
      <p:ext uri="{BB962C8B-B14F-4D97-AF65-F5344CB8AC3E}">
        <p14:creationId xmlns:p14="http://schemas.microsoft.com/office/powerpoint/2010/main" val="37404484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ECF393F-2634-4C93-A668-3427EA4F3A66}" type="slidenum">
              <a:rPr lang="ru-RU" smtClean="0"/>
              <a:t>46</a:t>
            </a:fld>
            <a:endParaRPr lang="ru-RU" dirty="0"/>
          </a:p>
        </p:txBody>
      </p:sp>
    </p:spTree>
    <p:extLst>
      <p:ext uri="{BB962C8B-B14F-4D97-AF65-F5344CB8AC3E}">
        <p14:creationId xmlns:p14="http://schemas.microsoft.com/office/powerpoint/2010/main" val="22329115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ECF393F-2634-4C93-A668-3427EA4F3A66}" type="slidenum">
              <a:rPr lang="ru-RU" smtClean="0"/>
              <a:t>47</a:t>
            </a:fld>
            <a:endParaRPr lang="ru-RU"/>
          </a:p>
        </p:txBody>
      </p:sp>
    </p:spTree>
    <p:extLst>
      <p:ext uri="{BB962C8B-B14F-4D97-AF65-F5344CB8AC3E}">
        <p14:creationId xmlns:p14="http://schemas.microsoft.com/office/powerpoint/2010/main" val="4485879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lvl="0" algn="just">
              <a:spcBef>
                <a:spcPts val="600"/>
              </a:spcBef>
              <a:spcAft>
                <a:spcPts val="600"/>
              </a:spcAft>
            </a:pPr>
            <a:r>
              <a:rPr lang="ru-RU" sz="1200" dirty="0">
                <a:latin typeface="Times New Roman" panose="02020603050405020304" pitchFamily="18" charset="0"/>
                <a:ea typeface="Times New Roman" panose="02020603050405020304" pitchFamily="18" charset="0"/>
                <a:cs typeface="Times New Roman" panose="02020603050405020304" pitchFamily="18" charset="0"/>
              </a:rPr>
              <a:t>Аудиторская организация, аудитор – индивидуальный предприниматель должны разработать и внедрить принципы и процедуры, призванные обеспечить разумную уверенность в том, что принятие потенциального клиента или продолжение сотрудничества с уже существующим будет осуществляться только в тех случаях когда:</a:t>
            </a:r>
          </a:p>
          <a:p>
            <a:pPr indent="180340" algn="just">
              <a:spcBef>
                <a:spcPts val="600"/>
              </a:spcBef>
              <a:spcAft>
                <a:spcPts val="600"/>
              </a:spcAft>
            </a:pPr>
            <a:r>
              <a:rPr lang="ru-RU" sz="1200" dirty="0">
                <a:latin typeface="Times New Roman" panose="02020603050405020304" pitchFamily="18" charset="0"/>
                <a:ea typeface="Times New Roman" panose="02020603050405020304" pitchFamily="18" charset="0"/>
                <a:cs typeface="Times New Roman" panose="02020603050405020304" pitchFamily="18" charset="0"/>
              </a:rPr>
              <a:t>аудиторская организация, аудитор–индивидуальный предприниматель обладает необходимыми для выполнения аудиторского задания возможностями, включая временные ресурсы и  работников соответствующего уровня профессиональной компетентности; </a:t>
            </a:r>
          </a:p>
          <a:p>
            <a:pPr indent="180340" algn="just">
              <a:spcBef>
                <a:spcPts val="600"/>
              </a:spcBef>
              <a:spcAft>
                <a:spcPts val="600"/>
              </a:spcAft>
            </a:pPr>
            <a:r>
              <a:rPr lang="ru-RU" sz="1200" dirty="0">
                <a:latin typeface="Times New Roman" panose="02020603050405020304" pitchFamily="18" charset="0"/>
                <a:ea typeface="Times New Roman" panose="02020603050405020304" pitchFamily="18" charset="0"/>
                <a:cs typeface="Times New Roman" panose="02020603050405020304" pitchFamily="18" charset="0"/>
              </a:rPr>
              <a:t>аудиторской организацией, аудитором–индивидуальным предпринимателем при выполнении аудиторского задания не будут нарушаться соответствующие этические требования;</a:t>
            </a:r>
          </a:p>
          <a:p>
            <a:pPr indent="180340" algn="just">
              <a:spcBef>
                <a:spcPts val="600"/>
              </a:spcBef>
              <a:spcAft>
                <a:spcPts val="600"/>
              </a:spcAft>
            </a:pPr>
            <a:r>
              <a:rPr lang="ru-RU" sz="1200" dirty="0">
                <a:latin typeface="Times New Roman" panose="02020603050405020304" pitchFamily="18" charset="0"/>
                <a:ea typeface="Times New Roman" panose="02020603050405020304" pitchFamily="18" charset="0"/>
                <a:cs typeface="Times New Roman" panose="02020603050405020304" pitchFamily="18" charset="0"/>
              </a:rPr>
              <a:t>у аудиторской организации, аудитора – индивидуального предпринимателя имеется положительная оценка честности руководства потенциального клиента. </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ru-RU" dirty="0"/>
          </a:p>
        </p:txBody>
      </p:sp>
      <p:sp>
        <p:nvSpPr>
          <p:cNvPr id="4" name="Номер слайда 3"/>
          <p:cNvSpPr>
            <a:spLocks noGrp="1"/>
          </p:cNvSpPr>
          <p:nvPr>
            <p:ph type="sldNum" sz="quarter" idx="5"/>
          </p:nvPr>
        </p:nvSpPr>
        <p:spPr/>
        <p:txBody>
          <a:bodyPr/>
          <a:lstStyle/>
          <a:p>
            <a:fld id="{9ECF393F-2634-4C93-A668-3427EA4F3A66}" type="slidenum">
              <a:rPr lang="ru-RU" smtClean="0"/>
              <a:t>48</a:t>
            </a:fld>
            <a:endParaRPr lang="ru-RU"/>
          </a:p>
        </p:txBody>
      </p:sp>
    </p:spTree>
    <p:extLst>
      <p:ext uri="{BB962C8B-B14F-4D97-AF65-F5344CB8AC3E}">
        <p14:creationId xmlns:p14="http://schemas.microsoft.com/office/powerpoint/2010/main" val="31767584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ECF393F-2634-4C93-A668-3427EA4F3A66}" type="slidenum">
              <a:rPr lang="ru-RU" smtClean="0"/>
              <a:t>49</a:t>
            </a:fld>
            <a:endParaRPr lang="ru-RU" dirty="0"/>
          </a:p>
        </p:txBody>
      </p:sp>
    </p:spTree>
    <p:extLst>
      <p:ext uri="{BB962C8B-B14F-4D97-AF65-F5344CB8AC3E}">
        <p14:creationId xmlns:p14="http://schemas.microsoft.com/office/powerpoint/2010/main" val="2519307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ECF393F-2634-4C93-A668-3427EA4F3A66}" type="slidenum">
              <a:rPr lang="ru-RU" smtClean="0"/>
              <a:t>5</a:t>
            </a:fld>
            <a:endParaRPr lang="ru-RU" dirty="0"/>
          </a:p>
        </p:txBody>
      </p:sp>
    </p:spTree>
    <p:extLst>
      <p:ext uri="{BB962C8B-B14F-4D97-AF65-F5344CB8AC3E}">
        <p14:creationId xmlns:p14="http://schemas.microsoft.com/office/powerpoint/2010/main" val="24863500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ECF393F-2634-4C93-A668-3427EA4F3A66}" type="slidenum">
              <a:rPr lang="ru-RU" smtClean="0"/>
              <a:t>50</a:t>
            </a:fld>
            <a:endParaRPr lang="ru-RU" dirty="0"/>
          </a:p>
        </p:txBody>
      </p:sp>
    </p:spTree>
    <p:extLst>
      <p:ext uri="{BB962C8B-B14F-4D97-AF65-F5344CB8AC3E}">
        <p14:creationId xmlns:p14="http://schemas.microsoft.com/office/powerpoint/2010/main" val="40293982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ECF393F-2634-4C93-A668-3427EA4F3A66}" type="slidenum">
              <a:rPr lang="ru-RU" smtClean="0"/>
              <a:t>51</a:t>
            </a:fld>
            <a:endParaRPr lang="ru-RU" dirty="0"/>
          </a:p>
        </p:txBody>
      </p:sp>
    </p:spTree>
    <p:extLst>
      <p:ext uri="{BB962C8B-B14F-4D97-AF65-F5344CB8AC3E}">
        <p14:creationId xmlns:p14="http://schemas.microsoft.com/office/powerpoint/2010/main" val="29903733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ECF393F-2634-4C93-A668-3427EA4F3A66}" type="slidenum">
              <a:rPr lang="ru-RU" smtClean="0"/>
              <a:t>52</a:t>
            </a:fld>
            <a:endParaRPr lang="ru-RU" dirty="0"/>
          </a:p>
        </p:txBody>
      </p:sp>
    </p:spTree>
    <p:extLst>
      <p:ext uri="{BB962C8B-B14F-4D97-AF65-F5344CB8AC3E}">
        <p14:creationId xmlns:p14="http://schemas.microsoft.com/office/powerpoint/2010/main" val="29267878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ECF393F-2634-4C93-A668-3427EA4F3A66}" type="slidenum">
              <a:rPr lang="ru-RU" smtClean="0"/>
              <a:t>53</a:t>
            </a:fld>
            <a:endParaRPr lang="ru-RU" dirty="0"/>
          </a:p>
        </p:txBody>
      </p:sp>
    </p:spTree>
    <p:extLst>
      <p:ext uri="{BB962C8B-B14F-4D97-AF65-F5344CB8AC3E}">
        <p14:creationId xmlns:p14="http://schemas.microsoft.com/office/powerpoint/2010/main" val="5659838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ECF393F-2634-4C93-A668-3427EA4F3A66}" type="slidenum">
              <a:rPr lang="ru-RU" smtClean="0"/>
              <a:t>54</a:t>
            </a:fld>
            <a:endParaRPr lang="ru-RU" dirty="0"/>
          </a:p>
        </p:txBody>
      </p:sp>
    </p:spTree>
    <p:extLst>
      <p:ext uri="{BB962C8B-B14F-4D97-AF65-F5344CB8AC3E}">
        <p14:creationId xmlns:p14="http://schemas.microsoft.com/office/powerpoint/2010/main" val="20035318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ECF393F-2634-4C93-A668-3427EA4F3A66}" type="slidenum">
              <a:rPr lang="ru-RU" smtClean="0"/>
              <a:t>55</a:t>
            </a:fld>
            <a:endParaRPr lang="ru-RU" dirty="0"/>
          </a:p>
        </p:txBody>
      </p:sp>
    </p:spTree>
    <p:extLst>
      <p:ext uri="{BB962C8B-B14F-4D97-AF65-F5344CB8AC3E}">
        <p14:creationId xmlns:p14="http://schemas.microsoft.com/office/powerpoint/2010/main" val="38315774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ECF393F-2634-4C93-A668-3427EA4F3A66}" type="slidenum">
              <a:rPr lang="ru-RU" smtClean="0"/>
              <a:t>56</a:t>
            </a:fld>
            <a:endParaRPr lang="ru-RU" dirty="0"/>
          </a:p>
        </p:txBody>
      </p:sp>
    </p:spTree>
    <p:extLst>
      <p:ext uri="{BB962C8B-B14F-4D97-AF65-F5344CB8AC3E}">
        <p14:creationId xmlns:p14="http://schemas.microsoft.com/office/powerpoint/2010/main" val="399932556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ECF393F-2634-4C93-A668-3427EA4F3A66}" type="slidenum">
              <a:rPr lang="ru-RU" smtClean="0"/>
              <a:t>57</a:t>
            </a:fld>
            <a:endParaRPr lang="ru-RU" dirty="0"/>
          </a:p>
        </p:txBody>
      </p:sp>
    </p:spTree>
    <p:extLst>
      <p:ext uri="{BB962C8B-B14F-4D97-AF65-F5344CB8AC3E}">
        <p14:creationId xmlns:p14="http://schemas.microsoft.com/office/powerpoint/2010/main" val="269336826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ECF393F-2634-4C93-A668-3427EA4F3A66}" type="slidenum">
              <a:rPr lang="ru-RU" smtClean="0"/>
              <a:t>58</a:t>
            </a:fld>
            <a:endParaRPr lang="ru-RU" dirty="0"/>
          </a:p>
        </p:txBody>
      </p:sp>
    </p:spTree>
    <p:extLst>
      <p:ext uri="{BB962C8B-B14F-4D97-AF65-F5344CB8AC3E}">
        <p14:creationId xmlns:p14="http://schemas.microsoft.com/office/powerpoint/2010/main" val="35102782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ECF393F-2634-4C93-A668-3427EA4F3A66}" type="slidenum">
              <a:rPr lang="ru-RU" smtClean="0"/>
              <a:t>59</a:t>
            </a:fld>
            <a:endParaRPr lang="ru-RU" dirty="0"/>
          </a:p>
        </p:txBody>
      </p:sp>
    </p:spTree>
    <p:extLst>
      <p:ext uri="{BB962C8B-B14F-4D97-AF65-F5344CB8AC3E}">
        <p14:creationId xmlns:p14="http://schemas.microsoft.com/office/powerpoint/2010/main" val="3851452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ECF393F-2634-4C93-A668-3427EA4F3A66}" type="slidenum">
              <a:rPr lang="ru-RU" smtClean="0"/>
              <a:t>6</a:t>
            </a:fld>
            <a:endParaRPr lang="ru-RU" dirty="0"/>
          </a:p>
        </p:txBody>
      </p:sp>
    </p:spTree>
    <p:extLst>
      <p:ext uri="{BB962C8B-B14F-4D97-AF65-F5344CB8AC3E}">
        <p14:creationId xmlns:p14="http://schemas.microsoft.com/office/powerpoint/2010/main" val="38872680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ECF393F-2634-4C93-A668-3427EA4F3A66}" type="slidenum">
              <a:rPr lang="ru-RU" smtClean="0"/>
              <a:t>60</a:t>
            </a:fld>
            <a:endParaRPr lang="ru-RU" dirty="0"/>
          </a:p>
        </p:txBody>
      </p:sp>
    </p:spTree>
    <p:extLst>
      <p:ext uri="{BB962C8B-B14F-4D97-AF65-F5344CB8AC3E}">
        <p14:creationId xmlns:p14="http://schemas.microsoft.com/office/powerpoint/2010/main" val="31781124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ECF393F-2634-4C93-A668-3427EA4F3A66}" type="slidenum">
              <a:rPr lang="ru-RU" smtClean="0"/>
              <a:t>61</a:t>
            </a:fld>
            <a:endParaRPr lang="ru-RU" dirty="0"/>
          </a:p>
        </p:txBody>
      </p:sp>
    </p:spTree>
    <p:extLst>
      <p:ext uri="{BB962C8B-B14F-4D97-AF65-F5344CB8AC3E}">
        <p14:creationId xmlns:p14="http://schemas.microsoft.com/office/powerpoint/2010/main" val="341422655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ECF393F-2634-4C93-A668-3427EA4F3A66}" type="slidenum">
              <a:rPr lang="ru-RU" smtClean="0"/>
              <a:t>62</a:t>
            </a:fld>
            <a:endParaRPr lang="ru-RU" dirty="0"/>
          </a:p>
        </p:txBody>
      </p:sp>
    </p:spTree>
    <p:extLst>
      <p:ext uri="{BB962C8B-B14F-4D97-AF65-F5344CB8AC3E}">
        <p14:creationId xmlns:p14="http://schemas.microsoft.com/office/powerpoint/2010/main" val="285886100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ECF393F-2634-4C93-A668-3427EA4F3A66}" type="slidenum">
              <a:rPr lang="ru-RU" smtClean="0"/>
              <a:t>63</a:t>
            </a:fld>
            <a:endParaRPr lang="ru-RU" dirty="0"/>
          </a:p>
        </p:txBody>
      </p:sp>
    </p:spTree>
    <p:extLst>
      <p:ext uri="{BB962C8B-B14F-4D97-AF65-F5344CB8AC3E}">
        <p14:creationId xmlns:p14="http://schemas.microsoft.com/office/powerpoint/2010/main" val="58000060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ECF393F-2634-4C93-A668-3427EA4F3A66}" type="slidenum">
              <a:rPr lang="ru-RU" smtClean="0"/>
              <a:t>64</a:t>
            </a:fld>
            <a:endParaRPr lang="ru-RU" dirty="0"/>
          </a:p>
        </p:txBody>
      </p:sp>
    </p:spTree>
    <p:extLst>
      <p:ext uri="{BB962C8B-B14F-4D97-AF65-F5344CB8AC3E}">
        <p14:creationId xmlns:p14="http://schemas.microsoft.com/office/powerpoint/2010/main" val="193800988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ECF393F-2634-4C93-A668-3427EA4F3A66}" type="slidenum">
              <a:rPr lang="ru-RU" smtClean="0"/>
              <a:t>65</a:t>
            </a:fld>
            <a:endParaRPr lang="ru-RU" dirty="0"/>
          </a:p>
        </p:txBody>
      </p:sp>
    </p:spTree>
    <p:extLst>
      <p:ext uri="{BB962C8B-B14F-4D97-AF65-F5344CB8AC3E}">
        <p14:creationId xmlns:p14="http://schemas.microsoft.com/office/powerpoint/2010/main" val="7953093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ECF393F-2634-4C93-A668-3427EA4F3A66}" type="slidenum">
              <a:rPr lang="ru-RU" smtClean="0"/>
              <a:t>66</a:t>
            </a:fld>
            <a:endParaRPr lang="ru-RU" dirty="0"/>
          </a:p>
        </p:txBody>
      </p:sp>
    </p:spTree>
    <p:extLst>
      <p:ext uri="{BB962C8B-B14F-4D97-AF65-F5344CB8AC3E}">
        <p14:creationId xmlns:p14="http://schemas.microsoft.com/office/powerpoint/2010/main" val="78884551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ECF393F-2634-4C93-A668-3427EA4F3A66}" type="slidenum">
              <a:rPr lang="ru-RU" smtClean="0"/>
              <a:t>67</a:t>
            </a:fld>
            <a:endParaRPr lang="ru-RU" dirty="0"/>
          </a:p>
        </p:txBody>
      </p:sp>
    </p:spTree>
    <p:extLst>
      <p:ext uri="{BB962C8B-B14F-4D97-AF65-F5344CB8AC3E}">
        <p14:creationId xmlns:p14="http://schemas.microsoft.com/office/powerpoint/2010/main" val="103601164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ECF393F-2634-4C93-A668-3427EA4F3A66}" type="slidenum">
              <a:rPr lang="ru-RU" smtClean="0"/>
              <a:t>68</a:t>
            </a:fld>
            <a:endParaRPr lang="ru-RU" dirty="0"/>
          </a:p>
        </p:txBody>
      </p:sp>
    </p:spTree>
    <p:extLst>
      <p:ext uri="{BB962C8B-B14F-4D97-AF65-F5344CB8AC3E}">
        <p14:creationId xmlns:p14="http://schemas.microsoft.com/office/powerpoint/2010/main" val="353697589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ECF393F-2634-4C93-A668-3427EA4F3A66}" type="slidenum">
              <a:rPr lang="ru-RU" smtClean="0"/>
              <a:t>69</a:t>
            </a:fld>
            <a:endParaRPr lang="ru-RU" dirty="0"/>
          </a:p>
        </p:txBody>
      </p:sp>
    </p:spTree>
    <p:extLst>
      <p:ext uri="{BB962C8B-B14F-4D97-AF65-F5344CB8AC3E}">
        <p14:creationId xmlns:p14="http://schemas.microsoft.com/office/powerpoint/2010/main" val="746609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ECF393F-2634-4C93-A668-3427EA4F3A66}" type="slidenum">
              <a:rPr lang="ru-RU" smtClean="0"/>
              <a:t>7</a:t>
            </a:fld>
            <a:endParaRPr lang="ru-RU" dirty="0"/>
          </a:p>
        </p:txBody>
      </p:sp>
    </p:spTree>
    <p:extLst>
      <p:ext uri="{BB962C8B-B14F-4D97-AF65-F5344CB8AC3E}">
        <p14:creationId xmlns:p14="http://schemas.microsoft.com/office/powerpoint/2010/main" val="300443202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ECF393F-2634-4C93-A668-3427EA4F3A66}" type="slidenum">
              <a:rPr lang="ru-RU" smtClean="0"/>
              <a:t>70</a:t>
            </a:fld>
            <a:endParaRPr lang="ru-RU" dirty="0"/>
          </a:p>
        </p:txBody>
      </p:sp>
    </p:spTree>
    <p:extLst>
      <p:ext uri="{BB962C8B-B14F-4D97-AF65-F5344CB8AC3E}">
        <p14:creationId xmlns:p14="http://schemas.microsoft.com/office/powerpoint/2010/main" val="151109622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ECF393F-2634-4C93-A668-3427EA4F3A66}" type="slidenum">
              <a:rPr lang="ru-RU" smtClean="0"/>
              <a:t>71</a:t>
            </a:fld>
            <a:endParaRPr lang="ru-RU" dirty="0"/>
          </a:p>
        </p:txBody>
      </p:sp>
    </p:spTree>
    <p:extLst>
      <p:ext uri="{BB962C8B-B14F-4D97-AF65-F5344CB8AC3E}">
        <p14:creationId xmlns:p14="http://schemas.microsoft.com/office/powerpoint/2010/main" val="101026392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ECF393F-2634-4C93-A668-3427EA4F3A66}" type="slidenum">
              <a:rPr lang="ru-RU" smtClean="0"/>
              <a:t>72</a:t>
            </a:fld>
            <a:endParaRPr lang="ru-RU" dirty="0"/>
          </a:p>
        </p:txBody>
      </p:sp>
    </p:spTree>
    <p:extLst>
      <p:ext uri="{BB962C8B-B14F-4D97-AF65-F5344CB8AC3E}">
        <p14:creationId xmlns:p14="http://schemas.microsoft.com/office/powerpoint/2010/main" val="38563091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lvl="0">
              <a:buChar char="•"/>
            </a:pPr>
            <a:r>
              <a:rPr lang="ru-RU" dirty="0"/>
              <a:t>запрет назначения руководителя задания лицом, осуществляющим внутреннюю оценку качества выполнения аудиторского задания</a:t>
            </a:r>
          </a:p>
          <a:p>
            <a:pPr lvl="0">
              <a:buChar char="•"/>
            </a:pPr>
            <a:r>
              <a:rPr lang="ru-RU" dirty="0"/>
              <a:t>запрет участия в ходе выполнения аудиторского задания</a:t>
            </a:r>
          </a:p>
          <a:p>
            <a:pPr lvl="0">
              <a:buChar char="•"/>
            </a:pPr>
            <a:r>
              <a:rPr lang="ru-RU" dirty="0"/>
              <a:t>запрет принятия решений за аудиторскую группу</a:t>
            </a:r>
          </a:p>
          <a:p>
            <a:endParaRPr lang="ru-RU" dirty="0"/>
          </a:p>
        </p:txBody>
      </p:sp>
      <p:sp>
        <p:nvSpPr>
          <p:cNvPr id="4" name="Номер слайда 3"/>
          <p:cNvSpPr>
            <a:spLocks noGrp="1"/>
          </p:cNvSpPr>
          <p:nvPr>
            <p:ph type="sldNum" sz="quarter" idx="5"/>
          </p:nvPr>
        </p:nvSpPr>
        <p:spPr/>
        <p:txBody>
          <a:bodyPr/>
          <a:lstStyle/>
          <a:p>
            <a:fld id="{9ECF393F-2634-4C93-A668-3427EA4F3A66}" type="slidenum">
              <a:rPr lang="ru-RU" smtClean="0"/>
              <a:t>73</a:t>
            </a:fld>
            <a:endParaRPr lang="ru-RU" dirty="0"/>
          </a:p>
        </p:txBody>
      </p:sp>
    </p:spTree>
    <p:extLst>
      <p:ext uri="{BB962C8B-B14F-4D97-AF65-F5344CB8AC3E}">
        <p14:creationId xmlns:p14="http://schemas.microsoft.com/office/powerpoint/2010/main" val="411906113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lvl="0">
              <a:buChar char="•"/>
            </a:pPr>
            <a:r>
              <a:rPr lang="ru-RU" dirty="0"/>
              <a:t>запрет назначения руководителя задания лицом, осуществляющим внутреннюю оценку качества выполнения аудиторского задания</a:t>
            </a:r>
          </a:p>
          <a:p>
            <a:pPr lvl="0">
              <a:buChar char="•"/>
            </a:pPr>
            <a:r>
              <a:rPr lang="ru-RU" dirty="0"/>
              <a:t>запрет участия в ходе выполнения аудиторского задания</a:t>
            </a:r>
          </a:p>
          <a:p>
            <a:pPr lvl="0">
              <a:buChar char="•"/>
            </a:pPr>
            <a:r>
              <a:rPr lang="ru-RU" dirty="0"/>
              <a:t>запрет принятия решений за аудиторскую группу</a:t>
            </a:r>
          </a:p>
          <a:p>
            <a:endParaRPr lang="ru-RU" dirty="0"/>
          </a:p>
        </p:txBody>
      </p:sp>
      <p:sp>
        <p:nvSpPr>
          <p:cNvPr id="4" name="Номер слайда 3"/>
          <p:cNvSpPr>
            <a:spLocks noGrp="1"/>
          </p:cNvSpPr>
          <p:nvPr>
            <p:ph type="sldNum" sz="quarter" idx="5"/>
          </p:nvPr>
        </p:nvSpPr>
        <p:spPr/>
        <p:txBody>
          <a:bodyPr/>
          <a:lstStyle/>
          <a:p>
            <a:fld id="{9ECF393F-2634-4C93-A668-3427EA4F3A66}" type="slidenum">
              <a:rPr lang="ru-RU" smtClean="0"/>
              <a:t>74</a:t>
            </a:fld>
            <a:endParaRPr lang="ru-RU" dirty="0"/>
          </a:p>
        </p:txBody>
      </p:sp>
    </p:spTree>
    <p:extLst>
      <p:ext uri="{BB962C8B-B14F-4D97-AF65-F5344CB8AC3E}">
        <p14:creationId xmlns:p14="http://schemas.microsoft.com/office/powerpoint/2010/main" val="375932774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CF393F-2634-4C93-A668-3427EA4F3A66}"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ru-R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015202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ECF393F-2634-4C93-A668-3427EA4F3A66}" type="slidenum">
              <a:rPr lang="ru-RU" smtClean="0"/>
              <a:t>76</a:t>
            </a:fld>
            <a:endParaRPr lang="ru-RU"/>
          </a:p>
        </p:txBody>
      </p:sp>
    </p:spTree>
    <p:extLst>
      <p:ext uri="{BB962C8B-B14F-4D97-AF65-F5344CB8AC3E}">
        <p14:creationId xmlns:p14="http://schemas.microsoft.com/office/powerpoint/2010/main" val="311080600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lvl="0">
              <a:buChar char="•"/>
            </a:pPr>
            <a:r>
              <a:rPr lang="ru-RU" dirty="0"/>
              <a:t>запрет назначения руководителя задания лицом, осуществляющим внутреннюю оценку качества выполнения аудиторского задания</a:t>
            </a:r>
          </a:p>
          <a:p>
            <a:pPr lvl="0">
              <a:buChar char="•"/>
            </a:pPr>
            <a:r>
              <a:rPr lang="ru-RU" dirty="0"/>
              <a:t>запрет участия в ходе выполнения аудиторского задания</a:t>
            </a:r>
          </a:p>
          <a:p>
            <a:pPr lvl="0">
              <a:buChar char="•"/>
            </a:pPr>
            <a:r>
              <a:rPr lang="ru-RU" dirty="0"/>
              <a:t>запрет принятия решений за аудиторскую группу</a:t>
            </a:r>
          </a:p>
          <a:p>
            <a:endParaRPr lang="ru-RU" dirty="0"/>
          </a:p>
        </p:txBody>
      </p:sp>
      <p:sp>
        <p:nvSpPr>
          <p:cNvPr id="4" name="Номер слайда 3"/>
          <p:cNvSpPr>
            <a:spLocks noGrp="1"/>
          </p:cNvSpPr>
          <p:nvPr>
            <p:ph type="sldNum" sz="quarter" idx="5"/>
          </p:nvPr>
        </p:nvSpPr>
        <p:spPr/>
        <p:txBody>
          <a:bodyPr/>
          <a:lstStyle/>
          <a:p>
            <a:fld id="{9ECF393F-2634-4C93-A668-3427EA4F3A66}" type="slidenum">
              <a:rPr lang="ru-RU" smtClean="0"/>
              <a:t>77</a:t>
            </a:fld>
            <a:endParaRPr lang="ru-RU"/>
          </a:p>
        </p:txBody>
      </p:sp>
    </p:spTree>
    <p:extLst>
      <p:ext uri="{BB962C8B-B14F-4D97-AF65-F5344CB8AC3E}">
        <p14:creationId xmlns:p14="http://schemas.microsoft.com/office/powerpoint/2010/main" val="154934779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lvl="0">
              <a:buChar char="•"/>
            </a:pPr>
            <a:r>
              <a:rPr lang="ru-RU" dirty="0"/>
              <a:t>запрет назначения руководителя задания лицом, осуществляющим внутреннюю оценку качества выполнения аудиторского задания</a:t>
            </a:r>
          </a:p>
          <a:p>
            <a:pPr lvl="0">
              <a:buChar char="•"/>
            </a:pPr>
            <a:r>
              <a:rPr lang="ru-RU" dirty="0"/>
              <a:t>запрет участия в ходе выполнения аудиторского задания</a:t>
            </a:r>
          </a:p>
          <a:p>
            <a:pPr lvl="0">
              <a:buChar char="•"/>
            </a:pPr>
            <a:r>
              <a:rPr lang="ru-RU" dirty="0"/>
              <a:t>запрет принятия решений за аудиторскую группу</a:t>
            </a:r>
          </a:p>
          <a:p>
            <a:endParaRPr lang="ru-RU" dirty="0"/>
          </a:p>
        </p:txBody>
      </p:sp>
      <p:sp>
        <p:nvSpPr>
          <p:cNvPr id="4" name="Номер слайда 3"/>
          <p:cNvSpPr>
            <a:spLocks noGrp="1"/>
          </p:cNvSpPr>
          <p:nvPr>
            <p:ph type="sldNum" sz="quarter" idx="5"/>
          </p:nvPr>
        </p:nvSpPr>
        <p:spPr/>
        <p:txBody>
          <a:bodyPr/>
          <a:lstStyle/>
          <a:p>
            <a:fld id="{9ECF393F-2634-4C93-A668-3427EA4F3A66}" type="slidenum">
              <a:rPr lang="ru-RU" smtClean="0"/>
              <a:t>78</a:t>
            </a:fld>
            <a:endParaRPr lang="ru-RU"/>
          </a:p>
        </p:txBody>
      </p:sp>
    </p:spTree>
    <p:extLst>
      <p:ext uri="{BB962C8B-B14F-4D97-AF65-F5344CB8AC3E}">
        <p14:creationId xmlns:p14="http://schemas.microsoft.com/office/powerpoint/2010/main" val="288053772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ECF393F-2634-4C93-A668-3427EA4F3A66}" type="slidenum">
              <a:rPr lang="ru-RU" smtClean="0"/>
              <a:t>79</a:t>
            </a:fld>
            <a:endParaRPr lang="ru-RU"/>
          </a:p>
        </p:txBody>
      </p:sp>
    </p:spTree>
    <p:extLst>
      <p:ext uri="{BB962C8B-B14F-4D97-AF65-F5344CB8AC3E}">
        <p14:creationId xmlns:p14="http://schemas.microsoft.com/office/powerpoint/2010/main" val="3442745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ECF393F-2634-4C93-A668-3427EA4F3A66}" type="slidenum">
              <a:rPr lang="ru-RU" smtClean="0"/>
              <a:t>8</a:t>
            </a:fld>
            <a:endParaRPr lang="ru-RU"/>
          </a:p>
        </p:txBody>
      </p:sp>
    </p:spTree>
    <p:extLst>
      <p:ext uri="{BB962C8B-B14F-4D97-AF65-F5344CB8AC3E}">
        <p14:creationId xmlns:p14="http://schemas.microsoft.com/office/powerpoint/2010/main" val="50422592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solidFill>
                  <a:schemeClr val="tx2"/>
                </a:solidFill>
                <a:latin typeface="Calibri" panose="020F0502020204030204" pitchFamily="34" charset="0"/>
                <a:ea typeface="Times New Roman" panose="02020603050405020304" pitchFamily="18" charset="0"/>
                <a:cs typeface="Times New Roman" panose="02020603050405020304" pitchFamily="18" charset="0"/>
              </a:rPr>
              <a:t>Аудиторская документация является собственностью аудиторской организации, аудитора - индивидуального предпринимателя. Аудиторская организация, аудитор - индивидуальный предприниматель может по своему усмотрению раскрывать клиентам отдельные фрагменты или выдержки из рабочей документации по аудиторскому заданию при условии, что такое раскрытие не ставит под угрозу обоснованность выполненных аудиторских процедур или соблюдение принципа независимости.</a:t>
            </a:r>
          </a:p>
          <a:p>
            <a:endParaRPr lang="ru-RU" dirty="0"/>
          </a:p>
        </p:txBody>
      </p:sp>
      <p:sp>
        <p:nvSpPr>
          <p:cNvPr id="4" name="Номер слайда 3"/>
          <p:cNvSpPr>
            <a:spLocks noGrp="1"/>
          </p:cNvSpPr>
          <p:nvPr>
            <p:ph type="sldNum" sz="quarter" idx="5"/>
          </p:nvPr>
        </p:nvSpPr>
        <p:spPr/>
        <p:txBody>
          <a:bodyPr/>
          <a:lstStyle/>
          <a:p>
            <a:fld id="{9ECF393F-2634-4C93-A668-3427EA4F3A66}" type="slidenum">
              <a:rPr lang="ru-RU" smtClean="0"/>
              <a:t>80</a:t>
            </a:fld>
            <a:endParaRPr lang="ru-RU"/>
          </a:p>
        </p:txBody>
      </p:sp>
    </p:spTree>
    <p:extLst>
      <p:ext uri="{BB962C8B-B14F-4D97-AF65-F5344CB8AC3E}">
        <p14:creationId xmlns:p14="http://schemas.microsoft.com/office/powerpoint/2010/main" val="373063993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ECF393F-2634-4C93-A668-3427EA4F3A66}" type="slidenum">
              <a:rPr lang="ru-RU" smtClean="0"/>
              <a:t>81</a:t>
            </a:fld>
            <a:endParaRPr lang="ru-RU"/>
          </a:p>
        </p:txBody>
      </p:sp>
    </p:spTree>
    <p:extLst>
      <p:ext uri="{BB962C8B-B14F-4D97-AF65-F5344CB8AC3E}">
        <p14:creationId xmlns:p14="http://schemas.microsoft.com/office/powerpoint/2010/main" val="319386424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ECF393F-2634-4C93-A668-3427EA4F3A66}" type="slidenum">
              <a:rPr lang="ru-RU" smtClean="0"/>
              <a:t>82</a:t>
            </a:fld>
            <a:endParaRPr lang="ru-RU"/>
          </a:p>
        </p:txBody>
      </p:sp>
    </p:spTree>
    <p:extLst>
      <p:ext uri="{BB962C8B-B14F-4D97-AF65-F5344CB8AC3E}">
        <p14:creationId xmlns:p14="http://schemas.microsoft.com/office/powerpoint/2010/main" val="315113439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ECF393F-2634-4C93-A668-3427EA4F3A66}" type="slidenum">
              <a:rPr lang="ru-RU" smtClean="0"/>
              <a:t>83</a:t>
            </a:fld>
            <a:endParaRPr lang="ru-RU"/>
          </a:p>
        </p:txBody>
      </p:sp>
    </p:spTree>
    <p:extLst>
      <p:ext uri="{BB962C8B-B14F-4D97-AF65-F5344CB8AC3E}">
        <p14:creationId xmlns:p14="http://schemas.microsoft.com/office/powerpoint/2010/main" val="254090967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ECF393F-2634-4C93-A668-3427EA4F3A66}" type="slidenum">
              <a:rPr lang="ru-RU" smtClean="0"/>
              <a:t>84</a:t>
            </a:fld>
            <a:endParaRPr lang="ru-RU"/>
          </a:p>
        </p:txBody>
      </p:sp>
    </p:spTree>
    <p:extLst>
      <p:ext uri="{BB962C8B-B14F-4D97-AF65-F5344CB8AC3E}">
        <p14:creationId xmlns:p14="http://schemas.microsoft.com/office/powerpoint/2010/main" val="380054612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ECF393F-2634-4C93-A668-3427EA4F3A66}" type="slidenum">
              <a:rPr lang="ru-RU" smtClean="0"/>
              <a:t>85</a:t>
            </a:fld>
            <a:endParaRPr lang="ru-RU"/>
          </a:p>
        </p:txBody>
      </p:sp>
    </p:spTree>
    <p:extLst>
      <p:ext uri="{BB962C8B-B14F-4D97-AF65-F5344CB8AC3E}">
        <p14:creationId xmlns:p14="http://schemas.microsoft.com/office/powerpoint/2010/main" val="179153650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ECF393F-2634-4C93-A668-3427EA4F3A66}" type="slidenum">
              <a:rPr lang="ru-RU" smtClean="0"/>
              <a:t>86</a:t>
            </a:fld>
            <a:endParaRPr lang="ru-RU"/>
          </a:p>
        </p:txBody>
      </p:sp>
    </p:spTree>
    <p:extLst>
      <p:ext uri="{BB962C8B-B14F-4D97-AF65-F5344CB8AC3E}">
        <p14:creationId xmlns:p14="http://schemas.microsoft.com/office/powerpoint/2010/main" val="393202086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ECF393F-2634-4C93-A668-3427EA4F3A66}" type="slidenum">
              <a:rPr lang="ru-RU" smtClean="0"/>
              <a:t>87</a:t>
            </a:fld>
            <a:endParaRPr lang="ru-RU"/>
          </a:p>
        </p:txBody>
      </p:sp>
    </p:spTree>
    <p:extLst>
      <p:ext uri="{BB962C8B-B14F-4D97-AF65-F5344CB8AC3E}">
        <p14:creationId xmlns:p14="http://schemas.microsoft.com/office/powerpoint/2010/main" val="186569707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ECF393F-2634-4C93-A668-3427EA4F3A66}" type="slidenum">
              <a:rPr lang="ru-RU" smtClean="0"/>
              <a:t>88</a:t>
            </a:fld>
            <a:endParaRPr lang="ru-RU"/>
          </a:p>
        </p:txBody>
      </p:sp>
    </p:spTree>
    <p:extLst>
      <p:ext uri="{BB962C8B-B14F-4D97-AF65-F5344CB8AC3E}">
        <p14:creationId xmlns:p14="http://schemas.microsoft.com/office/powerpoint/2010/main" val="66727532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ECF393F-2634-4C93-A668-3427EA4F3A66}" type="slidenum">
              <a:rPr lang="ru-RU" smtClean="0"/>
              <a:t>89</a:t>
            </a:fld>
            <a:endParaRPr lang="ru-RU"/>
          </a:p>
        </p:txBody>
      </p:sp>
    </p:spTree>
    <p:extLst>
      <p:ext uri="{BB962C8B-B14F-4D97-AF65-F5344CB8AC3E}">
        <p14:creationId xmlns:p14="http://schemas.microsoft.com/office/powerpoint/2010/main" val="3190825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ECF393F-2634-4C93-A668-3427EA4F3A66}" type="slidenum">
              <a:rPr lang="ru-RU" smtClean="0"/>
              <a:t>9</a:t>
            </a:fld>
            <a:endParaRPr lang="ru-RU"/>
          </a:p>
        </p:txBody>
      </p:sp>
    </p:spTree>
    <p:extLst>
      <p:ext uri="{BB962C8B-B14F-4D97-AF65-F5344CB8AC3E}">
        <p14:creationId xmlns:p14="http://schemas.microsoft.com/office/powerpoint/2010/main" val="402678193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ECF393F-2634-4C93-A668-3427EA4F3A66}" type="slidenum">
              <a:rPr lang="ru-RU" smtClean="0"/>
              <a:t>90</a:t>
            </a:fld>
            <a:endParaRPr lang="ru-RU"/>
          </a:p>
        </p:txBody>
      </p:sp>
    </p:spTree>
    <p:extLst>
      <p:ext uri="{BB962C8B-B14F-4D97-AF65-F5344CB8AC3E}">
        <p14:creationId xmlns:p14="http://schemas.microsoft.com/office/powerpoint/2010/main" val="66189827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ECF393F-2634-4C93-A668-3427EA4F3A66}" type="slidenum">
              <a:rPr lang="ru-RU" smtClean="0"/>
              <a:t>91</a:t>
            </a:fld>
            <a:endParaRPr lang="ru-RU"/>
          </a:p>
        </p:txBody>
      </p:sp>
    </p:spTree>
    <p:extLst>
      <p:ext uri="{BB962C8B-B14F-4D97-AF65-F5344CB8AC3E}">
        <p14:creationId xmlns:p14="http://schemas.microsoft.com/office/powerpoint/2010/main" val="8203902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CF393F-2634-4C93-A668-3427EA4F3A66}"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ru-R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614625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CF393F-2634-4C93-A668-3427EA4F3A66}"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135650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ECF393F-2634-4C93-A668-3427EA4F3A66}" type="slidenum">
              <a:rPr lang="ru-RU" smtClean="0"/>
              <a:t>100</a:t>
            </a:fld>
            <a:endParaRPr lang="ru-RU"/>
          </a:p>
        </p:txBody>
      </p:sp>
    </p:spTree>
    <p:extLst>
      <p:ext uri="{BB962C8B-B14F-4D97-AF65-F5344CB8AC3E}">
        <p14:creationId xmlns:p14="http://schemas.microsoft.com/office/powerpoint/2010/main" val="66601516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9ECF393F-2634-4C93-A668-3427EA4F3A66}" type="slidenum">
              <a:rPr lang="ru-RU" smtClean="0"/>
              <a:t>101</a:t>
            </a:fld>
            <a:endParaRPr lang="ru-RU"/>
          </a:p>
        </p:txBody>
      </p:sp>
    </p:spTree>
    <p:extLst>
      <p:ext uri="{BB962C8B-B14F-4D97-AF65-F5344CB8AC3E}">
        <p14:creationId xmlns:p14="http://schemas.microsoft.com/office/powerpoint/2010/main" val="203583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C045B9D3-4E25-4A29-9366-1553B21F8104}" type="datetime1">
              <a:rPr lang="ru-RU" smtClean="0"/>
              <a:t>07.09.2023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CA76B31-08E0-4C3E-A5E7-C17239BFB4A2}" type="slidenum">
              <a:rPr lang="ru-RU" smtClean="0"/>
              <a:t>‹#›</a:t>
            </a:fld>
            <a:endParaRPr lang="ru-RU"/>
          </a:p>
        </p:txBody>
      </p:sp>
    </p:spTree>
    <p:extLst>
      <p:ext uri="{BB962C8B-B14F-4D97-AF65-F5344CB8AC3E}">
        <p14:creationId xmlns:p14="http://schemas.microsoft.com/office/powerpoint/2010/main" val="945508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E261265-120A-40BF-AF5E-711D5611A1C9}" type="datetime1">
              <a:rPr lang="ru-RU" smtClean="0"/>
              <a:t>07.09.2023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CA76B31-08E0-4C3E-A5E7-C17239BFB4A2}" type="slidenum">
              <a:rPr lang="ru-RU" smtClean="0"/>
              <a:t>‹#›</a:t>
            </a:fld>
            <a:endParaRPr lang="ru-RU"/>
          </a:p>
        </p:txBody>
      </p:sp>
    </p:spTree>
    <p:extLst>
      <p:ext uri="{BB962C8B-B14F-4D97-AF65-F5344CB8AC3E}">
        <p14:creationId xmlns:p14="http://schemas.microsoft.com/office/powerpoint/2010/main" val="2965615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D9F7071-BED6-4B50-8EED-3C28D4371E8B}" type="datetime1">
              <a:rPr lang="ru-RU" smtClean="0"/>
              <a:t>07.09.2023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CA76B31-08E0-4C3E-A5E7-C17239BFB4A2}" type="slidenum">
              <a:rPr lang="ru-RU" smtClean="0"/>
              <a:t>‹#›</a:t>
            </a:fld>
            <a:endParaRPr lang="ru-RU"/>
          </a:p>
        </p:txBody>
      </p:sp>
    </p:spTree>
    <p:extLst>
      <p:ext uri="{BB962C8B-B14F-4D97-AF65-F5344CB8AC3E}">
        <p14:creationId xmlns:p14="http://schemas.microsoft.com/office/powerpoint/2010/main" val="1052869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0EB176D-E8DC-4500-887F-FB4B21BAF15F}" type="datetime1">
              <a:rPr lang="ru-RU" smtClean="0"/>
              <a:t>07.09.2023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CA76B31-08E0-4C3E-A5E7-C17239BFB4A2}" type="slidenum">
              <a:rPr lang="ru-RU" smtClean="0"/>
              <a:t>‹#›</a:t>
            </a:fld>
            <a:endParaRPr lang="ru-RU"/>
          </a:p>
        </p:txBody>
      </p:sp>
    </p:spTree>
    <p:extLst>
      <p:ext uri="{BB962C8B-B14F-4D97-AF65-F5344CB8AC3E}">
        <p14:creationId xmlns:p14="http://schemas.microsoft.com/office/powerpoint/2010/main" val="1479313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C0B0AE66-16E3-4C5B-A7EC-9CDA53101E3B}" type="datetime1">
              <a:rPr lang="ru-RU" smtClean="0"/>
              <a:t>07.09.2023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CA76B31-08E0-4C3E-A5E7-C17239BFB4A2}" type="slidenum">
              <a:rPr lang="ru-RU" smtClean="0"/>
              <a:t>‹#›</a:t>
            </a:fld>
            <a:endParaRPr lang="ru-RU"/>
          </a:p>
        </p:txBody>
      </p:sp>
    </p:spTree>
    <p:extLst>
      <p:ext uri="{BB962C8B-B14F-4D97-AF65-F5344CB8AC3E}">
        <p14:creationId xmlns:p14="http://schemas.microsoft.com/office/powerpoint/2010/main" val="2990818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AC9DB0B9-A5EE-421A-BC07-0F5A5334DF7D}" type="datetime1">
              <a:rPr lang="ru-RU" smtClean="0"/>
              <a:t>07.09.2023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CA76B31-08E0-4C3E-A5E7-C17239BFB4A2}" type="slidenum">
              <a:rPr lang="ru-RU" smtClean="0"/>
              <a:t>‹#›</a:t>
            </a:fld>
            <a:endParaRPr lang="ru-RU"/>
          </a:p>
        </p:txBody>
      </p:sp>
    </p:spTree>
    <p:extLst>
      <p:ext uri="{BB962C8B-B14F-4D97-AF65-F5344CB8AC3E}">
        <p14:creationId xmlns:p14="http://schemas.microsoft.com/office/powerpoint/2010/main" val="617033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077E544-27FA-4AAB-948F-59F746B68475}" type="datetime1">
              <a:rPr lang="ru-RU" smtClean="0"/>
              <a:t>07.09.2023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CA76B31-08E0-4C3E-A5E7-C17239BFB4A2}" type="slidenum">
              <a:rPr lang="ru-RU" smtClean="0"/>
              <a:t>‹#›</a:t>
            </a:fld>
            <a:endParaRPr lang="ru-RU"/>
          </a:p>
        </p:txBody>
      </p:sp>
    </p:spTree>
    <p:extLst>
      <p:ext uri="{BB962C8B-B14F-4D97-AF65-F5344CB8AC3E}">
        <p14:creationId xmlns:p14="http://schemas.microsoft.com/office/powerpoint/2010/main" val="4086774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D30A8E01-4A34-4506-A9DB-DE0E060EC5AE}" type="datetime1">
              <a:rPr lang="ru-RU" smtClean="0"/>
              <a:t>07.09.2023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CA76B31-08E0-4C3E-A5E7-C17239BFB4A2}" type="slidenum">
              <a:rPr lang="ru-RU" smtClean="0"/>
              <a:t>‹#›</a:t>
            </a:fld>
            <a:endParaRPr lang="ru-RU"/>
          </a:p>
        </p:txBody>
      </p:sp>
    </p:spTree>
    <p:extLst>
      <p:ext uri="{BB962C8B-B14F-4D97-AF65-F5344CB8AC3E}">
        <p14:creationId xmlns:p14="http://schemas.microsoft.com/office/powerpoint/2010/main" val="3554408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96A2278-53F1-40D5-80DA-F967FF54E730}" type="datetime1">
              <a:rPr lang="ru-RU" smtClean="0"/>
              <a:t>07.09.2023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CA76B31-08E0-4C3E-A5E7-C17239BFB4A2}" type="slidenum">
              <a:rPr lang="ru-RU" smtClean="0"/>
              <a:t>‹#›</a:t>
            </a:fld>
            <a:endParaRPr lang="ru-RU"/>
          </a:p>
        </p:txBody>
      </p:sp>
    </p:spTree>
    <p:extLst>
      <p:ext uri="{BB962C8B-B14F-4D97-AF65-F5344CB8AC3E}">
        <p14:creationId xmlns:p14="http://schemas.microsoft.com/office/powerpoint/2010/main" val="2328939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E7F14EE4-BA61-40A5-A4AC-59DB2594B12A}" type="datetime1">
              <a:rPr lang="ru-RU" smtClean="0"/>
              <a:t>07.09.2023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CA76B31-08E0-4C3E-A5E7-C17239BFB4A2}" type="slidenum">
              <a:rPr lang="ru-RU" smtClean="0"/>
              <a:t>‹#›</a:t>
            </a:fld>
            <a:endParaRPr lang="ru-RU"/>
          </a:p>
        </p:txBody>
      </p:sp>
    </p:spTree>
    <p:extLst>
      <p:ext uri="{BB962C8B-B14F-4D97-AF65-F5344CB8AC3E}">
        <p14:creationId xmlns:p14="http://schemas.microsoft.com/office/powerpoint/2010/main" val="463960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D87ED405-B6DC-4AD1-80EA-FC800285F72F}" type="datetime1">
              <a:rPr lang="ru-RU" smtClean="0"/>
              <a:t>07.09.2023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CA76B31-08E0-4C3E-A5E7-C17239BFB4A2}" type="slidenum">
              <a:rPr lang="ru-RU" smtClean="0"/>
              <a:t>‹#›</a:t>
            </a:fld>
            <a:endParaRPr lang="ru-RU"/>
          </a:p>
        </p:txBody>
      </p:sp>
    </p:spTree>
    <p:extLst>
      <p:ext uri="{BB962C8B-B14F-4D97-AF65-F5344CB8AC3E}">
        <p14:creationId xmlns:p14="http://schemas.microsoft.com/office/powerpoint/2010/main" val="3671838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CA6BCF-B59F-453B-BC24-94BC73F18E10}" type="datetime1">
              <a:rPr lang="ru-RU" smtClean="0"/>
              <a:t>07.09.2023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A76B31-08E0-4C3E-A5E7-C17239BFB4A2}" type="slidenum">
              <a:rPr lang="ru-RU" smtClean="0"/>
              <a:t>‹#›</a:t>
            </a:fld>
            <a:endParaRPr lang="ru-RU"/>
          </a:p>
        </p:txBody>
      </p:sp>
    </p:spTree>
    <p:extLst>
      <p:ext uri="{BB962C8B-B14F-4D97-AF65-F5344CB8AC3E}">
        <p14:creationId xmlns:p14="http://schemas.microsoft.com/office/powerpoint/2010/main" val="947417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pixabay.com/photos/background-presentation-background-2151724/"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radiobus.fm/podcast/integration-des-mitic-scenarios-pedagogiques?page=18" TargetMode="External"/><Relationship Id="rId2" Type="http://schemas.openxmlformats.org/officeDocument/2006/relationships/notesSlide" Target="../notesSlides/notesSlide94.xml"/><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svg"/><Relationship Id="rId4" Type="http://schemas.openxmlformats.org/officeDocument/2006/relationships/image" Target="../media/image74.png"/></Relationships>
</file>

<file path=ppt/slides/_rels/slide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12.sv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png"/><Relationship Id="rId7" Type="http://schemas.openxmlformats.org/officeDocument/2006/relationships/diagramColors" Target="../diagrams/colors8.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5.xml.rels><?xml version="1.0" encoding="UTF-8" standalone="yes"?>
<Relationships xmlns="http://schemas.openxmlformats.org/package/2006/relationships"><Relationship Id="rId8" Type="http://schemas.microsoft.com/office/2007/relationships/diagramDrawing" Target="../diagrams/drawing9.xml"/><Relationship Id="rId13" Type="http://schemas.microsoft.com/office/2007/relationships/diagramDrawing" Target="../diagrams/drawing10.xml"/><Relationship Id="rId18" Type="http://schemas.microsoft.com/office/2007/relationships/diagramDrawing" Target="../diagrams/drawing11.xml"/><Relationship Id="rId3" Type="http://schemas.openxmlformats.org/officeDocument/2006/relationships/image" Target="../media/image2.png"/><Relationship Id="rId7" Type="http://schemas.openxmlformats.org/officeDocument/2006/relationships/diagramColors" Target="../diagrams/colors9.xml"/><Relationship Id="rId12" Type="http://schemas.openxmlformats.org/officeDocument/2006/relationships/diagramColors" Target="../diagrams/colors10.xml"/><Relationship Id="rId17" Type="http://schemas.openxmlformats.org/officeDocument/2006/relationships/diagramColors" Target="../diagrams/colors11.xml"/><Relationship Id="rId2" Type="http://schemas.openxmlformats.org/officeDocument/2006/relationships/notesSlide" Target="../notesSlides/notesSlide25.xml"/><Relationship Id="rId16" Type="http://schemas.openxmlformats.org/officeDocument/2006/relationships/diagramQuickStyle" Target="../diagrams/quickStyle11.xml"/><Relationship Id="rId1" Type="http://schemas.openxmlformats.org/officeDocument/2006/relationships/slideLayout" Target="../slideLayouts/slideLayout2.xml"/><Relationship Id="rId6" Type="http://schemas.openxmlformats.org/officeDocument/2006/relationships/diagramQuickStyle" Target="../diagrams/quickStyle9.xml"/><Relationship Id="rId11" Type="http://schemas.openxmlformats.org/officeDocument/2006/relationships/diagramQuickStyle" Target="../diagrams/quickStyle10.xml"/><Relationship Id="rId5" Type="http://schemas.openxmlformats.org/officeDocument/2006/relationships/diagramLayout" Target="../diagrams/layout9.xml"/><Relationship Id="rId15" Type="http://schemas.openxmlformats.org/officeDocument/2006/relationships/diagramLayout" Target="../diagrams/layout11.xml"/><Relationship Id="rId10" Type="http://schemas.openxmlformats.org/officeDocument/2006/relationships/diagramLayout" Target="../diagrams/layout10.xml"/><Relationship Id="rId4" Type="http://schemas.openxmlformats.org/officeDocument/2006/relationships/diagramData" Target="../diagrams/data9.xml"/><Relationship Id="rId9" Type="http://schemas.openxmlformats.org/officeDocument/2006/relationships/diagramData" Target="../diagrams/data10.xml"/><Relationship Id="rId14" Type="http://schemas.openxmlformats.org/officeDocument/2006/relationships/diagramData" Target="../diagrams/data11.xml"/></Relationships>
</file>

<file path=ppt/slides/_rels/slide26.xml.rels><?xml version="1.0" encoding="UTF-8" standalone="yes"?>
<Relationships xmlns="http://schemas.openxmlformats.org/package/2006/relationships"><Relationship Id="rId8" Type="http://schemas.openxmlformats.org/officeDocument/2006/relationships/diagramQuickStyle" Target="../diagrams/quickStyle12.xml"/><Relationship Id="rId3" Type="http://schemas.openxmlformats.org/officeDocument/2006/relationships/image" Target="../media/image2.png"/><Relationship Id="rId7" Type="http://schemas.openxmlformats.org/officeDocument/2006/relationships/diagramLayout" Target="../diagrams/layout12.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Data" Target="../diagrams/data12.xml"/><Relationship Id="rId5" Type="http://schemas.openxmlformats.org/officeDocument/2006/relationships/hyperlink" Target="http://www.pngall.com/1-number-png" TargetMode="External"/><Relationship Id="rId10" Type="http://schemas.microsoft.com/office/2007/relationships/diagramDrawing" Target="../diagrams/drawing12.xml"/><Relationship Id="rId4" Type="http://schemas.openxmlformats.org/officeDocument/2006/relationships/image" Target="../media/image3.png"/><Relationship Id="rId9" Type="http://schemas.openxmlformats.org/officeDocument/2006/relationships/diagramColors" Target="../diagrams/colors1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2.png"/><Relationship Id="rId7" Type="http://schemas.openxmlformats.org/officeDocument/2006/relationships/diagramColors" Target="../diagrams/colors13.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10" Type="http://schemas.openxmlformats.org/officeDocument/2006/relationships/image" Target="../media/image20.svg"/><Relationship Id="rId4" Type="http://schemas.openxmlformats.org/officeDocument/2006/relationships/diagramData" Target="../diagrams/data13.xml"/><Relationship Id="rId9"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2.png"/><Relationship Id="rId7" Type="http://schemas.openxmlformats.org/officeDocument/2006/relationships/diagramColors" Target="../diagrams/colors14.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8" Type="http://schemas.microsoft.com/office/2007/relationships/diagramDrawing" Target="../diagrams/drawing15.xml"/><Relationship Id="rId13" Type="http://schemas.microsoft.com/office/2007/relationships/diagramDrawing" Target="../diagrams/drawing16.xml"/><Relationship Id="rId18" Type="http://schemas.microsoft.com/office/2007/relationships/diagramDrawing" Target="../diagrams/drawing17.xml"/><Relationship Id="rId3" Type="http://schemas.openxmlformats.org/officeDocument/2006/relationships/image" Target="../media/image2.png"/><Relationship Id="rId21" Type="http://schemas.openxmlformats.org/officeDocument/2006/relationships/diagramQuickStyle" Target="../diagrams/quickStyle18.xml"/><Relationship Id="rId7" Type="http://schemas.openxmlformats.org/officeDocument/2006/relationships/diagramColors" Target="../diagrams/colors15.xml"/><Relationship Id="rId12" Type="http://schemas.openxmlformats.org/officeDocument/2006/relationships/diagramColors" Target="../diagrams/colors16.xml"/><Relationship Id="rId17" Type="http://schemas.openxmlformats.org/officeDocument/2006/relationships/diagramColors" Target="../diagrams/colors17.xml"/><Relationship Id="rId2" Type="http://schemas.openxmlformats.org/officeDocument/2006/relationships/notesSlide" Target="../notesSlides/notesSlide32.xml"/><Relationship Id="rId16" Type="http://schemas.openxmlformats.org/officeDocument/2006/relationships/diagramQuickStyle" Target="../diagrams/quickStyle17.xml"/><Relationship Id="rId20" Type="http://schemas.openxmlformats.org/officeDocument/2006/relationships/diagramLayout" Target="../diagrams/layout18.xml"/><Relationship Id="rId1" Type="http://schemas.openxmlformats.org/officeDocument/2006/relationships/slideLayout" Target="../slideLayouts/slideLayout2.xml"/><Relationship Id="rId6" Type="http://schemas.openxmlformats.org/officeDocument/2006/relationships/diagramQuickStyle" Target="../diagrams/quickStyle15.xml"/><Relationship Id="rId11" Type="http://schemas.openxmlformats.org/officeDocument/2006/relationships/diagramQuickStyle" Target="../diagrams/quickStyle16.xml"/><Relationship Id="rId5" Type="http://schemas.openxmlformats.org/officeDocument/2006/relationships/diagramLayout" Target="../diagrams/layout15.xml"/><Relationship Id="rId15" Type="http://schemas.openxmlformats.org/officeDocument/2006/relationships/diagramLayout" Target="../diagrams/layout17.xml"/><Relationship Id="rId23" Type="http://schemas.microsoft.com/office/2007/relationships/diagramDrawing" Target="../diagrams/drawing18.xml"/><Relationship Id="rId10" Type="http://schemas.openxmlformats.org/officeDocument/2006/relationships/diagramLayout" Target="../diagrams/layout16.xml"/><Relationship Id="rId19" Type="http://schemas.openxmlformats.org/officeDocument/2006/relationships/diagramData" Target="../diagrams/data18.xml"/><Relationship Id="rId4" Type="http://schemas.openxmlformats.org/officeDocument/2006/relationships/diagramData" Target="../diagrams/data15.xml"/><Relationship Id="rId9" Type="http://schemas.openxmlformats.org/officeDocument/2006/relationships/diagramData" Target="../diagrams/data16.xml"/><Relationship Id="rId14" Type="http://schemas.openxmlformats.org/officeDocument/2006/relationships/diagramData" Target="../diagrams/data17.xml"/><Relationship Id="rId22" Type="http://schemas.openxmlformats.org/officeDocument/2006/relationships/diagramColors" Target="../diagrams/colors18.xml"/></Relationships>
</file>

<file path=ppt/slides/_rels/slide33.xml.rels><?xml version="1.0" encoding="UTF-8" standalone="yes"?>
<Relationships xmlns="http://schemas.openxmlformats.org/package/2006/relationships"><Relationship Id="rId8" Type="http://schemas.openxmlformats.org/officeDocument/2006/relationships/diagramQuickStyle" Target="../diagrams/quickStyle19.xml"/><Relationship Id="rId3" Type="http://schemas.openxmlformats.org/officeDocument/2006/relationships/image" Target="../media/image2.png"/><Relationship Id="rId7" Type="http://schemas.openxmlformats.org/officeDocument/2006/relationships/diagramLayout" Target="../diagrams/layout19.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Data" Target="../diagrams/data19.xml"/><Relationship Id="rId5" Type="http://schemas.openxmlformats.org/officeDocument/2006/relationships/image" Target="../media/image20.svg"/><Relationship Id="rId10" Type="http://schemas.microsoft.com/office/2007/relationships/diagramDrawing" Target="../diagrams/drawing19.xml"/><Relationship Id="rId4" Type="http://schemas.openxmlformats.org/officeDocument/2006/relationships/image" Target="../media/image19.png"/><Relationship Id="rId9" Type="http://schemas.openxmlformats.org/officeDocument/2006/relationships/diagramColors" Target="../diagrams/colors19.xml"/></Relationships>
</file>

<file path=ppt/slides/_rels/slide34.xml.rels><?xml version="1.0" encoding="UTF-8" standalone="yes"?>
<Relationships xmlns="http://schemas.openxmlformats.org/package/2006/relationships"><Relationship Id="rId8" Type="http://schemas.openxmlformats.org/officeDocument/2006/relationships/diagramQuickStyle" Target="../diagrams/quickStyle20.xml"/><Relationship Id="rId3" Type="http://schemas.openxmlformats.org/officeDocument/2006/relationships/image" Target="../media/image2.png"/><Relationship Id="rId7" Type="http://schemas.openxmlformats.org/officeDocument/2006/relationships/diagramLayout" Target="../diagrams/layout20.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Data" Target="../diagrams/data20.xml"/><Relationship Id="rId5" Type="http://schemas.openxmlformats.org/officeDocument/2006/relationships/hyperlink" Target="http://www.pngall.com/2-number-png" TargetMode="External"/><Relationship Id="rId10" Type="http://schemas.microsoft.com/office/2007/relationships/diagramDrawing" Target="../diagrams/drawing20.xml"/><Relationship Id="rId4" Type="http://schemas.openxmlformats.org/officeDocument/2006/relationships/image" Target="../media/image5.png"/><Relationship Id="rId9" Type="http://schemas.openxmlformats.org/officeDocument/2006/relationships/diagramColors" Target="../diagrams/colors20.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microsoft.com/office/2007/relationships/diagramDrawing" Target="../diagrams/drawing21.xml"/><Relationship Id="rId13" Type="http://schemas.microsoft.com/office/2007/relationships/diagramDrawing" Target="../diagrams/drawing22.xml"/><Relationship Id="rId3" Type="http://schemas.openxmlformats.org/officeDocument/2006/relationships/image" Target="../media/image2.png"/><Relationship Id="rId7" Type="http://schemas.openxmlformats.org/officeDocument/2006/relationships/diagramColors" Target="../diagrams/colors21.xml"/><Relationship Id="rId12" Type="http://schemas.openxmlformats.org/officeDocument/2006/relationships/diagramColors" Target="../diagrams/colors22.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QuickStyle" Target="../diagrams/quickStyle21.xml"/><Relationship Id="rId11" Type="http://schemas.openxmlformats.org/officeDocument/2006/relationships/diagramQuickStyle" Target="../diagrams/quickStyle22.xml"/><Relationship Id="rId5" Type="http://schemas.openxmlformats.org/officeDocument/2006/relationships/diagramLayout" Target="../diagrams/layout21.xml"/><Relationship Id="rId15" Type="http://schemas.openxmlformats.org/officeDocument/2006/relationships/hyperlink" Target="http://www.pngall.com/2-number-png" TargetMode="External"/><Relationship Id="rId10" Type="http://schemas.openxmlformats.org/officeDocument/2006/relationships/diagramLayout" Target="../diagrams/layout22.xml"/><Relationship Id="rId4" Type="http://schemas.openxmlformats.org/officeDocument/2006/relationships/diagramData" Target="../diagrams/data21.xml"/><Relationship Id="rId9" Type="http://schemas.openxmlformats.org/officeDocument/2006/relationships/diagramData" Target="../diagrams/data22.xml"/><Relationship Id="rId1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8" Type="http://schemas.microsoft.com/office/2007/relationships/diagramDrawing" Target="../diagrams/drawing23.xml"/><Relationship Id="rId13" Type="http://schemas.microsoft.com/office/2007/relationships/diagramDrawing" Target="../diagrams/drawing24.xml"/><Relationship Id="rId3" Type="http://schemas.openxmlformats.org/officeDocument/2006/relationships/image" Target="../media/image2.png"/><Relationship Id="rId7" Type="http://schemas.openxmlformats.org/officeDocument/2006/relationships/diagramColors" Target="../diagrams/colors23.xml"/><Relationship Id="rId12" Type="http://schemas.openxmlformats.org/officeDocument/2006/relationships/diagramColors" Target="../diagrams/colors24.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QuickStyle" Target="../diagrams/quickStyle23.xml"/><Relationship Id="rId11" Type="http://schemas.openxmlformats.org/officeDocument/2006/relationships/diagramQuickStyle" Target="../diagrams/quickStyle24.xml"/><Relationship Id="rId5" Type="http://schemas.openxmlformats.org/officeDocument/2006/relationships/diagramLayout" Target="../diagrams/layout23.xml"/><Relationship Id="rId10" Type="http://schemas.openxmlformats.org/officeDocument/2006/relationships/diagramLayout" Target="../diagrams/layout24.xml"/><Relationship Id="rId4" Type="http://schemas.openxmlformats.org/officeDocument/2006/relationships/diagramData" Target="../diagrams/data23.xml"/><Relationship Id="rId9" Type="http://schemas.openxmlformats.org/officeDocument/2006/relationships/diagramData" Target="../diagrams/data24.xml"/></Relationships>
</file>

<file path=ppt/slides/_rels/slide45.xml.rels><?xml version="1.0" encoding="UTF-8" standalone="yes"?>
<Relationships xmlns="http://schemas.openxmlformats.org/package/2006/relationships"><Relationship Id="rId8" Type="http://schemas.microsoft.com/office/2007/relationships/diagramDrawing" Target="../diagrams/drawing25.xml"/><Relationship Id="rId13" Type="http://schemas.microsoft.com/office/2007/relationships/diagramDrawing" Target="../diagrams/drawing26.xml"/><Relationship Id="rId18" Type="http://schemas.microsoft.com/office/2007/relationships/diagramDrawing" Target="../diagrams/drawing27.xml"/><Relationship Id="rId3" Type="http://schemas.openxmlformats.org/officeDocument/2006/relationships/image" Target="../media/image2.png"/><Relationship Id="rId7" Type="http://schemas.openxmlformats.org/officeDocument/2006/relationships/diagramColors" Target="../diagrams/colors25.xml"/><Relationship Id="rId12" Type="http://schemas.openxmlformats.org/officeDocument/2006/relationships/diagramColors" Target="../diagrams/colors26.xml"/><Relationship Id="rId17" Type="http://schemas.openxmlformats.org/officeDocument/2006/relationships/diagramColors" Target="../diagrams/colors27.xml"/><Relationship Id="rId2" Type="http://schemas.openxmlformats.org/officeDocument/2006/relationships/notesSlide" Target="../notesSlides/notesSlide45.xml"/><Relationship Id="rId16" Type="http://schemas.openxmlformats.org/officeDocument/2006/relationships/diagramQuickStyle" Target="../diagrams/quickStyle27.xml"/><Relationship Id="rId1" Type="http://schemas.openxmlformats.org/officeDocument/2006/relationships/slideLayout" Target="../slideLayouts/slideLayout2.xml"/><Relationship Id="rId6" Type="http://schemas.openxmlformats.org/officeDocument/2006/relationships/diagramQuickStyle" Target="../diagrams/quickStyle25.xml"/><Relationship Id="rId11" Type="http://schemas.openxmlformats.org/officeDocument/2006/relationships/diagramQuickStyle" Target="../diagrams/quickStyle26.xml"/><Relationship Id="rId5" Type="http://schemas.openxmlformats.org/officeDocument/2006/relationships/diagramLayout" Target="../diagrams/layout25.xml"/><Relationship Id="rId15" Type="http://schemas.openxmlformats.org/officeDocument/2006/relationships/diagramLayout" Target="../diagrams/layout27.xml"/><Relationship Id="rId10" Type="http://schemas.openxmlformats.org/officeDocument/2006/relationships/diagramLayout" Target="../diagrams/layout26.xml"/><Relationship Id="rId4" Type="http://schemas.openxmlformats.org/officeDocument/2006/relationships/diagramData" Target="../diagrams/data25.xml"/><Relationship Id="rId9" Type="http://schemas.openxmlformats.org/officeDocument/2006/relationships/diagramData" Target="../diagrams/data26.xml"/><Relationship Id="rId14" Type="http://schemas.openxmlformats.org/officeDocument/2006/relationships/diagramData" Target="../diagrams/data27.xml"/></Relationships>
</file>

<file path=ppt/slides/_rels/slide46.xml.rels><?xml version="1.0" encoding="UTF-8" standalone="yes"?>
<Relationships xmlns="http://schemas.openxmlformats.org/package/2006/relationships"><Relationship Id="rId8" Type="http://schemas.openxmlformats.org/officeDocument/2006/relationships/diagramQuickStyle" Target="../diagrams/quickStyle28.xml"/><Relationship Id="rId3" Type="http://schemas.openxmlformats.org/officeDocument/2006/relationships/image" Target="../media/image2.png"/><Relationship Id="rId7" Type="http://schemas.openxmlformats.org/officeDocument/2006/relationships/diagramLayout" Target="../diagrams/layout28.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Data" Target="../diagrams/data28.xml"/><Relationship Id="rId5" Type="http://schemas.openxmlformats.org/officeDocument/2006/relationships/hyperlink" Target="https://commons.wikimedia.org/wiki/File:Trois.svg" TargetMode="External"/><Relationship Id="rId10" Type="http://schemas.microsoft.com/office/2007/relationships/diagramDrawing" Target="../diagrams/drawing28.xml"/><Relationship Id="rId4" Type="http://schemas.openxmlformats.org/officeDocument/2006/relationships/image" Target="../media/image7.png"/><Relationship Id="rId9" Type="http://schemas.openxmlformats.org/officeDocument/2006/relationships/diagramColors" Target="../diagrams/colors28.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9.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9.png"/></Relationships>
</file>

<file path=ppt/slides/_rels/slide49.xml.rels><?xml version="1.0" encoding="UTF-8" standalone="yes"?>
<Relationships xmlns="http://schemas.openxmlformats.org/package/2006/relationships"><Relationship Id="rId8" Type="http://schemas.openxmlformats.org/officeDocument/2006/relationships/diagramQuickStyle" Target="../diagrams/quickStyle29.xml"/><Relationship Id="rId3" Type="http://schemas.openxmlformats.org/officeDocument/2006/relationships/image" Target="../media/image2.png"/><Relationship Id="rId7" Type="http://schemas.openxmlformats.org/officeDocument/2006/relationships/diagramLayout" Target="../diagrams/layout29.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Data" Target="../diagrams/data29.xml"/><Relationship Id="rId5" Type="http://schemas.openxmlformats.org/officeDocument/2006/relationships/hyperlink" Target="https://commons.wikimedia.org/wiki/File:Trois.svg" TargetMode="External"/><Relationship Id="rId10" Type="http://schemas.microsoft.com/office/2007/relationships/diagramDrawing" Target="../diagrams/drawing29.xml"/><Relationship Id="rId4" Type="http://schemas.openxmlformats.org/officeDocument/2006/relationships/image" Target="../media/image7.png"/><Relationship Id="rId9" Type="http://schemas.openxmlformats.org/officeDocument/2006/relationships/diagramColors" Target="../diagrams/colors29.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notesSlide" Target="../notesSlides/notesSlide5.xml"/><Relationship Id="rId16" Type="http://schemas.openxmlformats.org/officeDocument/2006/relationships/diagramQuickStyle" Target="../diagrams/quickStyl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diagramLayout" Target="../diagrams/layout3.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s>
</file>

<file path=ppt/slides/_rels/slide50.xml.rels><?xml version="1.0" encoding="UTF-8" standalone="yes"?>
<Relationships xmlns="http://schemas.openxmlformats.org/package/2006/relationships"><Relationship Id="rId8" Type="http://schemas.openxmlformats.org/officeDocument/2006/relationships/diagramQuickStyle" Target="../diagrams/quickStyle30.xml"/><Relationship Id="rId3" Type="http://schemas.openxmlformats.org/officeDocument/2006/relationships/image" Target="../media/image2.png"/><Relationship Id="rId7" Type="http://schemas.openxmlformats.org/officeDocument/2006/relationships/diagramLayout" Target="../diagrams/layout30.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Data" Target="../diagrams/data30.xml"/><Relationship Id="rId5" Type="http://schemas.openxmlformats.org/officeDocument/2006/relationships/hyperlink" Target="https://commons.wikimedia.org/wiki/File:Trois.svg" TargetMode="External"/><Relationship Id="rId10" Type="http://schemas.microsoft.com/office/2007/relationships/diagramDrawing" Target="../diagrams/drawing30.xml"/><Relationship Id="rId4" Type="http://schemas.openxmlformats.org/officeDocument/2006/relationships/image" Target="../media/image7.png"/><Relationship Id="rId9" Type="http://schemas.openxmlformats.org/officeDocument/2006/relationships/diagramColors" Target="../diagrams/colors30.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hyperlink" Target="https://commons.wikimedia.org/wiki/File:Trois.svg" TargetMode="External"/><Relationship Id="rId4" Type="http://schemas.openxmlformats.org/officeDocument/2006/relationships/image" Target="../media/image7.png"/></Relationships>
</file>

<file path=ppt/slides/_rels/slide52.xml.rels><?xml version="1.0" encoding="UTF-8" standalone="yes"?>
<Relationships xmlns="http://schemas.openxmlformats.org/package/2006/relationships"><Relationship Id="rId8" Type="http://schemas.openxmlformats.org/officeDocument/2006/relationships/diagramQuickStyle" Target="../diagrams/quickStyle31.xml"/><Relationship Id="rId3" Type="http://schemas.openxmlformats.org/officeDocument/2006/relationships/image" Target="../media/image2.png"/><Relationship Id="rId7" Type="http://schemas.openxmlformats.org/officeDocument/2006/relationships/diagramLayout" Target="../diagrams/layout31.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diagramData" Target="../diagrams/data31.xml"/><Relationship Id="rId5" Type="http://schemas.openxmlformats.org/officeDocument/2006/relationships/hyperlink" Target="https://commons.wikimedia.org/wiki/File:Trois.svg" TargetMode="External"/><Relationship Id="rId10" Type="http://schemas.microsoft.com/office/2007/relationships/diagramDrawing" Target="../diagrams/drawing31.xml"/><Relationship Id="rId4" Type="http://schemas.openxmlformats.org/officeDocument/2006/relationships/image" Target="../media/image7.png"/><Relationship Id="rId9" Type="http://schemas.openxmlformats.org/officeDocument/2006/relationships/diagramColors" Target="../diagrams/colors31.xml"/></Relationships>
</file>

<file path=ppt/slides/_rels/slide53.xml.rels><?xml version="1.0" encoding="UTF-8" standalone="yes"?>
<Relationships xmlns="http://schemas.openxmlformats.org/package/2006/relationships"><Relationship Id="rId8" Type="http://schemas.openxmlformats.org/officeDocument/2006/relationships/diagramQuickStyle" Target="../diagrams/quickStyle32.xml"/><Relationship Id="rId3" Type="http://schemas.openxmlformats.org/officeDocument/2006/relationships/image" Target="../media/image2.png"/><Relationship Id="rId7" Type="http://schemas.openxmlformats.org/officeDocument/2006/relationships/diagramLayout" Target="../diagrams/layout32.xml"/><Relationship Id="rId12" Type="http://schemas.openxmlformats.org/officeDocument/2006/relationships/image" Target="../media/image37.jpe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diagramData" Target="../diagrams/data32.xml"/><Relationship Id="rId11" Type="http://schemas.openxmlformats.org/officeDocument/2006/relationships/image" Target="../media/image36.jpeg"/><Relationship Id="rId5" Type="http://schemas.openxmlformats.org/officeDocument/2006/relationships/hyperlink" Target="https://commons.wikimedia.org/wiki/File:Trois.svg" TargetMode="External"/><Relationship Id="rId10" Type="http://schemas.microsoft.com/office/2007/relationships/diagramDrawing" Target="../diagrams/drawing32.xml"/><Relationship Id="rId4" Type="http://schemas.openxmlformats.org/officeDocument/2006/relationships/image" Target="../media/image7.png"/><Relationship Id="rId9" Type="http://schemas.openxmlformats.org/officeDocument/2006/relationships/diagramColors" Target="../diagrams/colors32.xml"/></Relationships>
</file>

<file path=ppt/slides/_rels/slide54.xml.rels><?xml version="1.0" encoding="UTF-8" standalone="yes"?>
<Relationships xmlns="http://schemas.openxmlformats.org/package/2006/relationships"><Relationship Id="rId8" Type="http://schemas.openxmlformats.org/officeDocument/2006/relationships/diagramQuickStyle" Target="../diagrams/quickStyle33.xml"/><Relationship Id="rId3" Type="http://schemas.openxmlformats.org/officeDocument/2006/relationships/image" Target="../media/image2.png"/><Relationship Id="rId7" Type="http://schemas.openxmlformats.org/officeDocument/2006/relationships/diagramLayout" Target="../diagrams/layout33.xm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diagramData" Target="../diagrams/data33.xml"/><Relationship Id="rId11" Type="http://schemas.openxmlformats.org/officeDocument/2006/relationships/image" Target="../media/image37.jpeg"/><Relationship Id="rId5" Type="http://schemas.openxmlformats.org/officeDocument/2006/relationships/hyperlink" Target="https://commons.wikimedia.org/wiki/File:Trois.svg" TargetMode="External"/><Relationship Id="rId10" Type="http://schemas.microsoft.com/office/2007/relationships/diagramDrawing" Target="../diagrams/drawing33.xml"/><Relationship Id="rId4" Type="http://schemas.openxmlformats.org/officeDocument/2006/relationships/image" Target="../media/image7.png"/><Relationship Id="rId9" Type="http://schemas.openxmlformats.org/officeDocument/2006/relationships/diagramColors" Target="../diagrams/colors33.xml"/></Relationships>
</file>

<file path=ppt/slides/_rels/slide55.xml.rels><?xml version="1.0" encoding="UTF-8" standalone="yes"?>
<Relationships xmlns="http://schemas.openxmlformats.org/package/2006/relationships"><Relationship Id="rId8" Type="http://schemas.microsoft.com/office/2007/relationships/diagramDrawing" Target="../diagrams/drawing34.xml"/><Relationship Id="rId13" Type="http://schemas.microsoft.com/office/2007/relationships/diagramDrawing" Target="../diagrams/drawing35.xml"/><Relationship Id="rId3" Type="http://schemas.openxmlformats.org/officeDocument/2006/relationships/image" Target="../media/image2.png"/><Relationship Id="rId7" Type="http://schemas.openxmlformats.org/officeDocument/2006/relationships/diagramColors" Target="../diagrams/colors34.xml"/><Relationship Id="rId12" Type="http://schemas.openxmlformats.org/officeDocument/2006/relationships/diagramColors" Target="../diagrams/colors35.xm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diagramQuickStyle" Target="../diagrams/quickStyle34.xml"/><Relationship Id="rId11" Type="http://schemas.openxmlformats.org/officeDocument/2006/relationships/diagramQuickStyle" Target="../diagrams/quickStyle35.xml"/><Relationship Id="rId5" Type="http://schemas.openxmlformats.org/officeDocument/2006/relationships/diagramLayout" Target="../diagrams/layout34.xml"/><Relationship Id="rId10" Type="http://schemas.openxmlformats.org/officeDocument/2006/relationships/diagramLayout" Target="../diagrams/layout35.xml"/><Relationship Id="rId4" Type="http://schemas.openxmlformats.org/officeDocument/2006/relationships/diagramData" Target="../diagrams/data34.xml"/><Relationship Id="rId9" Type="http://schemas.openxmlformats.org/officeDocument/2006/relationships/diagramData" Target="../diagrams/data35.xml"/><Relationship Id="rId14" Type="http://schemas.openxmlformats.org/officeDocument/2006/relationships/image" Target="../media/image38.jpeg"/></Relationships>
</file>

<file path=ppt/slides/_rels/slide56.xml.rels><?xml version="1.0" encoding="UTF-8" standalone="yes"?>
<Relationships xmlns="http://schemas.openxmlformats.org/package/2006/relationships"><Relationship Id="rId8" Type="http://schemas.microsoft.com/office/2007/relationships/diagramDrawing" Target="../diagrams/drawing36.xml"/><Relationship Id="rId13" Type="http://schemas.microsoft.com/office/2007/relationships/diagramDrawing" Target="../diagrams/drawing37.xml"/><Relationship Id="rId3" Type="http://schemas.openxmlformats.org/officeDocument/2006/relationships/image" Target="../media/image2.png"/><Relationship Id="rId7" Type="http://schemas.openxmlformats.org/officeDocument/2006/relationships/diagramColors" Target="../diagrams/colors36.xml"/><Relationship Id="rId12" Type="http://schemas.openxmlformats.org/officeDocument/2006/relationships/diagramColors" Target="../diagrams/colors37.xm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diagramQuickStyle" Target="../diagrams/quickStyle36.xml"/><Relationship Id="rId11" Type="http://schemas.openxmlformats.org/officeDocument/2006/relationships/diagramQuickStyle" Target="../diagrams/quickStyle37.xml"/><Relationship Id="rId5" Type="http://schemas.openxmlformats.org/officeDocument/2006/relationships/diagramLayout" Target="../diagrams/layout36.xml"/><Relationship Id="rId15" Type="http://schemas.openxmlformats.org/officeDocument/2006/relationships/image" Target="../media/image40.svg"/><Relationship Id="rId10" Type="http://schemas.openxmlformats.org/officeDocument/2006/relationships/diagramLayout" Target="../diagrams/layout37.xml"/><Relationship Id="rId4" Type="http://schemas.openxmlformats.org/officeDocument/2006/relationships/diagramData" Target="../diagrams/data36.xml"/><Relationship Id="rId9" Type="http://schemas.openxmlformats.org/officeDocument/2006/relationships/diagramData" Target="../diagrams/data37.xml"/><Relationship Id="rId14" Type="http://schemas.openxmlformats.org/officeDocument/2006/relationships/image" Target="../media/image39.png"/></Relationships>
</file>

<file path=ppt/slides/_rels/slide57.xml.rels><?xml version="1.0" encoding="UTF-8" standalone="yes"?>
<Relationships xmlns="http://schemas.openxmlformats.org/package/2006/relationships"><Relationship Id="rId8" Type="http://schemas.openxmlformats.org/officeDocument/2006/relationships/diagramColors" Target="../diagrams/colors38.xml"/><Relationship Id="rId3" Type="http://schemas.openxmlformats.org/officeDocument/2006/relationships/image" Target="../media/image2.png"/><Relationship Id="rId7" Type="http://schemas.openxmlformats.org/officeDocument/2006/relationships/diagramQuickStyle" Target="../diagrams/quickStyle38.xm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diagramLayout" Target="../diagrams/layout38.xml"/><Relationship Id="rId5" Type="http://schemas.openxmlformats.org/officeDocument/2006/relationships/diagramData" Target="../diagrams/data38.xml"/><Relationship Id="rId4" Type="http://schemas.openxmlformats.org/officeDocument/2006/relationships/image" Target="../media/image41.png"/><Relationship Id="rId9" Type="http://schemas.microsoft.com/office/2007/relationships/diagramDrawing" Target="../diagrams/drawing38.xml"/></Relationships>
</file>

<file path=ppt/slides/_rels/slide58.xml.rels><?xml version="1.0" encoding="UTF-8" standalone="yes"?>
<Relationships xmlns="http://schemas.openxmlformats.org/package/2006/relationships"><Relationship Id="rId8" Type="http://schemas.openxmlformats.org/officeDocument/2006/relationships/diagramColors" Target="../diagrams/colors39.xml"/><Relationship Id="rId13" Type="http://schemas.openxmlformats.org/officeDocument/2006/relationships/diagramColors" Target="../diagrams/colors40.xml"/><Relationship Id="rId3" Type="http://schemas.openxmlformats.org/officeDocument/2006/relationships/image" Target="../media/image2.png"/><Relationship Id="rId7" Type="http://schemas.openxmlformats.org/officeDocument/2006/relationships/diagramQuickStyle" Target="../diagrams/quickStyle39.xml"/><Relationship Id="rId12" Type="http://schemas.openxmlformats.org/officeDocument/2006/relationships/diagramQuickStyle" Target="../diagrams/quickStyle40.xm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diagramLayout" Target="../diagrams/layout39.xml"/><Relationship Id="rId11" Type="http://schemas.openxmlformats.org/officeDocument/2006/relationships/diagramLayout" Target="../diagrams/layout40.xml"/><Relationship Id="rId5" Type="http://schemas.openxmlformats.org/officeDocument/2006/relationships/diagramData" Target="../diagrams/data39.xml"/><Relationship Id="rId10" Type="http://schemas.openxmlformats.org/officeDocument/2006/relationships/diagramData" Target="../diagrams/data40.xml"/><Relationship Id="rId4" Type="http://schemas.openxmlformats.org/officeDocument/2006/relationships/image" Target="../media/image41.png"/><Relationship Id="rId9" Type="http://schemas.microsoft.com/office/2007/relationships/diagramDrawing" Target="../diagrams/drawing39.xml"/><Relationship Id="rId14" Type="http://schemas.microsoft.com/office/2007/relationships/diagramDrawing" Target="../diagrams/drawing40.xml"/></Relationships>
</file>

<file path=ppt/slides/_rels/slide59.xml.rels><?xml version="1.0" encoding="UTF-8" standalone="yes"?>
<Relationships xmlns="http://schemas.openxmlformats.org/package/2006/relationships"><Relationship Id="rId8" Type="http://schemas.openxmlformats.org/officeDocument/2006/relationships/diagramColors" Target="../diagrams/colors41.xml"/><Relationship Id="rId13" Type="http://schemas.openxmlformats.org/officeDocument/2006/relationships/diagramColors" Target="../diagrams/colors42.xml"/><Relationship Id="rId3" Type="http://schemas.openxmlformats.org/officeDocument/2006/relationships/image" Target="../media/image2.png"/><Relationship Id="rId7" Type="http://schemas.openxmlformats.org/officeDocument/2006/relationships/diagramQuickStyle" Target="../diagrams/quickStyle41.xml"/><Relationship Id="rId12" Type="http://schemas.openxmlformats.org/officeDocument/2006/relationships/diagramQuickStyle" Target="../diagrams/quickStyle42.xm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diagramLayout" Target="../diagrams/layout41.xml"/><Relationship Id="rId11" Type="http://schemas.openxmlformats.org/officeDocument/2006/relationships/diagramLayout" Target="../diagrams/layout42.xml"/><Relationship Id="rId5" Type="http://schemas.openxmlformats.org/officeDocument/2006/relationships/diagramData" Target="../diagrams/data41.xml"/><Relationship Id="rId10" Type="http://schemas.openxmlformats.org/officeDocument/2006/relationships/diagramData" Target="../diagrams/data42.xml"/><Relationship Id="rId4" Type="http://schemas.openxmlformats.org/officeDocument/2006/relationships/image" Target="../media/image41.png"/><Relationship Id="rId9" Type="http://schemas.microsoft.com/office/2007/relationships/diagramDrawing" Target="../diagrams/drawing41.xml"/><Relationship Id="rId14" Type="http://schemas.microsoft.com/office/2007/relationships/diagramDrawing" Target="../diagrams/drawing42.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60.xml.rels><?xml version="1.0" encoding="UTF-8" standalone="yes"?>
<Relationships xmlns="http://schemas.openxmlformats.org/package/2006/relationships"><Relationship Id="rId8" Type="http://schemas.openxmlformats.org/officeDocument/2006/relationships/diagramColors" Target="../diagrams/colors43.xml"/><Relationship Id="rId13" Type="http://schemas.openxmlformats.org/officeDocument/2006/relationships/diagramColors" Target="../diagrams/colors44.xml"/><Relationship Id="rId3" Type="http://schemas.openxmlformats.org/officeDocument/2006/relationships/image" Target="../media/image2.png"/><Relationship Id="rId7" Type="http://schemas.openxmlformats.org/officeDocument/2006/relationships/diagramQuickStyle" Target="../diagrams/quickStyle43.xml"/><Relationship Id="rId12" Type="http://schemas.openxmlformats.org/officeDocument/2006/relationships/diagramQuickStyle" Target="../diagrams/quickStyle44.xm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diagramLayout" Target="../diagrams/layout43.xml"/><Relationship Id="rId11" Type="http://schemas.openxmlformats.org/officeDocument/2006/relationships/diagramLayout" Target="../diagrams/layout44.xml"/><Relationship Id="rId5" Type="http://schemas.openxmlformats.org/officeDocument/2006/relationships/diagramData" Target="../diagrams/data43.xml"/><Relationship Id="rId10" Type="http://schemas.openxmlformats.org/officeDocument/2006/relationships/diagramData" Target="../diagrams/data44.xml"/><Relationship Id="rId4" Type="http://schemas.openxmlformats.org/officeDocument/2006/relationships/image" Target="../media/image41.png"/><Relationship Id="rId9" Type="http://schemas.microsoft.com/office/2007/relationships/diagramDrawing" Target="../diagrams/drawing43.xml"/><Relationship Id="rId14" Type="http://schemas.microsoft.com/office/2007/relationships/diagramDrawing" Target="../diagrams/drawing44.xml"/></Relationships>
</file>

<file path=ppt/slides/_rels/slide61.xml.rels><?xml version="1.0" encoding="UTF-8" standalone="yes"?>
<Relationships xmlns="http://schemas.openxmlformats.org/package/2006/relationships"><Relationship Id="rId8" Type="http://schemas.openxmlformats.org/officeDocument/2006/relationships/diagramColors" Target="../diagrams/colors45.xml"/><Relationship Id="rId13" Type="http://schemas.openxmlformats.org/officeDocument/2006/relationships/diagramColors" Target="../diagrams/colors46.xml"/><Relationship Id="rId3" Type="http://schemas.openxmlformats.org/officeDocument/2006/relationships/image" Target="../media/image2.png"/><Relationship Id="rId7" Type="http://schemas.openxmlformats.org/officeDocument/2006/relationships/diagramQuickStyle" Target="../diagrams/quickStyle45.xml"/><Relationship Id="rId12" Type="http://schemas.openxmlformats.org/officeDocument/2006/relationships/diagramQuickStyle" Target="../diagrams/quickStyle46.xm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diagramLayout" Target="../diagrams/layout45.xml"/><Relationship Id="rId11" Type="http://schemas.openxmlformats.org/officeDocument/2006/relationships/diagramLayout" Target="../diagrams/layout46.xml"/><Relationship Id="rId5" Type="http://schemas.openxmlformats.org/officeDocument/2006/relationships/diagramData" Target="../diagrams/data45.xml"/><Relationship Id="rId10" Type="http://schemas.openxmlformats.org/officeDocument/2006/relationships/diagramData" Target="../diagrams/data46.xml"/><Relationship Id="rId4" Type="http://schemas.openxmlformats.org/officeDocument/2006/relationships/image" Target="../media/image41.png"/><Relationship Id="rId9" Type="http://schemas.microsoft.com/office/2007/relationships/diagramDrawing" Target="../diagrams/drawing45.xml"/><Relationship Id="rId14" Type="http://schemas.microsoft.com/office/2007/relationships/diagramDrawing" Target="../diagrams/drawing46.xml"/></Relationships>
</file>

<file path=ppt/slides/_rels/slide62.xml.rels><?xml version="1.0" encoding="UTF-8" standalone="yes"?>
<Relationships xmlns="http://schemas.openxmlformats.org/package/2006/relationships"><Relationship Id="rId8" Type="http://schemas.openxmlformats.org/officeDocument/2006/relationships/diagramColors" Target="../diagrams/colors47.xml"/><Relationship Id="rId3" Type="http://schemas.openxmlformats.org/officeDocument/2006/relationships/image" Target="../media/image2.png"/><Relationship Id="rId7" Type="http://schemas.openxmlformats.org/officeDocument/2006/relationships/diagramQuickStyle" Target="../diagrams/quickStyle47.xm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diagramLayout" Target="../diagrams/layout47.xml"/><Relationship Id="rId5" Type="http://schemas.openxmlformats.org/officeDocument/2006/relationships/diagramData" Target="../diagrams/data47.xml"/><Relationship Id="rId10" Type="http://schemas.openxmlformats.org/officeDocument/2006/relationships/image" Target="../media/image37.jpeg"/><Relationship Id="rId4" Type="http://schemas.openxmlformats.org/officeDocument/2006/relationships/image" Target="../media/image41.png"/><Relationship Id="rId9" Type="http://schemas.microsoft.com/office/2007/relationships/diagramDrawing" Target="../diagrams/drawing47.xml"/></Relationships>
</file>

<file path=ppt/slides/_rels/slide63.xml.rels><?xml version="1.0" encoding="UTF-8" standalone="yes"?>
<Relationships xmlns="http://schemas.openxmlformats.org/package/2006/relationships"><Relationship Id="rId8" Type="http://schemas.microsoft.com/office/2007/relationships/diagramDrawing" Target="../diagrams/drawing48.xml"/><Relationship Id="rId13" Type="http://schemas.microsoft.com/office/2007/relationships/diagramDrawing" Target="../diagrams/drawing49.xml"/><Relationship Id="rId3" Type="http://schemas.openxmlformats.org/officeDocument/2006/relationships/image" Target="../media/image2.png"/><Relationship Id="rId7" Type="http://schemas.openxmlformats.org/officeDocument/2006/relationships/diagramColors" Target="../diagrams/colors48.xml"/><Relationship Id="rId12" Type="http://schemas.openxmlformats.org/officeDocument/2006/relationships/diagramColors" Target="../diagrams/colors49.xm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diagramQuickStyle" Target="../diagrams/quickStyle48.xml"/><Relationship Id="rId11" Type="http://schemas.openxmlformats.org/officeDocument/2006/relationships/diagramQuickStyle" Target="../diagrams/quickStyle49.xml"/><Relationship Id="rId5" Type="http://schemas.openxmlformats.org/officeDocument/2006/relationships/diagramLayout" Target="../diagrams/layout48.xml"/><Relationship Id="rId10" Type="http://schemas.openxmlformats.org/officeDocument/2006/relationships/diagramLayout" Target="../diagrams/layout49.xml"/><Relationship Id="rId4" Type="http://schemas.openxmlformats.org/officeDocument/2006/relationships/diagramData" Target="../diagrams/data48.xml"/><Relationship Id="rId9" Type="http://schemas.openxmlformats.org/officeDocument/2006/relationships/diagramData" Target="../diagrams/data49.xml"/></Relationships>
</file>

<file path=ppt/slides/_rels/slide64.xml.rels><?xml version="1.0" encoding="UTF-8" standalone="yes"?>
<Relationships xmlns="http://schemas.openxmlformats.org/package/2006/relationships"><Relationship Id="rId8" Type="http://schemas.openxmlformats.org/officeDocument/2006/relationships/diagramColors" Target="../diagrams/colors50.xml"/><Relationship Id="rId3" Type="http://schemas.openxmlformats.org/officeDocument/2006/relationships/image" Target="../media/image2.png"/><Relationship Id="rId7" Type="http://schemas.openxmlformats.org/officeDocument/2006/relationships/diagramQuickStyle" Target="../diagrams/quickStyle50.xm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diagramLayout" Target="../diagrams/layout50.xml"/><Relationship Id="rId5" Type="http://schemas.openxmlformats.org/officeDocument/2006/relationships/diagramData" Target="../diagrams/data50.xml"/><Relationship Id="rId10" Type="http://schemas.openxmlformats.org/officeDocument/2006/relationships/image" Target="../media/image51.jpeg"/><Relationship Id="rId4" Type="http://schemas.openxmlformats.org/officeDocument/2006/relationships/image" Target="../media/image41.png"/><Relationship Id="rId9" Type="http://schemas.microsoft.com/office/2007/relationships/diagramDrawing" Target="../diagrams/drawing50.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66.xml.rels><?xml version="1.0" encoding="UTF-8" standalone="yes"?>
<Relationships xmlns="http://schemas.openxmlformats.org/package/2006/relationships"><Relationship Id="rId8" Type="http://schemas.openxmlformats.org/officeDocument/2006/relationships/diagramColors" Target="../diagrams/colors51.xml"/><Relationship Id="rId3" Type="http://schemas.openxmlformats.org/officeDocument/2006/relationships/image" Target="../media/image2.png"/><Relationship Id="rId7" Type="http://schemas.openxmlformats.org/officeDocument/2006/relationships/diagramQuickStyle" Target="../diagrams/quickStyle51.xm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diagramLayout" Target="../diagrams/layout51.xml"/><Relationship Id="rId5" Type="http://schemas.openxmlformats.org/officeDocument/2006/relationships/diagramData" Target="../diagrams/data51.xml"/><Relationship Id="rId4" Type="http://schemas.openxmlformats.org/officeDocument/2006/relationships/image" Target="../media/image52.png"/><Relationship Id="rId9" Type="http://schemas.microsoft.com/office/2007/relationships/diagramDrawing" Target="../diagrams/drawing51.xml"/></Relationships>
</file>

<file path=ppt/slides/_rels/slide67.xml.rels><?xml version="1.0" encoding="UTF-8" standalone="yes"?>
<Relationships xmlns="http://schemas.openxmlformats.org/package/2006/relationships"><Relationship Id="rId8" Type="http://schemas.openxmlformats.org/officeDocument/2006/relationships/diagramColors" Target="../diagrams/colors52.xml"/><Relationship Id="rId13" Type="http://schemas.openxmlformats.org/officeDocument/2006/relationships/diagramColors" Target="../diagrams/colors53.xml"/><Relationship Id="rId3" Type="http://schemas.openxmlformats.org/officeDocument/2006/relationships/image" Target="../media/image2.png"/><Relationship Id="rId7" Type="http://schemas.openxmlformats.org/officeDocument/2006/relationships/diagramQuickStyle" Target="../diagrams/quickStyle52.xml"/><Relationship Id="rId12" Type="http://schemas.openxmlformats.org/officeDocument/2006/relationships/diagramQuickStyle" Target="../diagrams/quickStyle53.xm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diagramLayout" Target="../diagrams/layout52.xml"/><Relationship Id="rId11" Type="http://schemas.openxmlformats.org/officeDocument/2006/relationships/diagramLayout" Target="../diagrams/layout53.xml"/><Relationship Id="rId5" Type="http://schemas.openxmlformats.org/officeDocument/2006/relationships/diagramData" Target="../diagrams/data52.xml"/><Relationship Id="rId10" Type="http://schemas.openxmlformats.org/officeDocument/2006/relationships/diagramData" Target="../diagrams/data53.xml"/><Relationship Id="rId4" Type="http://schemas.openxmlformats.org/officeDocument/2006/relationships/image" Target="../media/image52.png"/><Relationship Id="rId9" Type="http://schemas.microsoft.com/office/2007/relationships/diagramDrawing" Target="../diagrams/drawing52.xml"/><Relationship Id="rId14" Type="http://schemas.microsoft.com/office/2007/relationships/diagramDrawing" Target="../diagrams/drawing53.xml"/></Relationships>
</file>

<file path=ppt/slides/_rels/slide68.xml.rels><?xml version="1.0" encoding="UTF-8" standalone="yes"?>
<Relationships xmlns="http://schemas.openxmlformats.org/package/2006/relationships"><Relationship Id="rId8" Type="http://schemas.openxmlformats.org/officeDocument/2006/relationships/diagramColors" Target="../diagrams/colors54.xml"/><Relationship Id="rId13" Type="http://schemas.openxmlformats.org/officeDocument/2006/relationships/diagramColors" Target="../diagrams/colors55.xml"/><Relationship Id="rId3" Type="http://schemas.openxmlformats.org/officeDocument/2006/relationships/image" Target="../media/image2.png"/><Relationship Id="rId7" Type="http://schemas.openxmlformats.org/officeDocument/2006/relationships/diagramQuickStyle" Target="../diagrams/quickStyle54.xml"/><Relationship Id="rId12" Type="http://schemas.openxmlformats.org/officeDocument/2006/relationships/diagramQuickStyle" Target="../diagrams/quickStyle55.xm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diagramLayout" Target="../diagrams/layout54.xml"/><Relationship Id="rId11" Type="http://schemas.openxmlformats.org/officeDocument/2006/relationships/diagramLayout" Target="../diagrams/layout55.xml"/><Relationship Id="rId5" Type="http://schemas.openxmlformats.org/officeDocument/2006/relationships/diagramData" Target="../diagrams/data54.xml"/><Relationship Id="rId10" Type="http://schemas.openxmlformats.org/officeDocument/2006/relationships/diagramData" Target="../diagrams/data55.xml"/><Relationship Id="rId4" Type="http://schemas.openxmlformats.org/officeDocument/2006/relationships/image" Target="../media/image52.png"/><Relationship Id="rId9" Type="http://schemas.microsoft.com/office/2007/relationships/diagramDrawing" Target="../diagrams/drawing54.xml"/><Relationship Id="rId14" Type="http://schemas.microsoft.com/office/2007/relationships/diagramDrawing" Target="../diagrams/drawing55.xml"/></Relationships>
</file>

<file path=ppt/slides/_rels/slide69.xml.rels><?xml version="1.0" encoding="UTF-8" standalone="yes"?>
<Relationships xmlns="http://schemas.openxmlformats.org/package/2006/relationships"><Relationship Id="rId8" Type="http://schemas.openxmlformats.org/officeDocument/2006/relationships/diagramColors" Target="../diagrams/colors56.xml"/><Relationship Id="rId13" Type="http://schemas.openxmlformats.org/officeDocument/2006/relationships/diagramColors" Target="../diagrams/colors57.xml"/><Relationship Id="rId3" Type="http://schemas.openxmlformats.org/officeDocument/2006/relationships/image" Target="../media/image2.png"/><Relationship Id="rId7" Type="http://schemas.openxmlformats.org/officeDocument/2006/relationships/diagramQuickStyle" Target="../diagrams/quickStyle56.xml"/><Relationship Id="rId12" Type="http://schemas.openxmlformats.org/officeDocument/2006/relationships/diagramQuickStyle" Target="../diagrams/quickStyle57.xml"/><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diagramLayout" Target="../diagrams/layout56.xml"/><Relationship Id="rId11" Type="http://schemas.openxmlformats.org/officeDocument/2006/relationships/diagramLayout" Target="../diagrams/layout57.xml"/><Relationship Id="rId5" Type="http://schemas.openxmlformats.org/officeDocument/2006/relationships/diagramData" Target="../diagrams/data56.xml"/><Relationship Id="rId10" Type="http://schemas.openxmlformats.org/officeDocument/2006/relationships/diagramData" Target="../diagrams/data57.xml"/><Relationship Id="rId4" Type="http://schemas.openxmlformats.org/officeDocument/2006/relationships/image" Target="../media/image52.png"/><Relationship Id="rId9" Type="http://schemas.microsoft.com/office/2007/relationships/diagramDrawing" Target="../diagrams/drawing56.xml"/><Relationship Id="rId14" Type="http://schemas.microsoft.com/office/2007/relationships/diagramDrawing" Target="../diagrams/drawing57.xml"/></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9.gif"/></Relationships>
</file>

<file path=ppt/slides/_rels/slide70.xml.rels><?xml version="1.0" encoding="UTF-8" standalone="yes"?>
<Relationships xmlns="http://schemas.openxmlformats.org/package/2006/relationships"><Relationship Id="rId8" Type="http://schemas.openxmlformats.org/officeDocument/2006/relationships/diagramColors" Target="../diagrams/colors58.xml"/><Relationship Id="rId13" Type="http://schemas.openxmlformats.org/officeDocument/2006/relationships/diagramColors" Target="../diagrams/colors59.xml"/><Relationship Id="rId3" Type="http://schemas.openxmlformats.org/officeDocument/2006/relationships/image" Target="../media/image2.png"/><Relationship Id="rId7" Type="http://schemas.openxmlformats.org/officeDocument/2006/relationships/diagramQuickStyle" Target="../diagrams/quickStyle58.xml"/><Relationship Id="rId12" Type="http://schemas.openxmlformats.org/officeDocument/2006/relationships/diagramQuickStyle" Target="../diagrams/quickStyle59.xml"/><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diagramLayout" Target="../diagrams/layout58.xml"/><Relationship Id="rId11" Type="http://schemas.openxmlformats.org/officeDocument/2006/relationships/diagramLayout" Target="../diagrams/layout59.xml"/><Relationship Id="rId5" Type="http://schemas.openxmlformats.org/officeDocument/2006/relationships/diagramData" Target="../diagrams/data58.xml"/><Relationship Id="rId10" Type="http://schemas.openxmlformats.org/officeDocument/2006/relationships/diagramData" Target="../diagrams/data59.xml"/><Relationship Id="rId4" Type="http://schemas.openxmlformats.org/officeDocument/2006/relationships/image" Target="../media/image52.png"/><Relationship Id="rId9" Type="http://schemas.microsoft.com/office/2007/relationships/diagramDrawing" Target="../diagrams/drawing58.xml"/><Relationship Id="rId14" Type="http://schemas.microsoft.com/office/2007/relationships/diagramDrawing" Target="../diagrams/drawing59.xml"/></Relationships>
</file>

<file path=ppt/slides/_rels/slide71.xml.rels><?xml version="1.0" encoding="UTF-8" standalone="yes"?>
<Relationships xmlns="http://schemas.openxmlformats.org/package/2006/relationships"><Relationship Id="rId8" Type="http://schemas.openxmlformats.org/officeDocument/2006/relationships/diagramColors" Target="../diagrams/colors60.xml"/><Relationship Id="rId13" Type="http://schemas.openxmlformats.org/officeDocument/2006/relationships/diagramColors" Target="../diagrams/colors61.xml"/><Relationship Id="rId3" Type="http://schemas.openxmlformats.org/officeDocument/2006/relationships/image" Target="../media/image2.png"/><Relationship Id="rId7" Type="http://schemas.openxmlformats.org/officeDocument/2006/relationships/diagramQuickStyle" Target="../diagrams/quickStyle60.xml"/><Relationship Id="rId12" Type="http://schemas.openxmlformats.org/officeDocument/2006/relationships/diagramQuickStyle" Target="../diagrams/quickStyle61.xml"/><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diagramLayout" Target="../diagrams/layout60.xml"/><Relationship Id="rId11" Type="http://schemas.openxmlformats.org/officeDocument/2006/relationships/diagramLayout" Target="../diagrams/layout61.xml"/><Relationship Id="rId5" Type="http://schemas.openxmlformats.org/officeDocument/2006/relationships/diagramData" Target="../diagrams/data60.xml"/><Relationship Id="rId10" Type="http://schemas.openxmlformats.org/officeDocument/2006/relationships/diagramData" Target="../diagrams/data61.xml"/><Relationship Id="rId4" Type="http://schemas.openxmlformats.org/officeDocument/2006/relationships/image" Target="../media/image52.png"/><Relationship Id="rId9" Type="http://schemas.microsoft.com/office/2007/relationships/diagramDrawing" Target="../diagrams/drawing60.xml"/><Relationship Id="rId14" Type="http://schemas.microsoft.com/office/2007/relationships/diagramDrawing" Target="../diagrams/drawing61.xml"/></Relationships>
</file>

<file path=ppt/slides/_rels/slide72.xml.rels><?xml version="1.0" encoding="UTF-8" standalone="yes"?>
<Relationships xmlns="http://schemas.openxmlformats.org/package/2006/relationships"><Relationship Id="rId8" Type="http://schemas.openxmlformats.org/officeDocument/2006/relationships/diagramColors" Target="../diagrams/colors62.xml"/><Relationship Id="rId13" Type="http://schemas.openxmlformats.org/officeDocument/2006/relationships/diagramColors" Target="../diagrams/colors63.xml"/><Relationship Id="rId18" Type="http://schemas.openxmlformats.org/officeDocument/2006/relationships/diagramColors" Target="../diagrams/colors64.xml"/><Relationship Id="rId3" Type="http://schemas.openxmlformats.org/officeDocument/2006/relationships/image" Target="../media/image2.png"/><Relationship Id="rId21" Type="http://schemas.openxmlformats.org/officeDocument/2006/relationships/diagramLayout" Target="../diagrams/layout65.xml"/><Relationship Id="rId7" Type="http://schemas.openxmlformats.org/officeDocument/2006/relationships/diagramQuickStyle" Target="../diagrams/quickStyle62.xml"/><Relationship Id="rId12" Type="http://schemas.openxmlformats.org/officeDocument/2006/relationships/diagramQuickStyle" Target="../diagrams/quickStyle63.xml"/><Relationship Id="rId17" Type="http://schemas.openxmlformats.org/officeDocument/2006/relationships/diagramQuickStyle" Target="../diagrams/quickStyle64.xml"/><Relationship Id="rId2" Type="http://schemas.openxmlformats.org/officeDocument/2006/relationships/notesSlide" Target="../notesSlides/notesSlide72.xml"/><Relationship Id="rId16" Type="http://schemas.openxmlformats.org/officeDocument/2006/relationships/diagramLayout" Target="../diagrams/layout64.xml"/><Relationship Id="rId20" Type="http://schemas.openxmlformats.org/officeDocument/2006/relationships/diagramData" Target="../diagrams/data65.xml"/><Relationship Id="rId1" Type="http://schemas.openxmlformats.org/officeDocument/2006/relationships/slideLayout" Target="../slideLayouts/slideLayout2.xml"/><Relationship Id="rId6" Type="http://schemas.openxmlformats.org/officeDocument/2006/relationships/diagramLayout" Target="../diagrams/layout62.xml"/><Relationship Id="rId11" Type="http://schemas.openxmlformats.org/officeDocument/2006/relationships/diagramLayout" Target="../diagrams/layout63.xml"/><Relationship Id="rId24" Type="http://schemas.microsoft.com/office/2007/relationships/diagramDrawing" Target="../diagrams/drawing65.xml"/><Relationship Id="rId5" Type="http://schemas.openxmlformats.org/officeDocument/2006/relationships/diagramData" Target="../diagrams/data62.xml"/><Relationship Id="rId15" Type="http://schemas.openxmlformats.org/officeDocument/2006/relationships/diagramData" Target="../diagrams/data64.xml"/><Relationship Id="rId23" Type="http://schemas.openxmlformats.org/officeDocument/2006/relationships/diagramColors" Target="../diagrams/colors65.xml"/><Relationship Id="rId10" Type="http://schemas.openxmlformats.org/officeDocument/2006/relationships/diagramData" Target="../diagrams/data63.xml"/><Relationship Id="rId19" Type="http://schemas.microsoft.com/office/2007/relationships/diagramDrawing" Target="../diagrams/drawing64.xml"/><Relationship Id="rId4" Type="http://schemas.openxmlformats.org/officeDocument/2006/relationships/image" Target="../media/image52.png"/><Relationship Id="rId9" Type="http://schemas.microsoft.com/office/2007/relationships/diagramDrawing" Target="../diagrams/drawing62.xml"/><Relationship Id="rId14" Type="http://schemas.microsoft.com/office/2007/relationships/diagramDrawing" Target="../diagrams/drawing63.xml"/><Relationship Id="rId22" Type="http://schemas.openxmlformats.org/officeDocument/2006/relationships/diagramQuickStyle" Target="../diagrams/quickStyle65.xml"/></Relationships>
</file>

<file path=ppt/slides/_rels/slide73.xml.rels><?xml version="1.0" encoding="UTF-8" standalone="yes"?>
<Relationships xmlns="http://schemas.openxmlformats.org/package/2006/relationships"><Relationship Id="rId8" Type="http://schemas.openxmlformats.org/officeDocument/2006/relationships/diagramColors" Target="../diagrams/colors66.xml"/><Relationship Id="rId13" Type="http://schemas.openxmlformats.org/officeDocument/2006/relationships/diagramColors" Target="../diagrams/colors67.xml"/><Relationship Id="rId18" Type="http://schemas.openxmlformats.org/officeDocument/2006/relationships/diagramColors" Target="../diagrams/colors68.xml"/><Relationship Id="rId26" Type="http://schemas.openxmlformats.org/officeDocument/2006/relationships/diagramLayout" Target="../diagrams/layout70.xml"/><Relationship Id="rId3" Type="http://schemas.openxmlformats.org/officeDocument/2006/relationships/image" Target="../media/image2.png"/><Relationship Id="rId21" Type="http://schemas.openxmlformats.org/officeDocument/2006/relationships/diagramLayout" Target="../diagrams/layout69.xml"/><Relationship Id="rId7" Type="http://schemas.openxmlformats.org/officeDocument/2006/relationships/diagramQuickStyle" Target="../diagrams/quickStyle66.xml"/><Relationship Id="rId12" Type="http://schemas.openxmlformats.org/officeDocument/2006/relationships/diagramQuickStyle" Target="../diagrams/quickStyle67.xml"/><Relationship Id="rId17" Type="http://schemas.openxmlformats.org/officeDocument/2006/relationships/diagramQuickStyle" Target="../diagrams/quickStyle68.xml"/><Relationship Id="rId25" Type="http://schemas.openxmlformats.org/officeDocument/2006/relationships/diagramData" Target="../diagrams/data70.xml"/><Relationship Id="rId2" Type="http://schemas.openxmlformats.org/officeDocument/2006/relationships/notesSlide" Target="../notesSlides/notesSlide73.xml"/><Relationship Id="rId16" Type="http://schemas.openxmlformats.org/officeDocument/2006/relationships/diagramLayout" Target="../diagrams/layout68.xml"/><Relationship Id="rId20" Type="http://schemas.openxmlformats.org/officeDocument/2006/relationships/diagramData" Target="../diagrams/data69.xml"/><Relationship Id="rId29" Type="http://schemas.microsoft.com/office/2007/relationships/diagramDrawing" Target="../diagrams/drawing70.xml"/><Relationship Id="rId1" Type="http://schemas.openxmlformats.org/officeDocument/2006/relationships/slideLayout" Target="../slideLayouts/slideLayout2.xml"/><Relationship Id="rId6" Type="http://schemas.openxmlformats.org/officeDocument/2006/relationships/diagramLayout" Target="../diagrams/layout66.xml"/><Relationship Id="rId11" Type="http://schemas.openxmlformats.org/officeDocument/2006/relationships/diagramLayout" Target="../diagrams/layout67.xml"/><Relationship Id="rId24" Type="http://schemas.microsoft.com/office/2007/relationships/diagramDrawing" Target="../diagrams/drawing69.xml"/><Relationship Id="rId5" Type="http://schemas.openxmlformats.org/officeDocument/2006/relationships/diagramData" Target="../diagrams/data66.xml"/><Relationship Id="rId15" Type="http://schemas.openxmlformats.org/officeDocument/2006/relationships/diagramData" Target="../diagrams/data68.xml"/><Relationship Id="rId23" Type="http://schemas.openxmlformats.org/officeDocument/2006/relationships/diagramColors" Target="../diagrams/colors69.xml"/><Relationship Id="rId28" Type="http://schemas.openxmlformats.org/officeDocument/2006/relationships/diagramColors" Target="../diagrams/colors70.xml"/><Relationship Id="rId10" Type="http://schemas.openxmlformats.org/officeDocument/2006/relationships/diagramData" Target="../diagrams/data67.xml"/><Relationship Id="rId19" Type="http://schemas.microsoft.com/office/2007/relationships/diagramDrawing" Target="../diagrams/drawing68.xml"/><Relationship Id="rId4" Type="http://schemas.openxmlformats.org/officeDocument/2006/relationships/image" Target="../media/image52.png"/><Relationship Id="rId9" Type="http://schemas.microsoft.com/office/2007/relationships/diagramDrawing" Target="../diagrams/drawing66.xml"/><Relationship Id="rId14" Type="http://schemas.microsoft.com/office/2007/relationships/diagramDrawing" Target="../diagrams/drawing67.xml"/><Relationship Id="rId22" Type="http://schemas.openxmlformats.org/officeDocument/2006/relationships/diagramQuickStyle" Target="../diagrams/quickStyle69.xml"/><Relationship Id="rId27" Type="http://schemas.openxmlformats.org/officeDocument/2006/relationships/diagramQuickStyle" Target="../diagrams/quickStyle70.xml"/></Relationships>
</file>

<file path=ppt/slides/_rels/slide74.xml.rels><?xml version="1.0" encoding="UTF-8" standalone="yes"?>
<Relationships xmlns="http://schemas.openxmlformats.org/package/2006/relationships"><Relationship Id="rId8" Type="http://schemas.openxmlformats.org/officeDocument/2006/relationships/diagramColors" Target="../diagrams/colors71.xml"/><Relationship Id="rId3" Type="http://schemas.openxmlformats.org/officeDocument/2006/relationships/image" Target="../media/image2.png"/><Relationship Id="rId7" Type="http://schemas.openxmlformats.org/officeDocument/2006/relationships/diagramQuickStyle" Target="../diagrams/quickStyle71.xml"/><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diagramLayout" Target="../diagrams/layout71.xml"/><Relationship Id="rId5" Type="http://schemas.openxmlformats.org/officeDocument/2006/relationships/diagramData" Target="../diagrams/data71.xml"/><Relationship Id="rId4" Type="http://schemas.openxmlformats.org/officeDocument/2006/relationships/image" Target="../media/image52.png"/><Relationship Id="rId9" Type="http://schemas.microsoft.com/office/2007/relationships/diagramDrawing" Target="../diagrams/drawing71.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76.xml.rels><?xml version="1.0" encoding="UTF-8" standalone="yes"?>
<Relationships xmlns="http://schemas.openxmlformats.org/package/2006/relationships"><Relationship Id="rId8" Type="http://schemas.openxmlformats.org/officeDocument/2006/relationships/diagramColors" Target="../diagrams/colors72.xml"/><Relationship Id="rId13" Type="http://schemas.openxmlformats.org/officeDocument/2006/relationships/diagramColors" Target="../diagrams/colors73.xml"/><Relationship Id="rId18" Type="http://schemas.openxmlformats.org/officeDocument/2006/relationships/diagramColors" Target="../diagrams/colors74.xml"/><Relationship Id="rId3" Type="http://schemas.openxmlformats.org/officeDocument/2006/relationships/image" Target="../media/image2.png"/><Relationship Id="rId7" Type="http://schemas.openxmlformats.org/officeDocument/2006/relationships/diagramQuickStyle" Target="../diagrams/quickStyle72.xml"/><Relationship Id="rId12" Type="http://schemas.openxmlformats.org/officeDocument/2006/relationships/diagramQuickStyle" Target="../diagrams/quickStyle73.xml"/><Relationship Id="rId17" Type="http://schemas.openxmlformats.org/officeDocument/2006/relationships/diagramQuickStyle" Target="../diagrams/quickStyle74.xml"/><Relationship Id="rId2" Type="http://schemas.openxmlformats.org/officeDocument/2006/relationships/notesSlide" Target="../notesSlides/notesSlide76.xml"/><Relationship Id="rId16" Type="http://schemas.openxmlformats.org/officeDocument/2006/relationships/diagramLayout" Target="../diagrams/layout74.xml"/><Relationship Id="rId1" Type="http://schemas.openxmlformats.org/officeDocument/2006/relationships/slideLayout" Target="../slideLayouts/slideLayout2.xml"/><Relationship Id="rId6" Type="http://schemas.openxmlformats.org/officeDocument/2006/relationships/diagramLayout" Target="../diagrams/layout72.xml"/><Relationship Id="rId11" Type="http://schemas.openxmlformats.org/officeDocument/2006/relationships/diagramLayout" Target="../diagrams/layout73.xml"/><Relationship Id="rId5" Type="http://schemas.openxmlformats.org/officeDocument/2006/relationships/diagramData" Target="../diagrams/data72.xml"/><Relationship Id="rId15" Type="http://schemas.openxmlformats.org/officeDocument/2006/relationships/diagramData" Target="../diagrams/data74.xml"/><Relationship Id="rId10" Type="http://schemas.openxmlformats.org/officeDocument/2006/relationships/diagramData" Target="../diagrams/data73.xml"/><Relationship Id="rId19" Type="http://schemas.microsoft.com/office/2007/relationships/diagramDrawing" Target="../diagrams/drawing74.xml"/><Relationship Id="rId4" Type="http://schemas.openxmlformats.org/officeDocument/2006/relationships/image" Target="../media/image52.png"/><Relationship Id="rId9" Type="http://schemas.microsoft.com/office/2007/relationships/diagramDrawing" Target="../diagrams/drawing72.xml"/><Relationship Id="rId14" Type="http://schemas.microsoft.com/office/2007/relationships/diagramDrawing" Target="../diagrams/drawing73.xml"/></Relationships>
</file>

<file path=ppt/slides/_rels/slide77.xml.rels><?xml version="1.0" encoding="UTF-8" standalone="yes"?>
<Relationships xmlns="http://schemas.openxmlformats.org/package/2006/relationships"><Relationship Id="rId8" Type="http://schemas.openxmlformats.org/officeDocument/2006/relationships/diagramColors" Target="../diagrams/colors75.xml"/><Relationship Id="rId13" Type="http://schemas.openxmlformats.org/officeDocument/2006/relationships/diagramColors" Target="../diagrams/colors76.xml"/><Relationship Id="rId3" Type="http://schemas.openxmlformats.org/officeDocument/2006/relationships/image" Target="../media/image2.png"/><Relationship Id="rId7" Type="http://schemas.openxmlformats.org/officeDocument/2006/relationships/diagramQuickStyle" Target="../diagrams/quickStyle75.xml"/><Relationship Id="rId12" Type="http://schemas.openxmlformats.org/officeDocument/2006/relationships/diagramQuickStyle" Target="../diagrams/quickStyle76.xml"/><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diagramLayout" Target="../diagrams/layout75.xml"/><Relationship Id="rId11" Type="http://schemas.openxmlformats.org/officeDocument/2006/relationships/diagramLayout" Target="../diagrams/layout76.xml"/><Relationship Id="rId5" Type="http://schemas.openxmlformats.org/officeDocument/2006/relationships/diagramData" Target="../diagrams/data75.xml"/><Relationship Id="rId10" Type="http://schemas.openxmlformats.org/officeDocument/2006/relationships/diagramData" Target="../diagrams/data76.xml"/><Relationship Id="rId4" Type="http://schemas.openxmlformats.org/officeDocument/2006/relationships/image" Target="../media/image52.png"/><Relationship Id="rId9" Type="http://schemas.microsoft.com/office/2007/relationships/diagramDrawing" Target="../diagrams/drawing75.xml"/><Relationship Id="rId14" Type="http://schemas.microsoft.com/office/2007/relationships/diagramDrawing" Target="../diagrams/drawing76.xml"/></Relationships>
</file>

<file path=ppt/slides/_rels/slide78.xml.rels><?xml version="1.0" encoding="UTF-8" standalone="yes"?>
<Relationships xmlns="http://schemas.openxmlformats.org/package/2006/relationships"><Relationship Id="rId8" Type="http://schemas.openxmlformats.org/officeDocument/2006/relationships/diagramColors" Target="../diagrams/colors77.xml"/><Relationship Id="rId13" Type="http://schemas.openxmlformats.org/officeDocument/2006/relationships/diagramColors" Target="../diagrams/colors78.xml"/><Relationship Id="rId3" Type="http://schemas.openxmlformats.org/officeDocument/2006/relationships/image" Target="../media/image2.png"/><Relationship Id="rId7" Type="http://schemas.openxmlformats.org/officeDocument/2006/relationships/diagramQuickStyle" Target="../diagrams/quickStyle77.xml"/><Relationship Id="rId12" Type="http://schemas.openxmlformats.org/officeDocument/2006/relationships/diagramQuickStyle" Target="../diagrams/quickStyle78.xml"/><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diagramLayout" Target="../diagrams/layout77.xml"/><Relationship Id="rId11" Type="http://schemas.openxmlformats.org/officeDocument/2006/relationships/diagramLayout" Target="../diagrams/layout78.xml"/><Relationship Id="rId5" Type="http://schemas.openxmlformats.org/officeDocument/2006/relationships/diagramData" Target="../diagrams/data77.xml"/><Relationship Id="rId10" Type="http://schemas.openxmlformats.org/officeDocument/2006/relationships/diagramData" Target="../diagrams/data78.xml"/><Relationship Id="rId4" Type="http://schemas.openxmlformats.org/officeDocument/2006/relationships/image" Target="../media/image52.png"/><Relationship Id="rId9" Type="http://schemas.microsoft.com/office/2007/relationships/diagramDrawing" Target="../diagrams/drawing77.xml"/><Relationship Id="rId14" Type="http://schemas.microsoft.com/office/2007/relationships/diagramDrawing" Target="../diagrams/drawing78.xml"/></Relationships>
</file>

<file path=ppt/slides/_rels/slide79.xml.rels><?xml version="1.0" encoding="UTF-8" standalone="yes"?>
<Relationships xmlns="http://schemas.openxmlformats.org/package/2006/relationships"><Relationship Id="rId8" Type="http://schemas.microsoft.com/office/2007/relationships/diagramDrawing" Target="../diagrams/drawing79.xml"/><Relationship Id="rId13" Type="http://schemas.microsoft.com/office/2007/relationships/diagramDrawing" Target="../diagrams/drawing80.xml"/><Relationship Id="rId3" Type="http://schemas.openxmlformats.org/officeDocument/2006/relationships/image" Target="../media/image2.png"/><Relationship Id="rId7" Type="http://schemas.openxmlformats.org/officeDocument/2006/relationships/diagramColors" Target="../diagrams/colors79.xml"/><Relationship Id="rId12" Type="http://schemas.openxmlformats.org/officeDocument/2006/relationships/diagramColors" Target="../diagrams/colors80.xml"/><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diagramQuickStyle" Target="../diagrams/quickStyle79.xml"/><Relationship Id="rId11" Type="http://schemas.openxmlformats.org/officeDocument/2006/relationships/diagramQuickStyle" Target="../diagrams/quickStyle80.xml"/><Relationship Id="rId5" Type="http://schemas.openxmlformats.org/officeDocument/2006/relationships/diagramLayout" Target="../diagrams/layout79.xml"/><Relationship Id="rId10" Type="http://schemas.openxmlformats.org/officeDocument/2006/relationships/diagramLayout" Target="../diagrams/layout80.xml"/><Relationship Id="rId4" Type="http://schemas.openxmlformats.org/officeDocument/2006/relationships/diagramData" Target="../diagrams/data79.xml"/><Relationship Id="rId9" Type="http://schemas.openxmlformats.org/officeDocument/2006/relationships/diagramData" Target="../diagrams/data80.xml"/><Relationship Id="rId14" Type="http://schemas.openxmlformats.org/officeDocument/2006/relationships/image" Target="../media/image5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audit-ap.by/ru/forma-samootsenki-ru/" TargetMode="External"/></Relationships>
</file>

<file path=ppt/slides/_rels/slide80.xml.rels><?xml version="1.0" encoding="UTF-8" standalone="yes"?>
<Relationships xmlns="http://schemas.openxmlformats.org/package/2006/relationships"><Relationship Id="rId8" Type="http://schemas.microsoft.com/office/2007/relationships/diagramDrawing" Target="../diagrams/drawing81.xml"/><Relationship Id="rId13" Type="http://schemas.microsoft.com/office/2007/relationships/diagramDrawing" Target="../diagrams/drawing82.xml"/><Relationship Id="rId3" Type="http://schemas.openxmlformats.org/officeDocument/2006/relationships/image" Target="../media/image2.png"/><Relationship Id="rId7" Type="http://schemas.openxmlformats.org/officeDocument/2006/relationships/diagramColors" Target="../diagrams/colors81.xml"/><Relationship Id="rId12" Type="http://schemas.openxmlformats.org/officeDocument/2006/relationships/diagramColors" Target="../diagrams/colors82.xml"/><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diagramQuickStyle" Target="../diagrams/quickStyle81.xml"/><Relationship Id="rId11" Type="http://schemas.openxmlformats.org/officeDocument/2006/relationships/diagramQuickStyle" Target="../diagrams/quickStyle82.xml"/><Relationship Id="rId5" Type="http://schemas.openxmlformats.org/officeDocument/2006/relationships/diagramLayout" Target="../diagrams/layout81.xml"/><Relationship Id="rId10" Type="http://schemas.openxmlformats.org/officeDocument/2006/relationships/diagramLayout" Target="../diagrams/layout82.xml"/><Relationship Id="rId4" Type="http://schemas.openxmlformats.org/officeDocument/2006/relationships/diagramData" Target="../diagrams/data81.xml"/><Relationship Id="rId9" Type="http://schemas.openxmlformats.org/officeDocument/2006/relationships/diagramData" Target="../diagrams/data82.xml"/><Relationship Id="rId14" Type="http://schemas.openxmlformats.org/officeDocument/2006/relationships/image" Target="../media/image52.png"/></Relationships>
</file>

<file path=ppt/slides/_rels/slide81.xml.rels><?xml version="1.0" encoding="UTF-8" standalone="yes"?>
<Relationships xmlns="http://schemas.openxmlformats.org/package/2006/relationships"><Relationship Id="rId8" Type="http://schemas.microsoft.com/office/2007/relationships/diagramDrawing" Target="../diagrams/drawing83.xml"/><Relationship Id="rId3" Type="http://schemas.openxmlformats.org/officeDocument/2006/relationships/image" Target="../media/image2.png"/><Relationship Id="rId7" Type="http://schemas.openxmlformats.org/officeDocument/2006/relationships/diagramColors" Target="../diagrams/colors83.xml"/><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diagramQuickStyle" Target="../diagrams/quickStyle83.xml"/><Relationship Id="rId5" Type="http://schemas.openxmlformats.org/officeDocument/2006/relationships/diagramLayout" Target="../diagrams/layout83.xml"/><Relationship Id="rId4" Type="http://schemas.openxmlformats.org/officeDocument/2006/relationships/diagramData" Target="../diagrams/data83.xml"/><Relationship Id="rId9" Type="http://schemas.openxmlformats.org/officeDocument/2006/relationships/image" Target="../media/image62.png"/></Relationships>
</file>

<file path=ppt/slides/_rels/slide82.xml.rels><?xml version="1.0" encoding="UTF-8" standalone="yes"?>
<Relationships xmlns="http://schemas.openxmlformats.org/package/2006/relationships"><Relationship Id="rId8" Type="http://schemas.openxmlformats.org/officeDocument/2006/relationships/diagramQuickStyle" Target="../diagrams/quickStyle84.xml"/><Relationship Id="rId3" Type="http://schemas.openxmlformats.org/officeDocument/2006/relationships/image" Target="../media/image2.png"/><Relationship Id="rId7" Type="http://schemas.openxmlformats.org/officeDocument/2006/relationships/diagramLayout" Target="../diagrams/layout84.xml"/><Relationship Id="rId2" Type="http://schemas.openxmlformats.org/officeDocument/2006/relationships/notesSlide" Target="../notesSlides/notesSlide82.xml"/><Relationship Id="rId1" Type="http://schemas.openxmlformats.org/officeDocument/2006/relationships/slideLayout" Target="../slideLayouts/slideLayout2.xml"/><Relationship Id="rId6" Type="http://schemas.openxmlformats.org/officeDocument/2006/relationships/diagramData" Target="../diagrams/data84.xml"/><Relationship Id="rId5" Type="http://schemas.openxmlformats.org/officeDocument/2006/relationships/hyperlink" Target="http://pngimg.com/download/18554" TargetMode="External"/><Relationship Id="rId10" Type="http://schemas.microsoft.com/office/2007/relationships/diagramDrawing" Target="../diagrams/drawing84.xml"/><Relationship Id="rId4" Type="http://schemas.openxmlformats.org/officeDocument/2006/relationships/image" Target="../media/image8.png"/><Relationship Id="rId9" Type="http://schemas.openxmlformats.org/officeDocument/2006/relationships/diagramColors" Target="../diagrams/colors84.xml"/></Relationships>
</file>

<file path=ppt/slides/_rels/slide83.xml.rels><?xml version="1.0" encoding="UTF-8" standalone="yes"?>
<Relationships xmlns="http://schemas.openxmlformats.org/package/2006/relationships"><Relationship Id="rId8" Type="http://schemas.openxmlformats.org/officeDocument/2006/relationships/diagramQuickStyle" Target="../diagrams/quickStyle85.xml"/><Relationship Id="rId13" Type="http://schemas.openxmlformats.org/officeDocument/2006/relationships/diagramQuickStyle" Target="../diagrams/quickStyle86.xml"/><Relationship Id="rId18" Type="http://schemas.openxmlformats.org/officeDocument/2006/relationships/diagramQuickStyle" Target="../diagrams/quickStyle87.xml"/><Relationship Id="rId3" Type="http://schemas.openxmlformats.org/officeDocument/2006/relationships/image" Target="../media/image2.png"/><Relationship Id="rId21" Type="http://schemas.openxmlformats.org/officeDocument/2006/relationships/diagramData" Target="../diagrams/data88.xml"/><Relationship Id="rId7" Type="http://schemas.openxmlformats.org/officeDocument/2006/relationships/diagramLayout" Target="../diagrams/layout85.xml"/><Relationship Id="rId12" Type="http://schemas.openxmlformats.org/officeDocument/2006/relationships/diagramLayout" Target="../diagrams/layout86.xml"/><Relationship Id="rId17" Type="http://schemas.openxmlformats.org/officeDocument/2006/relationships/diagramLayout" Target="../diagrams/layout87.xml"/><Relationship Id="rId25" Type="http://schemas.microsoft.com/office/2007/relationships/diagramDrawing" Target="../diagrams/drawing88.xml"/><Relationship Id="rId2" Type="http://schemas.openxmlformats.org/officeDocument/2006/relationships/notesSlide" Target="../notesSlides/notesSlide83.xml"/><Relationship Id="rId16" Type="http://schemas.openxmlformats.org/officeDocument/2006/relationships/diagramData" Target="../diagrams/data87.xml"/><Relationship Id="rId20" Type="http://schemas.microsoft.com/office/2007/relationships/diagramDrawing" Target="../diagrams/drawing87.xml"/><Relationship Id="rId1" Type="http://schemas.openxmlformats.org/officeDocument/2006/relationships/slideLayout" Target="../slideLayouts/slideLayout2.xml"/><Relationship Id="rId6" Type="http://schemas.openxmlformats.org/officeDocument/2006/relationships/diagramData" Target="../diagrams/data85.xml"/><Relationship Id="rId11" Type="http://schemas.openxmlformats.org/officeDocument/2006/relationships/diagramData" Target="../diagrams/data86.xml"/><Relationship Id="rId24" Type="http://schemas.openxmlformats.org/officeDocument/2006/relationships/diagramColors" Target="../diagrams/colors88.xml"/><Relationship Id="rId5" Type="http://schemas.openxmlformats.org/officeDocument/2006/relationships/hyperlink" Target="http://pngimg.com/download/18554" TargetMode="External"/><Relationship Id="rId15" Type="http://schemas.microsoft.com/office/2007/relationships/diagramDrawing" Target="../diagrams/drawing86.xml"/><Relationship Id="rId23" Type="http://schemas.openxmlformats.org/officeDocument/2006/relationships/diagramQuickStyle" Target="../diagrams/quickStyle88.xml"/><Relationship Id="rId10" Type="http://schemas.microsoft.com/office/2007/relationships/diagramDrawing" Target="../diagrams/drawing85.xml"/><Relationship Id="rId19" Type="http://schemas.openxmlformats.org/officeDocument/2006/relationships/diagramColors" Target="../diagrams/colors87.xml"/><Relationship Id="rId4" Type="http://schemas.openxmlformats.org/officeDocument/2006/relationships/image" Target="../media/image8.png"/><Relationship Id="rId9" Type="http://schemas.openxmlformats.org/officeDocument/2006/relationships/diagramColors" Target="../diagrams/colors85.xml"/><Relationship Id="rId14" Type="http://schemas.openxmlformats.org/officeDocument/2006/relationships/diagramColors" Target="../diagrams/colors86.xml"/><Relationship Id="rId22" Type="http://schemas.openxmlformats.org/officeDocument/2006/relationships/diagramLayout" Target="../diagrams/layout88.xml"/></Relationships>
</file>

<file path=ppt/slides/_rels/slide84.xml.rels><?xml version="1.0" encoding="UTF-8" standalone="yes"?>
<Relationships xmlns="http://schemas.openxmlformats.org/package/2006/relationships"><Relationship Id="rId8" Type="http://schemas.openxmlformats.org/officeDocument/2006/relationships/diagramQuickStyle" Target="../diagrams/quickStyle89.xml"/><Relationship Id="rId13" Type="http://schemas.openxmlformats.org/officeDocument/2006/relationships/diagramData" Target="../diagrams/data90.xml"/><Relationship Id="rId3" Type="http://schemas.openxmlformats.org/officeDocument/2006/relationships/image" Target="../media/image2.png"/><Relationship Id="rId7" Type="http://schemas.openxmlformats.org/officeDocument/2006/relationships/diagramLayout" Target="../diagrams/layout89.xml"/><Relationship Id="rId12" Type="http://schemas.openxmlformats.org/officeDocument/2006/relationships/hyperlink" Target="https://blog.patentology.com.au/2013/04/" TargetMode="External"/><Relationship Id="rId17" Type="http://schemas.microsoft.com/office/2007/relationships/diagramDrawing" Target="../diagrams/drawing90.xml"/><Relationship Id="rId2" Type="http://schemas.openxmlformats.org/officeDocument/2006/relationships/notesSlide" Target="../notesSlides/notesSlide84.xml"/><Relationship Id="rId16" Type="http://schemas.openxmlformats.org/officeDocument/2006/relationships/diagramColors" Target="../diagrams/colors90.xml"/><Relationship Id="rId1" Type="http://schemas.openxmlformats.org/officeDocument/2006/relationships/slideLayout" Target="../slideLayouts/slideLayout2.xml"/><Relationship Id="rId6" Type="http://schemas.openxmlformats.org/officeDocument/2006/relationships/diagramData" Target="../diagrams/data89.xml"/><Relationship Id="rId11" Type="http://schemas.openxmlformats.org/officeDocument/2006/relationships/image" Target="../media/image70.png"/><Relationship Id="rId5" Type="http://schemas.openxmlformats.org/officeDocument/2006/relationships/hyperlink" Target="http://pngimg.com/download/18554" TargetMode="External"/><Relationship Id="rId15" Type="http://schemas.openxmlformats.org/officeDocument/2006/relationships/diagramQuickStyle" Target="../diagrams/quickStyle90.xml"/><Relationship Id="rId10" Type="http://schemas.microsoft.com/office/2007/relationships/diagramDrawing" Target="../diagrams/drawing89.xml"/><Relationship Id="rId4" Type="http://schemas.openxmlformats.org/officeDocument/2006/relationships/image" Target="../media/image8.png"/><Relationship Id="rId9" Type="http://schemas.openxmlformats.org/officeDocument/2006/relationships/diagramColors" Target="../diagrams/colors89.xml"/><Relationship Id="rId14" Type="http://schemas.openxmlformats.org/officeDocument/2006/relationships/diagramLayout" Target="../diagrams/layout90.xml"/></Relationships>
</file>

<file path=ppt/slides/_rels/slide85.xml.rels><?xml version="1.0" encoding="UTF-8" standalone="yes"?>
<Relationships xmlns="http://schemas.openxmlformats.org/package/2006/relationships"><Relationship Id="rId8" Type="http://schemas.openxmlformats.org/officeDocument/2006/relationships/diagramQuickStyle" Target="../diagrams/quickStyle91.xml"/><Relationship Id="rId13" Type="http://schemas.openxmlformats.org/officeDocument/2006/relationships/diagramQuickStyle" Target="../diagrams/quickStyle92.xml"/><Relationship Id="rId3" Type="http://schemas.openxmlformats.org/officeDocument/2006/relationships/image" Target="../media/image2.png"/><Relationship Id="rId7" Type="http://schemas.openxmlformats.org/officeDocument/2006/relationships/diagramLayout" Target="../diagrams/layout91.xml"/><Relationship Id="rId12" Type="http://schemas.openxmlformats.org/officeDocument/2006/relationships/diagramLayout" Target="../diagrams/layout92.xml"/><Relationship Id="rId2" Type="http://schemas.openxmlformats.org/officeDocument/2006/relationships/notesSlide" Target="../notesSlides/notesSlide85.xml"/><Relationship Id="rId1" Type="http://schemas.openxmlformats.org/officeDocument/2006/relationships/slideLayout" Target="../slideLayouts/slideLayout2.xml"/><Relationship Id="rId6" Type="http://schemas.openxmlformats.org/officeDocument/2006/relationships/diagramData" Target="../diagrams/data91.xml"/><Relationship Id="rId11" Type="http://schemas.openxmlformats.org/officeDocument/2006/relationships/diagramData" Target="../diagrams/data92.xml"/><Relationship Id="rId5" Type="http://schemas.openxmlformats.org/officeDocument/2006/relationships/hyperlink" Target="http://pngimg.com/download/18554" TargetMode="External"/><Relationship Id="rId15" Type="http://schemas.microsoft.com/office/2007/relationships/diagramDrawing" Target="../diagrams/drawing92.xml"/><Relationship Id="rId10" Type="http://schemas.microsoft.com/office/2007/relationships/diagramDrawing" Target="../diagrams/drawing91.xml"/><Relationship Id="rId4" Type="http://schemas.openxmlformats.org/officeDocument/2006/relationships/image" Target="../media/image8.png"/><Relationship Id="rId9" Type="http://schemas.openxmlformats.org/officeDocument/2006/relationships/diagramColors" Target="../diagrams/colors91.xml"/><Relationship Id="rId14" Type="http://schemas.openxmlformats.org/officeDocument/2006/relationships/diagramColors" Target="../diagrams/colors92.xml"/></Relationships>
</file>

<file path=ppt/slides/_rels/slide86.xml.rels><?xml version="1.0" encoding="UTF-8" standalone="yes"?>
<Relationships xmlns="http://schemas.openxmlformats.org/package/2006/relationships"><Relationship Id="rId8" Type="http://schemas.openxmlformats.org/officeDocument/2006/relationships/diagramQuickStyle" Target="../diagrams/quickStyle93.xml"/><Relationship Id="rId3" Type="http://schemas.openxmlformats.org/officeDocument/2006/relationships/image" Target="../media/image2.png"/><Relationship Id="rId7" Type="http://schemas.openxmlformats.org/officeDocument/2006/relationships/diagramLayout" Target="../diagrams/layout93.xml"/><Relationship Id="rId2" Type="http://schemas.openxmlformats.org/officeDocument/2006/relationships/notesSlide" Target="../notesSlides/notesSlide86.xml"/><Relationship Id="rId1" Type="http://schemas.openxmlformats.org/officeDocument/2006/relationships/slideLayout" Target="../slideLayouts/slideLayout2.xml"/><Relationship Id="rId6" Type="http://schemas.openxmlformats.org/officeDocument/2006/relationships/diagramData" Target="../diagrams/data93.xml"/><Relationship Id="rId5" Type="http://schemas.openxmlformats.org/officeDocument/2006/relationships/hyperlink" Target="http://pngimg.com/download/18554" TargetMode="External"/><Relationship Id="rId10" Type="http://schemas.microsoft.com/office/2007/relationships/diagramDrawing" Target="../diagrams/drawing93.xml"/><Relationship Id="rId4" Type="http://schemas.openxmlformats.org/officeDocument/2006/relationships/image" Target="../media/image8.png"/><Relationship Id="rId9" Type="http://schemas.openxmlformats.org/officeDocument/2006/relationships/diagramColors" Target="../diagrams/colors93.xml"/></Relationships>
</file>

<file path=ppt/slides/_rels/slide87.xml.rels><?xml version="1.0" encoding="UTF-8" standalone="yes"?>
<Relationships xmlns="http://schemas.openxmlformats.org/package/2006/relationships"><Relationship Id="rId8" Type="http://schemas.openxmlformats.org/officeDocument/2006/relationships/diagramQuickStyle" Target="../diagrams/quickStyle94.xml"/><Relationship Id="rId13" Type="http://schemas.openxmlformats.org/officeDocument/2006/relationships/diagramQuickStyle" Target="../diagrams/quickStyle95.xml"/><Relationship Id="rId3" Type="http://schemas.openxmlformats.org/officeDocument/2006/relationships/image" Target="../media/image2.png"/><Relationship Id="rId7" Type="http://schemas.openxmlformats.org/officeDocument/2006/relationships/diagramLayout" Target="../diagrams/layout94.xml"/><Relationship Id="rId12" Type="http://schemas.openxmlformats.org/officeDocument/2006/relationships/diagramLayout" Target="../diagrams/layout95.xml"/><Relationship Id="rId2" Type="http://schemas.openxmlformats.org/officeDocument/2006/relationships/notesSlide" Target="../notesSlides/notesSlide87.xml"/><Relationship Id="rId1" Type="http://schemas.openxmlformats.org/officeDocument/2006/relationships/slideLayout" Target="../slideLayouts/slideLayout2.xml"/><Relationship Id="rId6" Type="http://schemas.openxmlformats.org/officeDocument/2006/relationships/diagramData" Target="../diagrams/data94.xml"/><Relationship Id="rId11" Type="http://schemas.openxmlformats.org/officeDocument/2006/relationships/diagramData" Target="../diagrams/data95.xml"/><Relationship Id="rId5" Type="http://schemas.openxmlformats.org/officeDocument/2006/relationships/hyperlink" Target="http://pngimg.com/download/18554" TargetMode="External"/><Relationship Id="rId15" Type="http://schemas.microsoft.com/office/2007/relationships/diagramDrawing" Target="../diagrams/drawing95.xml"/><Relationship Id="rId10" Type="http://schemas.microsoft.com/office/2007/relationships/diagramDrawing" Target="../diagrams/drawing94.xml"/><Relationship Id="rId4" Type="http://schemas.openxmlformats.org/officeDocument/2006/relationships/image" Target="../media/image8.png"/><Relationship Id="rId9" Type="http://schemas.openxmlformats.org/officeDocument/2006/relationships/diagramColors" Target="../diagrams/colors94.xml"/><Relationship Id="rId14" Type="http://schemas.openxmlformats.org/officeDocument/2006/relationships/diagramColors" Target="../diagrams/colors95.xml"/></Relationships>
</file>

<file path=ppt/slides/_rels/slide88.xml.rels><?xml version="1.0" encoding="UTF-8" standalone="yes"?>
<Relationships xmlns="http://schemas.openxmlformats.org/package/2006/relationships"><Relationship Id="rId8" Type="http://schemas.openxmlformats.org/officeDocument/2006/relationships/diagramQuickStyle" Target="../diagrams/quickStyle96.xml"/><Relationship Id="rId13" Type="http://schemas.openxmlformats.org/officeDocument/2006/relationships/diagramQuickStyle" Target="../diagrams/quickStyle97.xml"/><Relationship Id="rId18" Type="http://schemas.openxmlformats.org/officeDocument/2006/relationships/diagramQuickStyle" Target="../diagrams/quickStyle98.xml"/><Relationship Id="rId3" Type="http://schemas.openxmlformats.org/officeDocument/2006/relationships/image" Target="../media/image2.png"/><Relationship Id="rId21" Type="http://schemas.openxmlformats.org/officeDocument/2006/relationships/diagramData" Target="../diagrams/data99.xml"/><Relationship Id="rId7" Type="http://schemas.openxmlformats.org/officeDocument/2006/relationships/diagramLayout" Target="../diagrams/layout96.xml"/><Relationship Id="rId12" Type="http://schemas.openxmlformats.org/officeDocument/2006/relationships/diagramLayout" Target="../diagrams/layout97.xml"/><Relationship Id="rId17" Type="http://schemas.openxmlformats.org/officeDocument/2006/relationships/diagramLayout" Target="../diagrams/layout98.xml"/><Relationship Id="rId25" Type="http://schemas.microsoft.com/office/2007/relationships/diagramDrawing" Target="../diagrams/drawing99.xml"/><Relationship Id="rId2" Type="http://schemas.openxmlformats.org/officeDocument/2006/relationships/notesSlide" Target="../notesSlides/notesSlide88.xml"/><Relationship Id="rId16" Type="http://schemas.openxmlformats.org/officeDocument/2006/relationships/diagramData" Target="../diagrams/data98.xml"/><Relationship Id="rId20" Type="http://schemas.microsoft.com/office/2007/relationships/diagramDrawing" Target="../diagrams/drawing98.xml"/><Relationship Id="rId1" Type="http://schemas.openxmlformats.org/officeDocument/2006/relationships/slideLayout" Target="../slideLayouts/slideLayout2.xml"/><Relationship Id="rId6" Type="http://schemas.openxmlformats.org/officeDocument/2006/relationships/diagramData" Target="../diagrams/data96.xml"/><Relationship Id="rId11" Type="http://schemas.openxmlformats.org/officeDocument/2006/relationships/diagramData" Target="../diagrams/data97.xml"/><Relationship Id="rId24" Type="http://schemas.openxmlformats.org/officeDocument/2006/relationships/diagramColors" Target="../diagrams/colors99.xml"/><Relationship Id="rId5" Type="http://schemas.openxmlformats.org/officeDocument/2006/relationships/hyperlink" Target="http://pngimg.com/download/18554" TargetMode="External"/><Relationship Id="rId15" Type="http://schemas.microsoft.com/office/2007/relationships/diagramDrawing" Target="../diagrams/drawing97.xml"/><Relationship Id="rId23" Type="http://schemas.openxmlformats.org/officeDocument/2006/relationships/diagramQuickStyle" Target="../diagrams/quickStyle99.xml"/><Relationship Id="rId10" Type="http://schemas.microsoft.com/office/2007/relationships/diagramDrawing" Target="../diagrams/drawing96.xml"/><Relationship Id="rId19" Type="http://schemas.openxmlformats.org/officeDocument/2006/relationships/diagramColors" Target="../diagrams/colors98.xml"/><Relationship Id="rId4" Type="http://schemas.openxmlformats.org/officeDocument/2006/relationships/image" Target="../media/image8.png"/><Relationship Id="rId9" Type="http://schemas.openxmlformats.org/officeDocument/2006/relationships/diagramColors" Target="../diagrams/colors96.xml"/><Relationship Id="rId14" Type="http://schemas.openxmlformats.org/officeDocument/2006/relationships/diagramColors" Target="../diagrams/colors97.xml"/><Relationship Id="rId22" Type="http://schemas.openxmlformats.org/officeDocument/2006/relationships/diagramLayout" Target="../diagrams/layout99.xml"/></Relationships>
</file>

<file path=ppt/slides/_rels/slide89.xml.rels><?xml version="1.0" encoding="UTF-8" standalone="yes"?>
<Relationships xmlns="http://schemas.openxmlformats.org/package/2006/relationships"><Relationship Id="rId8" Type="http://schemas.openxmlformats.org/officeDocument/2006/relationships/diagramQuickStyle" Target="../diagrams/quickStyle100.xml"/><Relationship Id="rId13" Type="http://schemas.openxmlformats.org/officeDocument/2006/relationships/diagramQuickStyle" Target="../diagrams/quickStyle101.xml"/><Relationship Id="rId18" Type="http://schemas.openxmlformats.org/officeDocument/2006/relationships/diagramQuickStyle" Target="../diagrams/quickStyle102.xml"/><Relationship Id="rId3" Type="http://schemas.openxmlformats.org/officeDocument/2006/relationships/image" Target="../media/image2.png"/><Relationship Id="rId7" Type="http://schemas.openxmlformats.org/officeDocument/2006/relationships/diagramLayout" Target="../diagrams/layout100.xml"/><Relationship Id="rId12" Type="http://schemas.openxmlformats.org/officeDocument/2006/relationships/diagramLayout" Target="../diagrams/layout101.xml"/><Relationship Id="rId17" Type="http://schemas.openxmlformats.org/officeDocument/2006/relationships/diagramLayout" Target="../diagrams/layout102.xml"/><Relationship Id="rId2" Type="http://schemas.openxmlformats.org/officeDocument/2006/relationships/notesSlide" Target="../notesSlides/notesSlide89.xml"/><Relationship Id="rId16" Type="http://schemas.openxmlformats.org/officeDocument/2006/relationships/diagramData" Target="../diagrams/data102.xml"/><Relationship Id="rId20" Type="http://schemas.microsoft.com/office/2007/relationships/diagramDrawing" Target="../diagrams/drawing102.xml"/><Relationship Id="rId1" Type="http://schemas.openxmlformats.org/officeDocument/2006/relationships/slideLayout" Target="../slideLayouts/slideLayout2.xml"/><Relationship Id="rId6" Type="http://schemas.openxmlformats.org/officeDocument/2006/relationships/diagramData" Target="../diagrams/data100.xml"/><Relationship Id="rId11" Type="http://schemas.openxmlformats.org/officeDocument/2006/relationships/diagramData" Target="../diagrams/data101.xml"/><Relationship Id="rId5" Type="http://schemas.openxmlformats.org/officeDocument/2006/relationships/hyperlink" Target="http://pngimg.com/download/18554" TargetMode="External"/><Relationship Id="rId15" Type="http://schemas.microsoft.com/office/2007/relationships/diagramDrawing" Target="../diagrams/drawing101.xml"/><Relationship Id="rId10" Type="http://schemas.microsoft.com/office/2007/relationships/diagramDrawing" Target="../diagrams/drawing100.xml"/><Relationship Id="rId19" Type="http://schemas.openxmlformats.org/officeDocument/2006/relationships/diagramColors" Target="../diagrams/colors102.xml"/><Relationship Id="rId4" Type="http://schemas.openxmlformats.org/officeDocument/2006/relationships/image" Target="../media/image8.png"/><Relationship Id="rId9" Type="http://schemas.openxmlformats.org/officeDocument/2006/relationships/diagramColors" Target="../diagrams/colors100.xml"/><Relationship Id="rId14" Type="http://schemas.openxmlformats.org/officeDocument/2006/relationships/diagramColors" Target="../diagrams/colors101.xml"/></Relationships>
</file>

<file path=ppt/slides/_rels/slide9.xml.rels><?xml version="1.0" encoding="UTF-8" standalone="yes"?>
<Relationships xmlns="http://schemas.openxmlformats.org/package/2006/relationships"><Relationship Id="rId8" Type="http://schemas.microsoft.com/office/2007/relationships/diagramDrawing" Target="../diagrams/drawing6.xml"/><Relationship Id="rId13" Type="http://schemas.microsoft.com/office/2007/relationships/diagramDrawing" Target="../diagrams/drawing7.xml"/><Relationship Id="rId3" Type="http://schemas.openxmlformats.org/officeDocument/2006/relationships/image" Target="../media/image2.png"/><Relationship Id="rId7" Type="http://schemas.openxmlformats.org/officeDocument/2006/relationships/diagramColors" Target="../diagrams/colors6.xml"/><Relationship Id="rId12" Type="http://schemas.openxmlformats.org/officeDocument/2006/relationships/diagramColors" Target="../diagrams/colors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6.xml"/><Relationship Id="rId11" Type="http://schemas.openxmlformats.org/officeDocument/2006/relationships/diagramQuickStyle" Target="../diagrams/quickStyle7.xml"/><Relationship Id="rId5" Type="http://schemas.openxmlformats.org/officeDocument/2006/relationships/diagramLayout" Target="../diagrams/layout6.xml"/><Relationship Id="rId10" Type="http://schemas.openxmlformats.org/officeDocument/2006/relationships/diagramLayout" Target="../diagrams/layout7.xml"/><Relationship Id="rId4" Type="http://schemas.openxmlformats.org/officeDocument/2006/relationships/diagramData" Target="../diagrams/data6.xml"/><Relationship Id="rId9" Type="http://schemas.openxmlformats.org/officeDocument/2006/relationships/diagramData" Target="../diagrams/data7.xml"/></Relationships>
</file>

<file path=ppt/slides/_rels/slide90.xml.rels><?xml version="1.0" encoding="UTF-8" standalone="yes"?>
<Relationships xmlns="http://schemas.openxmlformats.org/package/2006/relationships"><Relationship Id="rId8" Type="http://schemas.openxmlformats.org/officeDocument/2006/relationships/diagramQuickStyle" Target="../diagrams/quickStyle103.xml"/><Relationship Id="rId13" Type="http://schemas.openxmlformats.org/officeDocument/2006/relationships/diagramQuickStyle" Target="../diagrams/quickStyle104.xml"/><Relationship Id="rId18" Type="http://schemas.openxmlformats.org/officeDocument/2006/relationships/diagramQuickStyle" Target="../diagrams/quickStyle105.xml"/><Relationship Id="rId3" Type="http://schemas.openxmlformats.org/officeDocument/2006/relationships/image" Target="../media/image2.png"/><Relationship Id="rId7" Type="http://schemas.openxmlformats.org/officeDocument/2006/relationships/diagramLayout" Target="../diagrams/layout103.xml"/><Relationship Id="rId12" Type="http://schemas.openxmlformats.org/officeDocument/2006/relationships/diagramLayout" Target="../diagrams/layout104.xml"/><Relationship Id="rId17" Type="http://schemas.openxmlformats.org/officeDocument/2006/relationships/diagramLayout" Target="../diagrams/layout105.xml"/><Relationship Id="rId2" Type="http://schemas.openxmlformats.org/officeDocument/2006/relationships/notesSlide" Target="../notesSlides/notesSlide90.xml"/><Relationship Id="rId16" Type="http://schemas.openxmlformats.org/officeDocument/2006/relationships/diagramData" Target="../diagrams/data105.xml"/><Relationship Id="rId20" Type="http://schemas.microsoft.com/office/2007/relationships/diagramDrawing" Target="../diagrams/drawing105.xml"/><Relationship Id="rId1" Type="http://schemas.openxmlformats.org/officeDocument/2006/relationships/slideLayout" Target="../slideLayouts/slideLayout2.xml"/><Relationship Id="rId6" Type="http://schemas.openxmlformats.org/officeDocument/2006/relationships/diagramData" Target="../diagrams/data103.xml"/><Relationship Id="rId11" Type="http://schemas.openxmlformats.org/officeDocument/2006/relationships/diagramData" Target="../diagrams/data104.xml"/><Relationship Id="rId5" Type="http://schemas.openxmlformats.org/officeDocument/2006/relationships/hyperlink" Target="http://pngimg.com/download/18554" TargetMode="External"/><Relationship Id="rId15" Type="http://schemas.microsoft.com/office/2007/relationships/diagramDrawing" Target="../diagrams/drawing104.xml"/><Relationship Id="rId10" Type="http://schemas.microsoft.com/office/2007/relationships/diagramDrawing" Target="../diagrams/drawing103.xml"/><Relationship Id="rId19" Type="http://schemas.openxmlformats.org/officeDocument/2006/relationships/diagramColors" Target="../diagrams/colors105.xml"/><Relationship Id="rId4" Type="http://schemas.openxmlformats.org/officeDocument/2006/relationships/image" Target="../media/image8.png"/><Relationship Id="rId9" Type="http://schemas.openxmlformats.org/officeDocument/2006/relationships/diagramColors" Target="../diagrams/colors103.xml"/><Relationship Id="rId14" Type="http://schemas.openxmlformats.org/officeDocument/2006/relationships/diagramColors" Target="../diagrams/colors104.xml"/></Relationships>
</file>

<file path=ppt/slides/_rels/slide91.xml.rels><?xml version="1.0" encoding="UTF-8" standalone="yes"?>
<Relationships xmlns="http://schemas.openxmlformats.org/package/2006/relationships"><Relationship Id="rId8" Type="http://schemas.openxmlformats.org/officeDocument/2006/relationships/diagramQuickStyle" Target="../diagrams/quickStyle106.xml"/><Relationship Id="rId13" Type="http://schemas.openxmlformats.org/officeDocument/2006/relationships/diagramQuickStyle" Target="../diagrams/quickStyle107.xml"/><Relationship Id="rId18" Type="http://schemas.openxmlformats.org/officeDocument/2006/relationships/diagramQuickStyle" Target="../diagrams/quickStyle108.xml"/><Relationship Id="rId3" Type="http://schemas.openxmlformats.org/officeDocument/2006/relationships/image" Target="../media/image2.png"/><Relationship Id="rId7" Type="http://schemas.openxmlformats.org/officeDocument/2006/relationships/diagramLayout" Target="../diagrams/layout106.xml"/><Relationship Id="rId12" Type="http://schemas.openxmlformats.org/officeDocument/2006/relationships/diagramLayout" Target="../diagrams/layout107.xml"/><Relationship Id="rId17" Type="http://schemas.openxmlformats.org/officeDocument/2006/relationships/diagramLayout" Target="../diagrams/layout108.xml"/><Relationship Id="rId2" Type="http://schemas.openxmlformats.org/officeDocument/2006/relationships/notesSlide" Target="../notesSlides/notesSlide91.xml"/><Relationship Id="rId16" Type="http://schemas.openxmlformats.org/officeDocument/2006/relationships/diagramData" Target="../diagrams/data108.xml"/><Relationship Id="rId20" Type="http://schemas.microsoft.com/office/2007/relationships/diagramDrawing" Target="../diagrams/drawing108.xml"/><Relationship Id="rId1" Type="http://schemas.openxmlformats.org/officeDocument/2006/relationships/slideLayout" Target="../slideLayouts/slideLayout2.xml"/><Relationship Id="rId6" Type="http://schemas.openxmlformats.org/officeDocument/2006/relationships/diagramData" Target="../diagrams/data106.xml"/><Relationship Id="rId11" Type="http://schemas.openxmlformats.org/officeDocument/2006/relationships/diagramData" Target="../diagrams/data107.xml"/><Relationship Id="rId5" Type="http://schemas.openxmlformats.org/officeDocument/2006/relationships/hyperlink" Target="http://pngimg.com/download/18554" TargetMode="External"/><Relationship Id="rId15" Type="http://schemas.microsoft.com/office/2007/relationships/diagramDrawing" Target="../diagrams/drawing107.xml"/><Relationship Id="rId10" Type="http://schemas.microsoft.com/office/2007/relationships/diagramDrawing" Target="../diagrams/drawing106.xml"/><Relationship Id="rId19" Type="http://schemas.openxmlformats.org/officeDocument/2006/relationships/diagramColors" Target="../diagrams/colors108.xml"/><Relationship Id="rId4" Type="http://schemas.openxmlformats.org/officeDocument/2006/relationships/image" Target="../media/image8.png"/><Relationship Id="rId9" Type="http://schemas.openxmlformats.org/officeDocument/2006/relationships/diagramColors" Target="../diagrams/colors106.xml"/><Relationship Id="rId14" Type="http://schemas.openxmlformats.org/officeDocument/2006/relationships/diagramColors" Target="../diagrams/colors107.xml"/></Relationships>
</file>

<file path=ppt/slides/_rels/slide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2.xml"/><Relationship Id="rId1" Type="http://schemas.openxmlformats.org/officeDocument/2006/relationships/slideLayout" Target="../slideLayouts/slideLayout2.xml"/><Relationship Id="rId5" Type="http://schemas.openxmlformats.org/officeDocument/2006/relationships/hyperlink" Target="http://pngimg.com/download/18554" TargetMode="External"/><Relationship Id="rId4" Type="http://schemas.openxmlformats.org/officeDocument/2006/relationships/image" Target="../media/image8.png"/></Relationships>
</file>

<file path=ppt/slides/_rels/slide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837473B0-CC2E-450A-ABE3-18F120FF3D39}">
                <a1611:picAttrSrcUrl xmlns:a1611="http://schemas.microsoft.com/office/drawing/2016/11/main" r:id="rId4"/>
              </a:ext>
            </a:extLst>
          </a:blip>
          <a:srcRect/>
          <a:stretch>
            <a:fillRect t="-9000" b="-9000"/>
          </a:stretch>
        </a:blipFill>
        <a:effectLst/>
      </p:bgPr>
    </p:bg>
    <p:spTree>
      <p:nvGrpSpPr>
        <p:cNvPr id="1" name=""/>
        <p:cNvGrpSpPr/>
        <p:nvPr/>
      </p:nvGrpSpPr>
      <p:grpSpPr>
        <a:xfrm>
          <a:off x="0" y="0"/>
          <a:ext cx="0" cy="0"/>
          <a:chOff x="0" y="0"/>
          <a:chExt cx="0" cy="0"/>
        </a:xfrm>
      </p:grpSpPr>
      <p:sp>
        <p:nvSpPr>
          <p:cNvPr id="4" name="Заголовок 8"/>
          <p:cNvSpPr txBox="1">
            <a:spLocks noChangeAspect="1"/>
          </p:cNvSpPr>
          <p:nvPr/>
        </p:nvSpPr>
        <p:spPr>
          <a:xfrm>
            <a:off x="1381957" y="2660666"/>
            <a:ext cx="9428085" cy="15366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kumimoji="0" lang="ru-RU" sz="3800" b="1" i="0" u="none" strike="noStrike" kern="1200" cap="none" spc="0" normalizeH="0" baseline="0" noProof="0" dirty="0">
                <a:ln>
                  <a:noFill/>
                </a:ln>
                <a:solidFill>
                  <a:srgbClr val="A62639"/>
                </a:solidFill>
                <a:effectLst/>
                <a:uLnTx/>
                <a:uFillTx/>
                <a:latin typeface="Arial" panose="020B0604020202020204" pitchFamily="34" charset="0"/>
                <a:ea typeface="Helvetica Neue Condensed Black" panose="02000503000000020004" pitchFamily="2" charset="0"/>
                <a:cs typeface="Arial" panose="020B0604020202020204" pitchFamily="34" charset="0"/>
              </a:rPr>
              <a:t>Форма самооценки – 2023</a:t>
            </a:r>
          </a:p>
          <a:p>
            <a:pPr>
              <a:lnSpc>
                <a:spcPct val="100000"/>
              </a:lnSpc>
            </a:pPr>
            <a:r>
              <a:rPr lang="ru-RU" sz="3800" b="1" dirty="0">
                <a:solidFill>
                  <a:srgbClr val="A62639"/>
                </a:solidFill>
                <a:latin typeface="Arial" panose="020B0604020202020204" pitchFamily="34" charset="0"/>
                <a:ea typeface="Helvetica Neue Condensed Black" panose="02000503000000020004" pitchFamily="2" charset="0"/>
                <a:cs typeface="Arial" panose="020B0604020202020204" pitchFamily="34" charset="0"/>
              </a:rPr>
              <a:t>Принципы и процедуры внутренней оценки качества работы аудиторов. </a:t>
            </a:r>
          </a:p>
        </p:txBody>
      </p:sp>
      <p:pic>
        <p:nvPicPr>
          <p:cNvPr id="6" name="Рисунок 5"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14434" y="104566"/>
            <a:ext cx="1966119" cy="1636471"/>
          </a:xfrm>
          <a:prstGeom prst="rect">
            <a:avLst/>
          </a:prstGeom>
        </p:spPr>
      </p:pic>
      <p:sp>
        <p:nvSpPr>
          <p:cNvPr id="7" name="TextBox 6">
            <a:extLst>
              <a:ext uri="{FF2B5EF4-FFF2-40B4-BE49-F238E27FC236}">
                <a16:creationId xmlns:a16="http://schemas.microsoft.com/office/drawing/2014/main" id="{DA422FB2-4FAF-9041-8B6E-7ECDA23BCAA3}"/>
              </a:ext>
            </a:extLst>
          </p:cNvPr>
          <p:cNvSpPr txBox="1">
            <a:spLocks noChangeAspect="1"/>
          </p:cNvSpPr>
          <p:nvPr/>
        </p:nvSpPr>
        <p:spPr>
          <a:xfrm>
            <a:off x="4208911" y="6414880"/>
            <a:ext cx="3729431" cy="338554"/>
          </a:xfrm>
          <a:prstGeom prst="rect">
            <a:avLst/>
          </a:prstGeom>
          <a:solidFill>
            <a:srgbClr val="FFFAFF"/>
          </a:solidFill>
        </p:spPr>
        <p:txBody>
          <a:bodyPr wrap="square" rtlCol="0">
            <a:spAutoFit/>
          </a:bodyPr>
          <a:lstStyle/>
          <a:p>
            <a:pPr algn="ctr"/>
            <a:r>
              <a:rPr lang="ru-RU" sz="1600" b="1" dirty="0">
                <a:solidFill>
                  <a:schemeClr val="bg1">
                    <a:lumMod val="65000"/>
                  </a:schemeClr>
                </a:solidFill>
                <a:latin typeface="Arial" panose="020B0604020202020204" pitchFamily="34" charset="0"/>
                <a:ea typeface="Helvetica Neue Condensed" panose="02000503000000020004" pitchFamily="2" charset="0"/>
                <a:cs typeface="Arial" panose="020B0604020202020204" pitchFamily="34" charset="0"/>
              </a:rPr>
              <a:t>Минск, 2023 </a:t>
            </a:r>
            <a:endParaRPr lang="en-US" sz="1600" b="1" dirty="0">
              <a:solidFill>
                <a:schemeClr val="bg1">
                  <a:lumMod val="65000"/>
                </a:schemeClr>
              </a:solidFill>
              <a:latin typeface="Arial" panose="020B0604020202020204" pitchFamily="34" charset="0"/>
              <a:ea typeface="Helvetica Neue Condensed" panose="02000503000000020004" pitchFamily="2" charset="0"/>
              <a:cs typeface="Arial" panose="020B0604020202020204" pitchFamily="34" charset="0"/>
            </a:endParaRPr>
          </a:p>
        </p:txBody>
      </p:sp>
    </p:spTree>
    <p:extLst>
      <p:ext uri="{BB962C8B-B14F-4D97-AF65-F5344CB8AC3E}">
        <p14:creationId xmlns:p14="http://schemas.microsoft.com/office/powerpoint/2010/main" val="4057428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166371"/>
            <a:ext cx="1105384" cy="920050"/>
          </a:xfrm>
          <a:prstGeom prst="rect">
            <a:avLst/>
          </a:prstGeom>
        </p:spPr>
      </p:pic>
      <p:sp>
        <p:nvSpPr>
          <p:cNvPr id="11" name="Номер слайда 10"/>
          <p:cNvSpPr>
            <a:spLocks noGrp="1"/>
          </p:cNvSpPr>
          <p:nvPr>
            <p:ph type="sldNum" sz="quarter" idx="12"/>
          </p:nvPr>
        </p:nvSpPr>
        <p:spPr/>
        <p:txBody>
          <a:bodyPr/>
          <a:lstStyle/>
          <a:p>
            <a:fld id="{DCA76B31-08E0-4C3E-A5E7-C17239BFB4A2}" type="slidenum">
              <a:rPr lang="ru-RU" smtClean="0"/>
              <a:t>10</a:t>
            </a:fld>
            <a:endParaRPr lang="ru-RU" dirty="0"/>
          </a:p>
        </p:txBody>
      </p:sp>
      <p:sp>
        <p:nvSpPr>
          <p:cNvPr id="8" name="TextBox 7">
            <a:extLst>
              <a:ext uri="{FF2B5EF4-FFF2-40B4-BE49-F238E27FC236}">
                <a16:creationId xmlns:a16="http://schemas.microsoft.com/office/drawing/2014/main" id="{F870A936-E02B-4C8E-9076-366F8CC497D7}"/>
              </a:ext>
            </a:extLst>
          </p:cNvPr>
          <p:cNvSpPr txBox="1"/>
          <p:nvPr/>
        </p:nvSpPr>
        <p:spPr>
          <a:xfrm>
            <a:off x="2217052" y="165563"/>
            <a:ext cx="8621933" cy="338554"/>
          </a:xfrm>
          <a:prstGeom prst="rect">
            <a:avLst/>
          </a:prstGeom>
          <a:noFill/>
        </p:spPr>
        <p:txBody>
          <a:bodyPr wrap="square" rtlCol="0">
            <a:spAutoFit/>
          </a:bodyPr>
          <a:lstStyle/>
          <a:p>
            <a:pPr algn="ctr"/>
            <a:r>
              <a:rPr lang="ru-RU" sz="1600" b="1" dirty="0">
                <a:solidFill>
                  <a:srgbClr val="990033"/>
                </a:solidFill>
                <a:latin typeface="Arial" panose="020B0604020202020204" pitchFamily="34" charset="0"/>
                <a:cs typeface="Arial" panose="020B0604020202020204" pitchFamily="34" charset="0"/>
              </a:rPr>
              <a:t>ФОРМА САМООЦЕНКИ</a:t>
            </a:r>
            <a:endParaRPr lang="x-none" sz="1600" b="1" dirty="0">
              <a:solidFill>
                <a:srgbClr val="990033"/>
              </a:solidFill>
              <a:latin typeface="Arial" panose="020B0604020202020204" pitchFamily="34" charset="0"/>
              <a:cs typeface="Arial" panose="020B0604020202020204" pitchFamily="34" charset="0"/>
            </a:endParaRPr>
          </a:p>
        </p:txBody>
      </p:sp>
      <p:sp>
        <p:nvSpPr>
          <p:cNvPr id="5" name="Прямоугольник 4">
            <a:extLst>
              <a:ext uri="{FF2B5EF4-FFF2-40B4-BE49-F238E27FC236}">
                <a16:creationId xmlns:a16="http://schemas.microsoft.com/office/drawing/2014/main" id="{6CC4F38B-BAA6-44E7-8D63-90D38F5BC470}"/>
              </a:ext>
            </a:extLst>
          </p:cNvPr>
          <p:cNvSpPr/>
          <p:nvPr/>
        </p:nvSpPr>
        <p:spPr>
          <a:xfrm>
            <a:off x="834502" y="1651247"/>
            <a:ext cx="10063578" cy="2616101"/>
          </a:xfrm>
          <a:prstGeom prst="rect">
            <a:avLst/>
          </a:prstGeom>
        </p:spPr>
        <p:txBody>
          <a:bodyPr wrap="square">
            <a:spAutoFit/>
          </a:bodyPr>
          <a:lstStyle/>
          <a:p>
            <a:pPr lvl="0" algn="just">
              <a:spcBef>
                <a:spcPts val="600"/>
              </a:spcBef>
              <a:spcAft>
                <a:spcPts val="600"/>
              </a:spcAft>
            </a:pPr>
            <a:r>
              <a:rPr lang="ru-RU" sz="2400" b="1" dirty="0">
                <a:solidFill>
                  <a:srgbClr val="3366CC"/>
                </a:solidFill>
                <a:latin typeface="Times New Roman" panose="02020603050405020304" pitchFamily="18" charset="0"/>
                <a:ea typeface="Times New Roman" panose="02020603050405020304" pitchFamily="18" charset="0"/>
              </a:rPr>
              <a:t>Разработана</a:t>
            </a:r>
            <a:r>
              <a:rPr lang="ru-RU" sz="2400" dirty="0">
                <a:latin typeface="Times New Roman" panose="02020603050405020304" pitchFamily="18" charset="0"/>
                <a:ea typeface="Times New Roman" panose="02020603050405020304" pitchFamily="18" charset="0"/>
              </a:rPr>
              <a:t> – значит определены конкретные требования, действия, организационные решения и т.п.</a:t>
            </a:r>
          </a:p>
          <a:p>
            <a:pPr lvl="0" algn="just">
              <a:spcBef>
                <a:spcPts val="600"/>
              </a:spcBef>
              <a:spcAft>
                <a:spcPts val="600"/>
              </a:spcAft>
            </a:pPr>
            <a:r>
              <a:rPr lang="ru-RU" sz="2400" b="1" dirty="0">
                <a:solidFill>
                  <a:srgbClr val="3366CC"/>
                </a:solidFill>
                <a:latin typeface="Times New Roman" panose="02020603050405020304" pitchFamily="18" charset="0"/>
                <a:ea typeface="Times New Roman" panose="02020603050405020304" pitchFamily="18" charset="0"/>
              </a:rPr>
              <a:t>Утверждена</a:t>
            </a:r>
            <a:r>
              <a:rPr lang="ru-RU" sz="2400" dirty="0">
                <a:latin typeface="Times New Roman" panose="02020603050405020304" pitchFamily="18" charset="0"/>
                <a:ea typeface="Times New Roman" panose="02020603050405020304" pitchFamily="18" charset="0"/>
              </a:rPr>
              <a:t> – это значит формализованные на должном уровне требования, действия, организационные решения.</a:t>
            </a:r>
          </a:p>
          <a:p>
            <a:pPr lvl="0" algn="just">
              <a:spcBef>
                <a:spcPts val="600"/>
              </a:spcBef>
              <a:spcAft>
                <a:spcPts val="600"/>
              </a:spcAft>
            </a:pPr>
            <a:r>
              <a:rPr lang="ru-RU" sz="2400" b="1" dirty="0">
                <a:solidFill>
                  <a:srgbClr val="3366CC"/>
                </a:solidFill>
                <a:latin typeface="Times New Roman" panose="02020603050405020304" pitchFamily="18" charset="0"/>
                <a:ea typeface="Times New Roman" panose="02020603050405020304" pitchFamily="18" charset="0"/>
              </a:rPr>
              <a:t>Внедрена</a:t>
            </a:r>
            <a:r>
              <a:rPr lang="ru-RU" sz="2400" dirty="0">
                <a:latin typeface="Times New Roman" panose="02020603050405020304" pitchFamily="18" charset="0"/>
                <a:ea typeface="Times New Roman" panose="02020603050405020304" pitchFamily="18" charset="0"/>
              </a:rPr>
              <a:t> – значит, что принятые правила применяются, требования выполняются. </a:t>
            </a:r>
          </a:p>
        </p:txBody>
      </p:sp>
    </p:spTree>
    <p:extLst>
      <p:ext uri="{BB962C8B-B14F-4D97-AF65-F5344CB8AC3E}">
        <p14:creationId xmlns:p14="http://schemas.microsoft.com/office/powerpoint/2010/main" val="107388082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166371"/>
            <a:ext cx="1105384" cy="920050"/>
          </a:xfrm>
          <a:prstGeom prst="rect">
            <a:avLst/>
          </a:prstGeom>
        </p:spPr>
      </p:pic>
      <p:sp>
        <p:nvSpPr>
          <p:cNvPr id="11" name="Номер слайда 10"/>
          <p:cNvSpPr>
            <a:spLocks noGrp="1"/>
          </p:cNvSpPr>
          <p:nvPr>
            <p:ph type="sldNum" sz="quarter" idx="12"/>
          </p:nvPr>
        </p:nvSpPr>
        <p:spPr/>
        <p:txBody>
          <a:bodyPr/>
          <a:lstStyle/>
          <a:p>
            <a:fld id="{DCA76B31-08E0-4C3E-A5E7-C17239BFB4A2}" type="slidenum">
              <a:rPr lang="ru-RU" smtClean="0"/>
              <a:t>100</a:t>
            </a:fld>
            <a:endParaRPr lang="ru-RU" dirty="0"/>
          </a:p>
        </p:txBody>
      </p:sp>
      <p:sp>
        <p:nvSpPr>
          <p:cNvPr id="2" name="Прямоугольник 1">
            <a:extLst>
              <a:ext uri="{FF2B5EF4-FFF2-40B4-BE49-F238E27FC236}">
                <a16:creationId xmlns:a16="http://schemas.microsoft.com/office/drawing/2014/main" id="{1AD80FF7-23BF-4FC5-A700-CBBCEA8E7944}"/>
              </a:ext>
            </a:extLst>
          </p:cNvPr>
          <p:cNvSpPr/>
          <p:nvPr/>
        </p:nvSpPr>
        <p:spPr>
          <a:xfrm>
            <a:off x="1404023" y="1981588"/>
            <a:ext cx="9367488" cy="2198230"/>
          </a:xfrm>
          <a:prstGeom prst="rect">
            <a:avLst/>
          </a:prstGeom>
        </p:spPr>
        <p:txBody>
          <a:bodyPr wrap="square">
            <a:spAutoFit/>
          </a:bodyPr>
          <a:lstStyle/>
          <a:p>
            <a:pPr algn="ctr"/>
            <a:r>
              <a:rPr lang="ru-RU" b="1" dirty="0">
                <a:latin typeface="Calibri" panose="020F0502020204030204" pitchFamily="34" charset="0"/>
                <a:ea typeface="Calibri" panose="020F0502020204030204" pitchFamily="34" charset="0"/>
                <a:cs typeface="Calibri" panose="020F0502020204030204" pitchFamily="34" charset="0"/>
              </a:rPr>
              <a:t>ДАННАЯ ПРЕЗЕНТАЦИЯ СОДЕРЖИТ </a:t>
            </a:r>
          </a:p>
          <a:p>
            <a:pPr algn="ctr"/>
            <a:r>
              <a:rPr lang="ru-RU" b="1" dirty="0">
                <a:latin typeface="Calibri" panose="020F0502020204030204" pitchFamily="34" charset="0"/>
                <a:ea typeface="Calibri" panose="020F0502020204030204" pitchFamily="34" charset="0"/>
                <a:cs typeface="Calibri" panose="020F0502020204030204" pitchFamily="34" charset="0"/>
              </a:rPr>
              <a:t>КАК ЦИТИРОВАНИЕ НОРМАТИВНЫХ ПРАВОВЫХ </a:t>
            </a:r>
            <a:r>
              <a:rPr lang="ru-RU" b="1" dirty="0">
                <a:latin typeface="Calibri" panose="020F0502020204030204" pitchFamily="34" charset="0"/>
                <a:cs typeface="Calibri" panose="020F0502020204030204" pitchFamily="34" charset="0"/>
              </a:rPr>
              <a:t>АКТОВ, </a:t>
            </a:r>
          </a:p>
          <a:p>
            <a:pPr algn="ctr"/>
            <a:r>
              <a:rPr lang="ru-RU" b="1" dirty="0">
                <a:latin typeface="Calibri" panose="020F0502020204030204" pitchFamily="34" charset="0"/>
                <a:cs typeface="Calibri" panose="020F0502020204030204" pitchFamily="34" charset="0"/>
              </a:rPr>
              <a:t>ТАК И БЛИЗКОЕ К ТЕКСТУ ИЗЛОЖЕНИЕ. </a:t>
            </a:r>
          </a:p>
          <a:p>
            <a:pPr algn="ctr">
              <a:lnSpc>
                <a:spcPct val="107000"/>
              </a:lnSpc>
              <a:spcAft>
                <a:spcPts val="800"/>
              </a:spcAft>
            </a:pPr>
            <a:endParaRPr lang="ru-RU" b="1" dirty="0">
              <a:latin typeface="Calibri" panose="020F0502020204030204" pitchFamily="34" charset="0"/>
              <a:cs typeface="Calibri" panose="020F0502020204030204" pitchFamily="34" charset="0"/>
            </a:endParaRPr>
          </a:p>
          <a:p>
            <a:pPr algn="ctr">
              <a:lnSpc>
                <a:spcPct val="107000"/>
              </a:lnSpc>
              <a:spcAft>
                <a:spcPts val="800"/>
              </a:spcAft>
            </a:pPr>
            <a:r>
              <a:rPr lang="ru-RU" b="1" dirty="0">
                <a:latin typeface="Calibri" panose="020F0502020204030204" pitchFamily="34" charset="0"/>
                <a:cs typeface="Calibri" panose="020F0502020204030204" pitchFamily="34" charset="0"/>
              </a:rPr>
              <a:t>ОЗНАКОМЛЕНИЕ С МАТЕРИАЛАМИ ПРЕЗЕНТАЦИИ НЕ ЗАМЕНЯЕТ ИЗУЧЕНИЕ                 НОРМАТИВНЫХ ПРАВОВЫХ АКТОВ,                                                                                              ДОКУМЕНТОВ АУДИТОРСКОЙ ПАЛАТЫ.</a:t>
            </a:r>
          </a:p>
        </p:txBody>
      </p:sp>
      <p:pic>
        <p:nvPicPr>
          <p:cNvPr id="4" name="Рисунок 3" descr="Восклицательный знак">
            <a:extLst>
              <a:ext uri="{FF2B5EF4-FFF2-40B4-BE49-F238E27FC236}">
                <a16:creationId xmlns:a16="http://schemas.microsoft.com/office/drawing/2014/main" id="{90870C50-3F83-4908-8F79-57CE4F84EF6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38800" y="904268"/>
            <a:ext cx="914400" cy="914400"/>
          </a:xfrm>
          <a:prstGeom prst="rect">
            <a:avLst/>
          </a:prstGeom>
        </p:spPr>
      </p:pic>
      <p:pic>
        <p:nvPicPr>
          <p:cNvPr id="5" name="Рисунок 4">
            <a:extLst>
              <a:ext uri="{FF2B5EF4-FFF2-40B4-BE49-F238E27FC236}">
                <a16:creationId xmlns:a16="http://schemas.microsoft.com/office/drawing/2014/main" id="{2CE4C639-0E7E-404E-B434-F3B643CA49EC}"/>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149901" y="4444180"/>
            <a:ext cx="1721376" cy="1766190"/>
          </a:xfrm>
          <a:prstGeom prst="rect">
            <a:avLst/>
          </a:prstGeom>
        </p:spPr>
      </p:pic>
    </p:spTree>
    <p:extLst>
      <p:ext uri="{BB962C8B-B14F-4D97-AF65-F5344CB8AC3E}">
        <p14:creationId xmlns:p14="http://schemas.microsoft.com/office/powerpoint/2010/main" val="393332015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8"/>
          <p:cNvSpPr>
            <a:spLocks noGrp="1" noChangeAspect="1"/>
          </p:cNvSpPr>
          <p:nvPr>
            <p:ph type="title"/>
          </p:nvPr>
        </p:nvSpPr>
        <p:spPr>
          <a:xfrm>
            <a:off x="2786248" y="2967830"/>
            <a:ext cx="6865431" cy="1325563"/>
          </a:xfrm>
        </p:spPr>
        <p:txBody>
          <a:bodyPr>
            <a:normAutofit fontScale="90000"/>
          </a:bodyPr>
          <a:lstStyle/>
          <a:p>
            <a:pPr algn="ctr"/>
            <a:r>
              <a:rPr lang="ru-RU" sz="5400" b="1" dirty="0">
                <a:solidFill>
                  <a:srgbClr val="A62639"/>
                </a:solidFill>
                <a:latin typeface="Arial" panose="020B0604020202020204" pitchFamily="34" charset="0"/>
                <a:ea typeface="Helvetica Neue Condensed Black" panose="02000503000000020004" pitchFamily="2" charset="0"/>
                <a:cs typeface="Arial" panose="020B0604020202020204" pitchFamily="34" charset="0"/>
              </a:rPr>
              <a:t>СПАСИБО </a:t>
            </a:r>
            <a:br>
              <a:rPr lang="en-US" sz="5400" b="1" dirty="0">
                <a:solidFill>
                  <a:srgbClr val="A62639"/>
                </a:solidFill>
                <a:latin typeface="Arial" panose="020B0604020202020204" pitchFamily="34" charset="0"/>
                <a:ea typeface="Helvetica Neue Condensed Black" panose="02000503000000020004" pitchFamily="2" charset="0"/>
                <a:cs typeface="Arial" panose="020B0604020202020204" pitchFamily="34" charset="0"/>
              </a:rPr>
            </a:br>
            <a:r>
              <a:rPr lang="ru-RU" sz="5400" b="1" dirty="0">
                <a:solidFill>
                  <a:srgbClr val="A62639"/>
                </a:solidFill>
                <a:latin typeface="Arial" panose="020B0604020202020204" pitchFamily="34" charset="0"/>
                <a:ea typeface="Helvetica Neue Condensed Black" panose="02000503000000020004" pitchFamily="2" charset="0"/>
                <a:cs typeface="Arial" panose="020B0604020202020204" pitchFamily="34" charset="0"/>
              </a:rPr>
              <a:t>ЗА ВНИМАНИЕ!</a:t>
            </a:r>
          </a:p>
        </p:txBody>
      </p:sp>
      <p:sp>
        <p:nvSpPr>
          <p:cNvPr id="4" name="TextBox 3">
            <a:extLst>
              <a:ext uri="{FF2B5EF4-FFF2-40B4-BE49-F238E27FC236}">
                <a16:creationId xmlns:a16="http://schemas.microsoft.com/office/drawing/2014/main" id="{DA422FB2-4FAF-9041-8B6E-7ECDA23BCAA3}"/>
              </a:ext>
            </a:extLst>
          </p:cNvPr>
          <p:cNvSpPr txBox="1">
            <a:spLocks noChangeAspect="1"/>
          </p:cNvSpPr>
          <p:nvPr/>
        </p:nvSpPr>
        <p:spPr>
          <a:xfrm>
            <a:off x="4208911" y="6414880"/>
            <a:ext cx="3729431" cy="338554"/>
          </a:xfrm>
          <a:prstGeom prst="rect">
            <a:avLst/>
          </a:prstGeom>
          <a:solidFill>
            <a:srgbClr val="FFFAFF"/>
          </a:solidFill>
        </p:spPr>
        <p:txBody>
          <a:bodyPr wrap="square" rtlCol="0">
            <a:spAutoFit/>
          </a:bodyPr>
          <a:lstStyle/>
          <a:p>
            <a:pPr algn="ctr"/>
            <a:r>
              <a:rPr lang="ru-RU" sz="1600" b="1" dirty="0">
                <a:solidFill>
                  <a:schemeClr val="bg1">
                    <a:lumMod val="65000"/>
                  </a:schemeClr>
                </a:solidFill>
                <a:latin typeface="Arial" panose="020B0604020202020204" pitchFamily="34" charset="0"/>
                <a:ea typeface="Helvetica Neue Condensed" panose="02000503000000020004" pitchFamily="2" charset="0"/>
                <a:cs typeface="Arial" panose="020B0604020202020204" pitchFamily="34" charset="0"/>
              </a:rPr>
              <a:t>Минск, 2023 </a:t>
            </a:r>
            <a:endParaRPr lang="en-US" sz="1600" b="1" dirty="0">
              <a:solidFill>
                <a:schemeClr val="bg1">
                  <a:lumMod val="65000"/>
                </a:schemeClr>
              </a:solidFill>
              <a:latin typeface="Arial" panose="020B0604020202020204" pitchFamily="34" charset="0"/>
              <a:ea typeface="Helvetica Neue Condensed" panose="02000503000000020004" pitchFamily="2" charset="0"/>
              <a:cs typeface="Arial" panose="020B0604020202020204" pitchFamily="34" charset="0"/>
            </a:endParaRPr>
          </a:p>
        </p:txBody>
      </p:sp>
      <p:pic>
        <p:nvPicPr>
          <p:cNvPr id="5" name="Рисунок 4"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147" y="646661"/>
            <a:ext cx="1966119" cy="1636471"/>
          </a:xfrm>
          <a:prstGeom prst="rect">
            <a:avLst/>
          </a:prstGeom>
        </p:spPr>
      </p:pic>
      <p:sp>
        <p:nvSpPr>
          <p:cNvPr id="6" name="Номер слайда 5"/>
          <p:cNvSpPr>
            <a:spLocks noGrp="1"/>
          </p:cNvSpPr>
          <p:nvPr>
            <p:ph type="sldNum" sz="quarter" idx="12"/>
          </p:nvPr>
        </p:nvSpPr>
        <p:spPr/>
        <p:txBody>
          <a:bodyPr/>
          <a:lstStyle/>
          <a:p>
            <a:fld id="{DCA76B31-08E0-4C3E-A5E7-C17239BFB4A2}" type="slidenum">
              <a:rPr lang="ru-RU" smtClean="0"/>
              <a:t>101</a:t>
            </a:fld>
            <a:endParaRPr lang="ru-RU"/>
          </a:p>
        </p:txBody>
      </p:sp>
    </p:spTree>
    <p:extLst>
      <p:ext uri="{BB962C8B-B14F-4D97-AF65-F5344CB8AC3E}">
        <p14:creationId xmlns:p14="http://schemas.microsoft.com/office/powerpoint/2010/main" val="139120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166371"/>
            <a:ext cx="1105384" cy="920050"/>
          </a:xfrm>
          <a:prstGeom prst="rect">
            <a:avLst/>
          </a:prstGeom>
        </p:spPr>
      </p:pic>
      <p:sp>
        <p:nvSpPr>
          <p:cNvPr id="11" name="Номер слайда 10"/>
          <p:cNvSpPr>
            <a:spLocks noGrp="1"/>
          </p:cNvSpPr>
          <p:nvPr>
            <p:ph type="sldNum" sz="quarter" idx="12"/>
          </p:nvPr>
        </p:nvSpPr>
        <p:spPr/>
        <p:txBody>
          <a:bodyPr/>
          <a:lstStyle/>
          <a:p>
            <a:fld id="{DCA76B31-08E0-4C3E-A5E7-C17239BFB4A2}" type="slidenum">
              <a:rPr lang="ru-RU" smtClean="0"/>
              <a:t>11</a:t>
            </a:fld>
            <a:endParaRPr lang="ru-RU" dirty="0"/>
          </a:p>
        </p:txBody>
      </p:sp>
      <p:sp>
        <p:nvSpPr>
          <p:cNvPr id="21" name="Прямоугольник 20">
            <a:extLst>
              <a:ext uri="{FF2B5EF4-FFF2-40B4-BE49-F238E27FC236}">
                <a16:creationId xmlns:a16="http://schemas.microsoft.com/office/drawing/2014/main" id="{09742E34-626E-4753-AC17-EAEB2BC7FF8E}"/>
              </a:ext>
            </a:extLst>
          </p:cNvPr>
          <p:cNvSpPr/>
          <p:nvPr/>
        </p:nvSpPr>
        <p:spPr>
          <a:xfrm>
            <a:off x="2217052" y="812296"/>
            <a:ext cx="9286043" cy="369332"/>
          </a:xfrm>
          <a:prstGeom prst="rect">
            <a:avLst/>
          </a:prstGeom>
        </p:spPr>
        <p:txBody>
          <a:bodyPr wrap="square">
            <a:spAutoFit/>
          </a:bodyPr>
          <a:lstStyle/>
          <a:p>
            <a:pPr>
              <a:spcAft>
                <a:spcPts val="0"/>
              </a:spcAft>
            </a:pPr>
            <a:endParaRPr lang="ru-RU" dirty="0">
              <a:latin typeface="Arial" panose="020B0604020202020204" pitchFamily="34" charset="0"/>
              <a:ea typeface="Times New Roman" panose="02020603050405020304" pitchFamily="18" charset="0"/>
            </a:endParaRPr>
          </a:p>
        </p:txBody>
      </p:sp>
      <p:sp>
        <p:nvSpPr>
          <p:cNvPr id="16" name="Прямоугольник 15">
            <a:extLst>
              <a:ext uri="{FF2B5EF4-FFF2-40B4-BE49-F238E27FC236}">
                <a16:creationId xmlns:a16="http://schemas.microsoft.com/office/drawing/2014/main" id="{0C25061C-FCE3-42E5-AE5F-95DE38DD86A4}"/>
              </a:ext>
            </a:extLst>
          </p:cNvPr>
          <p:cNvSpPr/>
          <p:nvPr/>
        </p:nvSpPr>
        <p:spPr>
          <a:xfrm rot="10800000" flipV="1">
            <a:off x="915438" y="2565051"/>
            <a:ext cx="1105386" cy="738664"/>
          </a:xfrm>
          <a:prstGeom prst="rect">
            <a:avLst/>
          </a:prstGeom>
          <a:ln>
            <a:solidFill>
              <a:schemeClr val="bg1"/>
            </a:solidFill>
          </a:ln>
        </p:spPr>
        <p:txBody>
          <a:bodyPr wrap="square">
            <a:spAutoFit/>
          </a:bodyPr>
          <a:lstStyle/>
          <a:p>
            <a:pPr algn="ctr"/>
            <a:r>
              <a:rPr lang="ru-RU" sz="1400" b="1" dirty="0">
                <a:solidFill>
                  <a:srgbClr val="0070C0"/>
                </a:solidFill>
                <a:latin typeface="Times New Roman" panose="02020603050405020304" pitchFamily="18" charset="0"/>
              </a:rPr>
              <a:t>ЧТО УКАЗАТЬ </a:t>
            </a:r>
          </a:p>
          <a:p>
            <a:pPr algn="ctr"/>
            <a:r>
              <a:rPr lang="ru-RU" sz="1400" b="1" dirty="0">
                <a:solidFill>
                  <a:srgbClr val="0070C0"/>
                </a:solidFill>
                <a:latin typeface="Times New Roman" panose="02020603050405020304" pitchFamily="18" charset="0"/>
              </a:rPr>
              <a:t>В ГРАФЕ 4</a:t>
            </a:r>
            <a:endParaRPr lang="ru-RU" sz="1400" b="1" dirty="0">
              <a:solidFill>
                <a:srgbClr val="0070C0"/>
              </a:solidFill>
            </a:endParaRPr>
          </a:p>
        </p:txBody>
      </p:sp>
      <p:sp>
        <p:nvSpPr>
          <p:cNvPr id="5" name="Прямоугольник 4">
            <a:extLst>
              <a:ext uri="{FF2B5EF4-FFF2-40B4-BE49-F238E27FC236}">
                <a16:creationId xmlns:a16="http://schemas.microsoft.com/office/drawing/2014/main" id="{8429751A-C6F5-4624-8836-1770EEDC940C}"/>
              </a:ext>
            </a:extLst>
          </p:cNvPr>
          <p:cNvSpPr/>
          <p:nvPr/>
        </p:nvSpPr>
        <p:spPr>
          <a:xfrm>
            <a:off x="2335480" y="812297"/>
            <a:ext cx="9306889" cy="2369880"/>
          </a:xfrm>
          <a:prstGeom prst="rect">
            <a:avLst/>
          </a:prstGeom>
        </p:spPr>
        <p:txBody>
          <a:bodyPr wrap="square">
            <a:spAutoFit/>
          </a:bodyPr>
          <a:lstStyle/>
          <a:p>
            <a:pPr lvl="0" algn="just">
              <a:defRPr/>
            </a:pPr>
            <a:r>
              <a:rPr lang="ru-RU" sz="1600" dirty="0">
                <a:solidFill>
                  <a:prstClr val="black"/>
                </a:solidFill>
                <a:latin typeface="Times New Roman" panose="02020603050405020304" pitchFamily="18" charset="0"/>
                <a:cs typeface="Times New Roman" panose="02020603050405020304" pitchFamily="18" charset="0"/>
              </a:rPr>
              <a:t>Основание в</a:t>
            </a:r>
            <a:r>
              <a:rPr lang="ru-RU" sz="1600" dirty="0">
                <a:latin typeface="Times New Roman" panose="02020603050405020304" pitchFamily="18" charset="0"/>
                <a:ea typeface="Calibri" panose="020F0502020204030204" pitchFamily="34" charset="0"/>
                <a:cs typeface="Times New Roman" panose="02020603050405020304" pitchFamily="18" charset="0"/>
              </a:rPr>
              <a:t> графе 4 формы </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должно быть изложено последовательно, кратко и позволять четко определить:</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реквизиты утвержденных документов, в которых изложены требования, процедуры, мероприятия разработанные, утвержденные и внедренные в рамках обеспечения каждого элемента системы внутренней оценки качества, включая </a:t>
            </a:r>
            <a:r>
              <a:rPr lang="ru-RU" sz="1600" dirty="0">
                <a:solidFill>
                  <a:prstClr val="black"/>
                </a:solidFill>
                <a:latin typeface="Times New Roman" panose="02020603050405020304" pitchFamily="18" charset="0"/>
                <a:cs typeface="Times New Roman" panose="02020603050405020304" pitchFamily="18" charset="0"/>
              </a:rPr>
              <a:t>пункт документа </a:t>
            </a:r>
            <a:r>
              <a:rPr kumimoji="0" lang="ru-RU" sz="2000" b="0" i="1" u="none" strike="noStrike" kern="1200" cap="none" spc="0" normalizeH="0" baseline="0" noProof="0" dirty="0">
                <a:ln>
                  <a:noFill/>
                </a:ln>
                <a:solidFill>
                  <a:srgbClr val="990033"/>
                </a:solidFill>
                <a:effectLst/>
                <a:uLnTx/>
                <a:uFillTx/>
                <a:latin typeface="Monotype Corsiva" panose="03010101010201010101" pitchFamily="66" charset="0"/>
                <a:ea typeface="+mn-ea"/>
                <a:cs typeface="Times New Roman" panose="02020603050405020304" pitchFamily="18" charset="0"/>
              </a:rPr>
              <a:t>(при отсутствии пунктов – страница), </a:t>
            </a:r>
            <a:r>
              <a:rPr lang="ru-RU" sz="1600" dirty="0">
                <a:solidFill>
                  <a:prstClr val="black"/>
                </a:solidFill>
                <a:latin typeface="Times New Roman" panose="02020603050405020304" pitchFamily="18" charset="0"/>
                <a:cs typeface="Times New Roman" panose="02020603050405020304" pitchFamily="18" charset="0"/>
              </a:rPr>
              <a:t>дата утверждения документа, наименование документа, лицо, утвердившее документ</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иные данные, которые должны быть приняты во внимание при оценке соответствия системы оценки качества аудиторской организации, аудитора–индивидуального предпринимателя требованиям законодательства об аудиторской деятельности.</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Прямоугольник 6">
            <a:extLst>
              <a:ext uri="{FF2B5EF4-FFF2-40B4-BE49-F238E27FC236}">
                <a16:creationId xmlns:a16="http://schemas.microsoft.com/office/drawing/2014/main" id="{139C5D06-F968-4380-99DF-129863E357D8}"/>
              </a:ext>
            </a:extLst>
          </p:cNvPr>
          <p:cNvSpPr/>
          <p:nvPr/>
        </p:nvSpPr>
        <p:spPr>
          <a:xfrm>
            <a:off x="2487881" y="3182177"/>
            <a:ext cx="9154488" cy="1000787"/>
          </a:xfrm>
          <a:prstGeom prst="rect">
            <a:avLst/>
          </a:prstGeom>
          <a:solidFill>
            <a:schemeClr val="accent6">
              <a:lumMod val="20000"/>
              <a:lumOff val="80000"/>
            </a:schemeClr>
          </a:solidFill>
        </p:spPr>
        <p:txBody>
          <a:bodyPr wrap="square">
            <a:spAutoFit/>
          </a:bodyPr>
          <a:lstStyle/>
          <a:p>
            <a:pPr lvl="0" algn="just">
              <a:lnSpc>
                <a:spcPct val="115000"/>
              </a:lnSpc>
              <a:spcAft>
                <a:spcPts val="600"/>
              </a:spcAft>
            </a:pPr>
            <a:r>
              <a:rPr lang="ru-RU" sz="1600" dirty="0">
                <a:latin typeface="Times New Roman" panose="02020603050405020304" pitchFamily="18" charset="0"/>
                <a:ea typeface="Calibri" panose="020F0502020204030204" pitchFamily="34" charset="0"/>
                <a:cs typeface="Times New Roman" panose="02020603050405020304" pitchFamily="18" charset="0"/>
              </a:rPr>
              <a:t>Пример 1: </a:t>
            </a:r>
          </a:p>
          <a:p>
            <a:pPr lvl="0" algn="just">
              <a:lnSpc>
                <a:spcPct val="115000"/>
              </a:lnSpc>
            </a:pPr>
            <a:r>
              <a:rPr lang="ru-RU" sz="1600" i="1" dirty="0">
                <a:latin typeface="Times New Roman" panose="02020603050405020304" pitchFamily="18" charset="0"/>
                <a:ea typeface="Calibri" panose="020F0502020204030204" pitchFamily="34" charset="0"/>
                <a:cs typeface="Times New Roman" panose="02020603050405020304" pitchFamily="18" charset="0"/>
              </a:rPr>
              <a:t>Внутренние правила аудиторской деятельности «Внутренняя оценка качества», утв. приказом директора ООО «Аудитор» 03.01.2020 №1, п. 25</a:t>
            </a:r>
            <a:endParaRPr lang="ru-RU" sz="1600"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20" name="Прямоугольник 19">
            <a:extLst>
              <a:ext uri="{FF2B5EF4-FFF2-40B4-BE49-F238E27FC236}">
                <a16:creationId xmlns:a16="http://schemas.microsoft.com/office/drawing/2014/main" id="{540F2B5C-1FEF-4FEA-B3BD-657442B94F1E}"/>
              </a:ext>
            </a:extLst>
          </p:cNvPr>
          <p:cNvSpPr/>
          <p:nvPr/>
        </p:nvSpPr>
        <p:spPr>
          <a:xfrm>
            <a:off x="2487881" y="4234649"/>
            <a:ext cx="9154489" cy="1077218"/>
          </a:xfrm>
          <a:prstGeom prst="rect">
            <a:avLst/>
          </a:prstGeom>
          <a:solidFill>
            <a:schemeClr val="accent6">
              <a:lumMod val="20000"/>
              <a:lumOff val="80000"/>
            </a:schemeClr>
          </a:solidFill>
        </p:spPr>
        <p:txBody>
          <a:bodyPr wrap="square">
            <a:spAutoFit/>
          </a:bodyPr>
          <a:lstStyle/>
          <a:p>
            <a:pPr lvl="0" algn="just"/>
            <a:r>
              <a:rPr lang="ru-RU" sz="1600" dirty="0">
                <a:latin typeface="Times New Roman" panose="02020603050405020304" pitchFamily="18" charset="0"/>
                <a:ea typeface="Calibri" panose="020F0502020204030204" pitchFamily="34" charset="0"/>
                <a:cs typeface="Times New Roman" panose="02020603050405020304" pitchFamily="18" charset="0"/>
              </a:rPr>
              <a:t>Пример 2: </a:t>
            </a:r>
          </a:p>
          <a:p>
            <a:pPr lvl="0" algn="just"/>
            <a:r>
              <a:rPr lang="ru-RU" sz="1600" i="1" dirty="0">
                <a:latin typeface="Times New Roman" panose="02020603050405020304" pitchFamily="18" charset="0"/>
                <a:ea typeface="Calibri" panose="020F0502020204030204" pitchFamily="34" charset="0"/>
                <a:cs typeface="Times New Roman" panose="02020603050405020304" pitchFamily="18" charset="0"/>
              </a:rPr>
              <a:t>Внутренние правила аудиторской деятельности «Внутренняя оценка качества», утв. приказом директора ООО «Аудитор» 03.01.2020 №1 (</a:t>
            </a:r>
            <a:r>
              <a:rPr lang="ru-RU" sz="1600" b="1" i="1" dirty="0">
                <a:latin typeface="Times New Roman" panose="02020603050405020304" pitchFamily="18" charset="0"/>
                <a:ea typeface="Calibri" panose="020F0502020204030204" pitchFamily="34" charset="0"/>
                <a:cs typeface="Times New Roman" panose="02020603050405020304" pitchFamily="18" charset="0"/>
              </a:rPr>
              <a:t>далее – ВПАД №1</a:t>
            </a:r>
            <a:r>
              <a:rPr lang="ru-RU" sz="1600" i="1" dirty="0">
                <a:latin typeface="Times New Roman" panose="02020603050405020304" pitchFamily="18" charset="0"/>
                <a:ea typeface="Calibri" panose="020F0502020204030204" pitchFamily="34" charset="0"/>
                <a:cs typeface="Times New Roman" panose="02020603050405020304" pitchFamily="18" charset="0"/>
              </a:rPr>
              <a:t>), п. 25</a:t>
            </a:r>
          </a:p>
          <a:p>
            <a:pPr lvl="0" algn="just"/>
            <a:r>
              <a:rPr lang="ru-RU" sz="1600" i="1" dirty="0">
                <a:latin typeface="Times New Roman" panose="02020603050405020304" pitchFamily="18" charset="0"/>
                <a:ea typeface="Calibri" panose="020F0502020204030204" pitchFamily="34" charset="0"/>
                <a:cs typeface="Times New Roman" panose="02020603050405020304" pitchFamily="18" charset="0"/>
              </a:rPr>
              <a:t>В прочих пунктах указывать: </a:t>
            </a:r>
            <a:r>
              <a:rPr lang="ru-RU" sz="1600" b="1" i="1" dirty="0">
                <a:latin typeface="Times New Roman" panose="02020603050405020304" pitchFamily="18" charset="0"/>
                <a:ea typeface="Calibri" panose="020F0502020204030204" pitchFamily="34" charset="0"/>
                <a:cs typeface="Times New Roman" panose="02020603050405020304" pitchFamily="18" charset="0"/>
              </a:rPr>
              <a:t>ВПАД №1, п. 28</a:t>
            </a:r>
            <a:endParaRPr lang="ru-RU" sz="1600"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54AE17C2-6ABF-485B-83E8-340C89F68861}"/>
              </a:ext>
            </a:extLst>
          </p:cNvPr>
          <p:cNvSpPr txBox="1"/>
          <p:nvPr/>
        </p:nvSpPr>
        <p:spPr>
          <a:xfrm>
            <a:off x="2217052" y="297320"/>
            <a:ext cx="7424097" cy="307777"/>
          </a:xfrm>
          <a:prstGeom prst="rect">
            <a:avLst/>
          </a:prstGeom>
          <a:noFill/>
        </p:spPr>
        <p:txBody>
          <a:bodyPr wrap="square" rtlCol="0">
            <a:spAutoFit/>
          </a:bodyPr>
          <a:lstStyle/>
          <a:p>
            <a:pPr algn="ctr"/>
            <a:r>
              <a:rPr lang="ru-RU" sz="1400" b="1" dirty="0">
                <a:solidFill>
                  <a:srgbClr val="A62639"/>
                </a:solidFill>
                <a:latin typeface="Arial" panose="020B0604020202020204" pitchFamily="34" charset="0"/>
                <a:ea typeface="Helvetica Neue" panose="02000503000000020004" pitchFamily="2" charset="0"/>
                <a:cs typeface="Arial" panose="020B0604020202020204" pitchFamily="34" charset="0"/>
              </a:rPr>
              <a:t>ФОРМА САМООЦЕНКИ</a:t>
            </a:r>
          </a:p>
        </p:txBody>
      </p:sp>
      <p:sp>
        <p:nvSpPr>
          <p:cNvPr id="2" name="Прямоугольник 1">
            <a:extLst>
              <a:ext uri="{FF2B5EF4-FFF2-40B4-BE49-F238E27FC236}">
                <a16:creationId xmlns:a16="http://schemas.microsoft.com/office/drawing/2014/main" id="{B605BDC5-7EEF-334E-B33D-D9ADC8533BF2}"/>
              </a:ext>
            </a:extLst>
          </p:cNvPr>
          <p:cNvSpPr/>
          <p:nvPr/>
        </p:nvSpPr>
        <p:spPr>
          <a:xfrm>
            <a:off x="2487881" y="5468645"/>
            <a:ext cx="9306889" cy="1077218"/>
          </a:xfrm>
          <a:prstGeom prst="rect">
            <a:avLst/>
          </a:prstGeom>
          <a:solidFill>
            <a:schemeClr val="accent6">
              <a:lumMod val="20000"/>
              <a:lumOff val="80000"/>
            </a:schemeClr>
          </a:solidFill>
        </p:spPr>
        <p:txBody>
          <a:bodyPr wrap="square">
            <a:spAutoFit/>
          </a:bodyPr>
          <a:lstStyle/>
          <a:p>
            <a:pPr lvl="0" algn="just"/>
            <a:r>
              <a:rPr lang="ru-RU" sz="1600" dirty="0">
                <a:latin typeface="Times New Roman" panose="02020603050405020304" pitchFamily="18" charset="0"/>
                <a:ea typeface="Calibri" panose="020F0502020204030204" pitchFamily="34" charset="0"/>
                <a:cs typeface="Times New Roman" panose="02020603050405020304" pitchFamily="18" charset="0"/>
              </a:rPr>
              <a:t>Пример 3: </a:t>
            </a:r>
          </a:p>
          <a:p>
            <a:pPr lvl="0" algn="just"/>
            <a:r>
              <a:rPr lang="ru-RU" sz="1600" i="1" dirty="0">
                <a:latin typeface="Times New Roman" panose="02020603050405020304" pitchFamily="18" charset="0"/>
                <a:ea typeface="Calibri" panose="020F0502020204030204" pitchFamily="34" charset="0"/>
                <a:cs typeface="Times New Roman" panose="02020603050405020304" pitchFamily="18" charset="0"/>
              </a:rPr>
              <a:t>Внутренние правила аудиторской деятельности «Внутренняя оценка качества», утв. приказом директора ООО «Аудитор» 03.01.2020 №1 (</a:t>
            </a:r>
            <a:r>
              <a:rPr lang="ru-RU" sz="1600" b="1" i="1" dirty="0">
                <a:latin typeface="Times New Roman" panose="02020603050405020304" pitchFamily="18" charset="0"/>
                <a:ea typeface="Calibri" panose="020F0502020204030204" pitchFamily="34" charset="0"/>
                <a:cs typeface="Times New Roman" panose="02020603050405020304" pitchFamily="18" charset="0"/>
              </a:rPr>
              <a:t>далее – ВПАД №1</a:t>
            </a:r>
            <a:r>
              <a:rPr lang="ru-RU" sz="1600" i="1" dirty="0">
                <a:latin typeface="Times New Roman" panose="02020603050405020304" pitchFamily="18" charset="0"/>
                <a:ea typeface="Calibri" panose="020F0502020204030204" pitchFamily="34" charset="0"/>
                <a:cs typeface="Times New Roman" panose="02020603050405020304" pitchFamily="18" charset="0"/>
              </a:rPr>
              <a:t>), стр. 5</a:t>
            </a:r>
          </a:p>
          <a:p>
            <a:pPr lvl="0" algn="just"/>
            <a:r>
              <a:rPr lang="ru-RU" sz="1600" i="1" dirty="0">
                <a:latin typeface="Times New Roman" panose="02020603050405020304" pitchFamily="18" charset="0"/>
                <a:ea typeface="Calibri" panose="020F0502020204030204" pitchFamily="34" charset="0"/>
                <a:cs typeface="Times New Roman" panose="02020603050405020304" pitchFamily="18" charset="0"/>
              </a:rPr>
              <a:t>В прочих пунктах указывать: </a:t>
            </a:r>
            <a:r>
              <a:rPr lang="ru-RU" sz="1600" b="1" i="1" dirty="0">
                <a:latin typeface="Times New Roman" panose="02020603050405020304" pitchFamily="18" charset="0"/>
                <a:ea typeface="Calibri" panose="020F0502020204030204" pitchFamily="34" charset="0"/>
                <a:cs typeface="Times New Roman" panose="02020603050405020304" pitchFamily="18" charset="0"/>
              </a:rPr>
              <a:t>ВПАД №1, стр. 8</a:t>
            </a:r>
            <a:endParaRPr lang="ru-RU" sz="1600"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a:extLst>
              <a:ext uri="{FF2B5EF4-FFF2-40B4-BE49-F238E27FC236}">
                <a16:creationId xmlns:a16="http://schemas.microsoft.com/office/drawing/2014/main" id="{C38A5D3C-EB8E-EC98-7BA4-2DDE95CC91C5}"/>
              </a:ext>
            </a:extLst>
          </p:cNvPr>
          <p:cNvSpPr/>
          <p:nvPr/>
        </p:nvSpPr>
        <p:spPr>
          <a:xfrm rot="10800000" flipV="1">
            <a:off x="683581" y="5296246"/>
            <a:ext cx="1489642" cy="1169551"/>
          </a:xfrm>
          <a:prstGeom prst="rect">
            <a:avLst/>
          </a:prstGeom>
          <a:ln>
            <a:solidFill>
              <a:schemeClr val="bg1"/>
            </a:solidFill>
          </a:ln>
        </p:spPr>
        <p:txBody>
          <a:bodyPr wrap="square">
            <a:spAutoFit/>
          </a:bodyPr>
          <a:lstStyle/>
          <a:p>
            <a:pPr algn="ctr"/>
            <a:r>
              <a:rPr lang="ru-RU" sz="1400" b="1" dirty="0">
                <a:solidFill>
                  <a:srgbClr val="990033"/>
                </a:solidFill>
                <a:latin typeface="Times New Roman" panose="02020603050405020304" pitchFamily="18" charset="0"/>
              </a:rPr>
              <a:t>ИЗМЕНЕНИЯ-2023</a:t>
            </a:r>
            <a:r>
              <a:rPr lang="ru-RU" sz="1400" b="1" dirty="0">
                <a:solidFill>
                  <a:srgbClr val="0070C0"/>
                </a:solidFill>
                <a:latin typeface="Times New Roman" panose="02020603050405020304" pitchFamily="18" charset="0"/>
              </a:rPr>
              <a:t> (в случае отсутствия пунктов во ВПАД)</a:t>
            </a:r>
            <a:endParaRPr lang="ru-RU" sz="1400" b="1" dirty="0">
              <a:solidFill>
                <a:srgbClr val="0070C0"/>
              </a:solidFill>
            </a:endParaRPr>
          </a:p>
        </p:txBody>
      </p:sp>
    </p:spTree>
    <p:extLst>
      <p:ext uri="{BB962C8B-B14F-4D97-AF65-F5344CB8AC3E}">
        <p14:creationId xmlns:p14="http://schemas.microsoft.com/office/powerpoint/2010/main" val="2652951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166371"/>
            <a:ext cx="1105384" cy="920050"/>
          </a:xfrm>
          <a:prstGeom prst="rect">
            <a:avLst/>
          </a:prstGeom>
        </p:spPr>
      </p:pic>
      <p:sp>
        <p:nvSpPr>
          <p:cNvPr id="11" name="Номер слайда 10"/>
          <p:cNvSpPr>
            <a:spLocks noGrp="1"/>
          </p:cNvSpPr>
          <p:nvPr>
            <p:ph type="sldNum" sz="quarter" idx="12"/>
          </p:nvPr>
        </p:nvSpPr>
        <p:spPr/>
        <p:txBody>
          <a:bodyPr/>
          <a:lstStyle/>
          <a:p>
            <a:fld id="{DCA76B31-08E0-4C3E-A5E7-C17239BFB4A2}" type="slidenum">
              <a:rPr lang="ru-RU" smtClean="0"/>
              <a:t>12</a:t>
            </a:fld>
            <a:endParaRPr lang="ru-RU" dirty="0"/>
          </a:p>
        </p:txBody>
      </p:sp>
      <p:sp>
        <p:nvSpPr>
          <p:cNvPr id="13" name="Прямоугольник 12">
            <a:extLst>
              <a:ext uri="{FF2B5EF4-FFF2-40B4-BE49-F238E27FC236}">
                <a16:creationId xmlns:a16="http://schemas.microsoft.com/office/drawing/2014/main" id="{1A726E31-4F38-4EF4-BF98-99121B94711E}"/>
              </a:ext>
            </a:extLst>
          </p:cNvPr>
          <p:cNvSpPr/>
          <p:nvPr/>
        </p:nvSpPr>
        <p:spPr>
          <a:xfrm rot="10800000" flipV="1">
            <a:off x="417250" y="3422103"/>
            <a:ext cx="2285750" cy="769441"/>
          </a:xfrm>
          <a:prstGeom prst="rect">
            <a:avLst/>
          </a:prstGeom>
          <a:ln>
            <a:solidFill>
              <a:schemeClr val="bg1"/>
            </a:solidFill>
          </a:ln>
        </p:spPr>
        <p:txBody>
          <a:bodyPr wrap="square">
            <a:spAutoFit/>
          </a:bodyPr>
          <a:lstStyle/>
          <a:p>
            <a:pPr algn="ctr"/>
            <a:r>
              <a:rPr lang="ru-RU" sz="1400" b="1" dirty="0">
                <a:solidFill>
                  <a:srgbClr val="0070C0"/>
                </a:solidFill>
                <a:latin typeface="Times New Roman" panose="02020603050405020304" pitchFamily="18" charset="0"/>
              </a:rPr>
              <a:t>ПРЕДСТАВЛЯЕМЫЕ КОПИИ ДОКУМЕНТОВ</a:t>
            </a:r>
          </a:p>
          <a:p>
            <a:pPr algn="ctr"/>
            <a:r>
              <a:rPr lang="ru-RU" sz="1600" b="1" dirty="0">
                <a:solidFill>
                  <a:srgbClr val="990033"/>
                </a:solidFill>
                <a:latin typeface="Times New Roman" panose="02020603050405020304" pitchFamily="18" charset="0"/>
              </a:rPr>
              <a:t>ИЗМЕНЕНИЯ-2023 </a:t>
            </a:r>
          </a:p>
        </p:txBody>
      </p:sp>
      <p:sp>
        <p:nvSpPr>
          <p:cNvPr id="21" name="Прямоугольник 20">
            <a:extLst>
              <a:ext uri="{FF2B5EF4-FFF2-40B4-BE49-F238E27FC236}">
                <a16:creationId xmlns:a16="http://schemas.microsoft.com/office/drawing/2014/main" id="{09742E34-626E-4753-AC17-EAEB2BC7FF8E}"/>
              </a:ext>
            </a:extLst>
          </p:cNvPr>
          <p:cNvSpPr/>
          <p:nvPr/>
        </p:nvSpPr>
        <p:spPr>
          <a:xfrm>
            <a:off x="2217052" y="812296"/>
            <a:ext cx="9286043" cy="369332"/>
          </a:xfrm>
          <a:prstGeom prst="rect">
            <a:avLst/>
          </a:prstGeom>
        </p:spPr>
        <p:txBody>
          <a:bodyPr wrap="square">
            <a:spAutoFit/>
          </a:bodyPr>
          <a:lstStyle/>
          <a:p>
            <a:pPr>
              <a:spcAft>
                <a:spcPts val="0"/>
              </a:spcAft>
            </a:pPr>
            <a:endParaRPr lang="ru-RU" dirty="0">
              <a:latin typeface="Arial" panose="020B0604020202020204" pitchFamily="34" charset="0"/>
              <a:ea typeface="Times New Roman" panose="02020603050405020304" pitchFamily="18" charset="0"/>
            </a:endParaRPr>
          </a:p>
        </p:txBody>
      </p:sp>
      <p:sp>
        <p:nvSpPr>
          <p:cNvPr id="22" name="Прямоугольник 21">
            <a:extLst>
              <a:ext uri="{FF2B5EF4-FFF2-40B4-BE49-F238E27FC236}">
                <a16:creationId xmlns:a16="http://schemas.microsoft.com/office/drawing/2014/main" id="{4AD4B733-FA0C-4934-9312-BFD4572EEF89}"/>
              </a:ext>
            </a:extLst>
          </p:cNvPr>
          <p:cNvSpPr/>
          <p:nvPr/>
        </p:nvSpPr>
        <p:spPr>
          <a:xfrm>
            <a:off x="2703000" y="996962"/>
            <a:ext cx="8900115" cy="2154436"/>
          </a:xfrm>
          <a:prstGeom prst="rect">
            <a:avLst/>
          </a:prstGeom>
        </p:spPr>
        <p:txBody>
          <a:bodyPr wrap="square">
            <a:spAutoFit/>
          </a:bodyPr>
          <a:lstStyle/>
          <a:p>
            <a:pPr algn="just">
              <a:spcAft>
                <a:spcPts val="0"/>
              </a:spcAft>
            </a:pPr>
            <a:r>
              <a:rPr lang="ru-RU" sz="2000" dirty="0">
                <a:latin typeface="Times New Roman" panose="02020603050405020304" pitchFamily="18" charset="0"/>
                <a:ea typeface="Tahoma" panose="020B0604030504040204" pitchFamily="34" charset="0"/>
                <a:cs typeface="Times New Roman" panose="02020603050405020304" pitchFamily="18" charset="0"/>
              </a:rPr>
              <a:t>Одновременно с предоставлением формы аудиторская организация, аудитор – индивидуальный предприниматель представляют копии документов, обосновывающих, указанную в графе 3 оценку к организации системы внутренней оценки качества и в графе 4 основание по следующим пунктам формы </a:t>
            </a:r>
            <a:r>
              <a:rPr kumimoji="0" lang="ru-RU"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в редакции решения Правления Аудиторской палаты от 31.08.2023 №22 </a:t>
            </a:r>
            <a:r>
              <a:rPr lang="ru-RU" sz="2000" dirty="0">
                <a:latin typeface="Times New Roman" panose="02020603050405020304" pitchFamily="18" charset="0"/>
                <a:ea typeface="Tahoma" panose="020B0604030504040204" pitchFamily="34" charset="0"/>
                <a:cs typeface="Times New Roman" panose="02020603050405020304" pitchFamily="18" charset="0"/>
              </a:rPr>
              <a:t>:</a:t>
            </a:r>
          </a:p>
          <a:p>
            <a:pPr>
              <a:spcAft>
                <a:spcPts val="0"/>
              </a:spcAft>
            </a:pPr>
            <a:endParaRPr lang="ru-RU" sz="1400" i="1"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id="{3666EC26-924F-4AC5-8BBF-64F6DDE3F5DA}"/>
              </a:ext>
            </a:extLst>
          </p:cNvPr>
          <p:cNvSpPr txBox="1"/>
          <p:nvPr/>
        </p:nvSpPr>
        <p:spPr>
          <a:xfrm>
            <a:off x="2217052" y="297320"/>
            <a:ext cx="7424097" cy="553998"/>
          </a:xfrm>
          <a:prstGeom prst="rect">
            <a:avLst/>
          </a:prstGeom>
          <a:noFill/>
        </p:spPr>
        <p:txBody>
          <a:bodyPr wrap="square" rtlCol="0">
            <a:spAutoFit/>
          </a:bodyPr>
          <a:lstStyle/>
          <a:p>
            <a:pPr algn="ctr"/>
            <a:r>
              <a:rPr lang="ru-RU" sz="1600" b="1" dirty="0">
                <a:solidFill>
                  <a:srgbClr val="A62639"/>
                </a:solidFill>
                <a:latin typeface="Arial" panose="020B0604020202020204" pitchFamily="34" charset="0"/>
                <a:ea typeface="Helvetica Neue" panose="02000503000000020004" pitchFamily="2" charset="0"/>
                <a:cs typeface="Arial" panose="020B0604020202020204" pitchFamily="34" charset="0"/>
              </a:rPr>
              <a:t>ФОРМА САМООЦЕНКИ</a:t>
            </a:r>
          </a:p>
          <a:p>
            <a:endParaRPr lang="x-none" sz="1400" dirty="0">
              <a:solidFill>
                <a:srgbClr val="A62639"/>
              </a:solidFill>
              <a:latin typeface="Arial" panose="020B0604020202020204" pitchFamily="34" charset="0"/>
              <a:ea typeface="Helvetica Neue" panose="02000503000000020004" pitchFamily="2" charset="0"/>
              <a:cs typeface="Arial" panose="020B0604020202020204" pitchFamily="34" charset="0"/>
            </a:endParaRPr>
          </a:p>
        </p:txBody>
      </p:sp>
      <p:sp>
        <p:nvSpPr>
          <p:cNvPr id="16" name="Прямоугольник 15">
            <a:extLst>
              <a:ext uri="{FF2B5EF4-FFF2-40B4-BE49-F238E27FC236}">
                <a16:creationId xmlns:a16="http://schemas.microsoft.com/office/drawing/2014/main" id="{E3BFFB87-CCAF-4FDE-9795-EE68F1DF8486}"/>
              </a:ext>
            </a:extLst>
          </p:cNvPr>
          <p:cNvSpPr/>
          <p:nvPr/>
        </p:nvSpPr>
        <p:spPr>
          <a:xfrm rot="10800000" flipV="1">
            <a:off x="3133817" y="4163242"/>
            <a:ext cx="8369276" cy="830997"/>
          </a:xfrm>
          <a:prstGeom prst="rect">
            <a:avLst/>
          </a:prstGeom>
        </p:spPr>
        <p:txBody>
          <a:bodyPr wrap="square">
            <a:spAutoFit/>
          </a:bodyPr>
          <a:lstStyle/>
          <a:p>
            <a:pPr algn="just"/>
            <a:r>
              <a:rPr lang="ru-RU" sz="2000"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по пунктам 1.2., 2.6.4. - при подаче формы согласно приложению 2.</a:t>
            </a:r>
            <a:endParaRPr lang="ru-RU" sz="2400" i="1" dirty="0"/>
          </a:p>
        </p:txBody>
      </p:sp>
      <p:sp>
        <p:nvSpPr>
          <p:cNvPr id="12" name="TextBox 11">
            <a:extLst>
              <a:ext uri="{FF2B5EF4-FFF2-40B4-BE49-F238E27FC236}">
                <a16:creationId xmlns:a16="http://schemas.microsoft.com/office/drawing/2014/main" id="{D3775979-E273-4C49-94CB-44C0E91A8D4B}"/>
              </a:ext>
            </a:extLst>
          </p:cNvPr>
          <p:cNvSpPr txBox="1"/>
          <p:nvPr/>
        </p:nvSpPr>
        <p:spPr>
          <a:xfrm>
            <a:off x="2991774" y="3056099"/>
            <a:ext cx="8511319" cy="914930"/>
          </a:xfrm>
          <a:prstGeom prst="rect">
            <a:avLst/>
          </a:prstGeom>
          <a:noFill/>
        </p:spPr>
        <p:txBody>
          <a:bodyPr wrap="square">
            <a:spAutoFit/>
          </a:bodyPr>
          <a:lstStyle/>
          <a:p>
            <a:pPr marL="90170" indent="540385" algn="just">
              <a:lnSpc>
                <a:spcPct val="115000"/>
              </a:lnSpc>
              <a:spcAft>
                <a:spcPts val="600"/>
              </a:spcAft>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по пунктам 1.2., 2.6.6. - при подаче формы согласно приложению 1;</a:t>
            </a:r>
            <a:endParaRPr lang="ru-BY"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6602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166371"/>
            <a:ext cx="1105384" cy="920050"/>
          </a:xfrm>
          <a:prstGeom prst="rect">
            <a:avLst/>
          </a:prstGeom>
        </p:spPr>
      </p:pic>
      <p:sp>
        <p:nvSpPr>
          <p:cNvPr id="11" name="Номер слайда 10"/>
          <p:cNvSpPr>
            <a:spLocks noGrp="1"/>
          </p:cNvSpPr>
          <p:nvPr>
            <p:ph type="sldNum" sz="quarter" idx="12"/>
          </p:nvPr>
        </p:nvSpPr>
        <p:spPr/>
        <p:txBody>
          <a:bodyPr/>
          <a:lstStyle/>
          <a:p>
            <a:fld id="{DCA76B31-08E0-4C3E-A5E7-C17239BFB4A2}" type="slidenum">
              <a:rPr lang="ru-RU" smtClean="0"/>
              <a:t>13</a:t>
            </a:fld>
            <a:endParaRPr lang="ru-RU" dirty="0"/>
          </a:p>
        </p:txBody>
      </p:sp>
      <p:sp>
        <p:nvSpPr>
          <p:cNvPr id="21" name="Прямоугольник 20">
            <a:extLst>
              <a:ext uri="{FF2B5EF4-FFF2-40B4-BE49-F238E27FC236}">
                <a16:creationId xmlns:a16="http://schemas.microsoft.com/office/drawing/2014/main" id="{09742E34-626E-4753-AC17-EAEB2BC7FF8E}"/>
              </a:ext>
            </a:extLst>
          </p:cNvPr>
          <p:cNvSpPr/>
          <p:nvPr/>
        </p:nvSpPr>
        <p:spPr>
          <a:xfrm>
            <a:off x="2217052" y="812296"/>
            <a:ext cx="9286043" cy="369332"/>
          </a:xfrm>
          <a:prstGeom prst="rect">
            <a:avLst/>
          </a:prstGeom>
        </p:spPr>
        <p:txBody>
          <a:bodyPr wrap="square">
            <a:spAutoFit/>
          </a:bodyPr>
          <a:lstStyle/>
          <a:p>
            <a:pPr>
              <a:spcAft>
                <a:spcPts val="0"/>
              </a:spcAft>
            </a:pPr>
            <a:endParaRPr lang="ru-RU" dirty="0">
              <a:latin typeface="Arial" panose="020B0604020202020204" pitchFamily="34" charset="0"/>
              <a:ea typeface="Times New Roman" panose="02020603050405020304" pitchFamily="18" charset="0"/>
            </a:endParaRPr>
          </a:p>
        </p:txBody>
      </p:sp>
      <p:sp>
        <p:nvSpPr>
          <p:cNvPr id="27" name="TextBox 26">
            <a:extLst>
              <a:ext uri="{FF2B5EF4-FFF2-40B4-BE49-F238E27FC236}">
                <a16:creationId xmlns:a16="http://schemas.microsoft.com/office/drawing/2014/main" id="{3666EC26-924F-4AC5-8BBF-64F6DDE3F5DA}"/>
              </a:ext>
            </a:extLst>
          </p:cNvPr>
          <p:cNvSpPr txBox="1"/>
          <p:nvPr/>
        </p:nvSpPr>
        <p:spPr>
          <a:xfrm>
            <a:off x="2217052" y="297320"/>
            <a:ext cx="7424097" cy="553998"/>
          </a:xfrm>
          <a:prstGeom prst="rect">
            <a:avLst/>
          </a:prstGeom>
          <a:noFill/>
        </p:spPr>
        <p:txBody>
          <a:bodyPr wrap="square" rtlCol="0">
            <a:spAutoFit/>
          </a:bodyPr>
          <a:lstStyle/>
          <a:p>
            <a:pPr algn="ctr"/>
            <a:r>
              <a:rPr lang="ru-RU" sz="1600" b="1" dirty="0">
                <a:solidFill>
                  <a:srgbClr val="A62639"/>
                </a:solidFill>
                <a:latin typeface="Arial" panose="020B0604020202020204" pitchFamily="34" charset="0"/>
                <a:ea typeface="Helvetica Neue" panose="02000503000000020004" pitchFamily="2" charset="0"/>
                <a:cs typeface="Arial" panose="020B0604020202020204" pitchFamily="34" charset="0"/>
              </a:rPr>
              <a:t>ФОРМА САМООЦЕНКИ</a:t>
            </a:r>
          </a:p>
          <a:p>
            <a:endParaRPr lang="x-none" sz="1400" dirty="0">
              <a:solidFill>
                <a:srgbClr val="A62639"/>
              </a:solidFill>
              <a:latin typeface="Arial" panose="020B0604020202020204" pitchFamily="34" charset="0"/>
              <a:ea typeface="Helvetica Neue" panose="02000503000000020004" pitchFamily="2" charset="0"/>
              <a:cs typeface="Arial" panose="020B0604020202020204" pitchFamily="34" charset="0"/>
            </a:endParaRPr>
          </a:p>
        </p:txBody>
      </p:sp>
      <p:sp>
        <p:nvSpPr>
          <p:cNvPr id="14" name="TextBox 13">
            <a:extLst>
              <a:ext uri="{FF2B5EF4-FFF2-40B4-BE49-F238E27FC236}">
                <a16:creationId xmlns:a16="http://schemas.microsoft.com/office/drawing/2014/main" id="{5B908E3B-9E70-481C-933C-75066D583CF1}"/>
              </a:ext>
            </a:extLst>
          </p:cNvPr>
          <p:cNvSpPr txBox="1"/>
          <p:nvPr/>
        </p:nvSpPr>
        <p:spPr>
          <a:xfrm>
            <a:off x="2855399" y="1181628"/>
            <a:ext cx="8747715" cy="4936864"/>
          </a:xfrm>
          <a:prstGeom prst="rect">
            <a:avLst/>
          </a:prstGeom>
          <a:noFill/>
        </p:spPr>
        <p:txBody>
          <a:bodyPr wrap="square">
            <a:spAutoFit/>
          </a:bodyPr>
          <a:lstStyle/>
          <a:p>
            <a:pPr lvl="0" algn="just">
              <a:lnSpc>
                <a:spcPct val="115000"/>
              </a:lnSpc>
              <a:spcBef>
                <a:spcPts val="1000"/>
              </a:spcBef>
              <a:spcAft>
                <a:spcPts val="600"/>
              </a:spcAft>
            </a:pPr>
            <a:r>
              <a:rPr lang="ru-RU" dirty="0">
                <a:latin typeface="Times New Roman" panose="02020603050405020304" pitchFamily="18" charset="0"/>
                <a:ea typeface="Tahoma" panose="020B0604030504040204" pitchFamily="34" charset="0"/>
                <a:cs typeface="Times New Roman" panose="02020603050405020304" pitchFamily="18" charset="0"/>
              </a:rPr>
              <a:t>Копии документов по пункту 1.2. формы согласно приложению 1 либо формы согласно приложению 2 о соответствии системы внутренней оценки качества аудиторской организации, аудитора – индивидуального предпринимателя требованиям законодательства представляются в следующих случаях:</a:t>
            </a:r>
          </a:p>
          <a:p>
            <a:pPr marL="285750" lvl="0" indent="-285750" algn="just">
              <a:lnSpc>
                <a:spcPct val="115000"/>
              </a:lnSpc>
              <a:spcBef>
                <a:spcPts val="1000"/>
              </a:spcBef>
              <a:spcAft>
                <a:spcPts val="600"/>
              </a:spcAft>
              <a:buFont typeface="Wingdings" panose="05000000000000000000" pitchFamily="2" charset="2"/>
              <a:buChar char="q"/>
            </a:pPr>
            <a:r>
              <a:rPr lang="ru-RU" dirty="0">
                <a:latin typeface="Times New Roman" panose="02020603050405020304" pitchFamily="18" charset="0"/>
                <a:ea typeface="Tahoma" panose="020B0604030504040204" pitchFamily="34" charset="0"/>
                <a:cs typeface="Times New Roman" panose="02020603050405020304" pitchFamily="18" charset="0"/>
              </a:rPr>
              <a:t>внесения изменения в документы, (в том числе в соответствии с пунктом 114 внутренних правил аудиторской деятельности Аудиторской палаты «Внешняя оценка качества работы аудиторских организаций, аудиторов, осуществляющих деятельность в качестве индивидуальных предпринимателей, утвержденных решением Правления Аудиторской палаты от 17.09.2021 № 25), по сравнению с представленными по сроку 30 сентября 2022 года (представляются изменения либо новые редакции документов, либо уведомление об отсутствии изменений);</a:t>
            </a:r>
          </a:p>
          <a:p>
            <a:pPr marL="285750" lvl="0" indent="-285750" algn="just">
              <a:lnSpc>
                <a:spcPct val="115000"/>
              </a:lnSpc>
              <a:spcBef>
                <a:spcPts val="1000"/>
              </a:spcBef>
              <a:spcAft>
                <a:spcPts val="600"/>
              </a:spcAft>
              <a:buFont typeface="Wingdings" panose="05000000000000000000" pitchFamily="2" charset="2"/>
              <a:buChar char="q"/>
            </a:pPr>
            <a:r>
              <a:rPr lang="ru-RU" dirty="0">
                <a:latin typeface="Times New Roman" panose="02020603050405020304" pitchFamily="18" charset="0"/>
                <a:ea typeface="Tahoma" panose="020B0604030504040204" pitchFamily="34" charset="0"/>
                <a:cs typeface="Times New Roman" panose="02020603050405020304" pitchFamily="18" charset="0"/>
              </a:rPr>
              <a:t>представления их впервые, то есть аудиторскими организациями, аудиторами – индивидуальными предпринимателями, вступившими в члены Аудиторской палаты после 30 сентября 2022 года.</a:t>
            </a:r>
          </a:p>
        </p:txBody>
      </p:sp>
      <p:sp>
        <p:nvSpPr>
          <p:cNvPr id="15" name="Прямоугольник 14">
            <a:extLst>
              <a:ext uri="{FF2B5EF4-FFF2-40B4-BE49-F238E27FC236}">
                <a16:creationId xmlns:a16="http://schemas.microsoft.com/office/drawing/2014/main" id="{F41D7FDD-375F-4FAF-B915-2DF7799797B4}"/>
              </a:ext>
            </a:extLst>
          </p:cNvPr>
          <p:cNvSpPr/>
          <p:nvPr/>
        </p:nvSpPr>
        <p:spPr>
          <a:xfrm rot="10800000" flipV="1">
            <a:off x="88776" y="3347395"/>
            <a:ext cx="2766621" cy="369332"/>
          </a:xfrm>
          <a:prstGeom prst="rect">
            <a:avLst/>
          </a:prstGeom>
          <a:ln>
            <a:solidFill>
              <a:schemeClr val="bg1"/>
            </a:solidFill>
          </a:ln>
        </p:spPr>
        <p:txBody>
          <a:bodyPr wrap="square">
            <a:spAutoFit/>
          </a:bodyPr>
          <a:lstStyle/>
          <a:p>
            <a:pPr algn="ctr"/>
            <a:r>
              <a:rPr lang="ru-RU" b="1" dirty="0">
                <a:solidFill>
                  <a:srgbClr val="990033"/>
                </a:solidFill>
                <a:latin typeface="Times New Roman" panose="02020603050405020304" pitchFamily="18" charset="0"/>
              </a:rPr>
              <a:t>ИЗМЕНЕНИЯ-2023</a:t>
            </a:r>
          </a:p>
        </p:txBody>
      </p:sp>
    </p:spTree>
    <p:extLst>
      <p:ext uri="{BB962C8B-B14F-4D97-AF65-F5344CB8AC3E}">
        <p14:creationId xmlns:p14="http://schemas.microsoft.com/office/powerpoint/2010/main" val="3427893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166371"/>
            <a:ext cx="1105384" cy="920050"/>
          </a:xfrm>
          <a:prstGeom prst="rect">
            <a:avLst/>
          </a:prstGeom>
        </p:spPr>
      </p:pic>
      <p:sp>
        <p:nvSpPr>
          <p:cNvPr id="11" name="Номер слайда 10"/>
          <p:cNvSpPr>
            <a:spLocks noGrp="1"/>
          </p:cNvSpPr>
          <p:nvPr>
            <p:ph type="sldNum" sz="quarter" idx="12"/>
          </p:nvPr>
        </p:nvSpPr>
        <p:spPr/>
        <p:txBody>
          <a:bodyPr/>
          <a:lstStyle/>
          <a:p>
            <a:fld id="{DCA76B31-08E0-4C3E-A5E7-C17239BFB4A2}" type="slidenum">
              <a:rPr lang="ru-RU" smtClean="0"/>
              <a:t>14</a:t>
            </a:fld>
            <a:endParaRPr lang="ru-RU" dirty="0"/>
          </a:p>
        </p:txBody>
      </p:sp>
      <p:sp>
        <p:nvSpPr>
          <p:cNvPr id="21" name="Прямоугольник 20">
            <a:extLst>
              <a:ext uri="{FF2B5EF4-FFF2-40B4-BE49-F238E27FC236}">
                <a16:creationId xmlns:a16="http://schemas.microsoft.com/office/drawing/2014/main" id="{09742E34-626E-4753-AC17-EAEB2BC7FF8E}"/>
              </a:ext>
            </a:extLst>
          </p:cNvPr>
          <p:cNvSpPr/>
          <p:nvPr/>
        </p:nvSpPr>
        <p:spPr>
          <a:xfrm>
            <a:off x="2217052" y="812296"/>
            <a:ext cx="9286043" cy="369332"/>
          </a:xfrm>
          <a:prstGeom prst="rect">
            <a:avLst/>
          </a:prstGeom>
        </p:spPr>
        <p:txBody>
          <a:bodyPr wrap="square">
            <a:spAutoFit/>
          </a:bodyPr>
          <a:lstStyle/>
          <a:p>
            <a:pPr>
              <a:spcAft>
                <a:spcPts val="0"/>
              </a:spcAft>
            </a:pPr>
            <a:endParaRPr lang="ru-RU" dirty="0">
              <a:latin typeface="Arial" panose="020B0604020202020204" pitchFamily="34" charset="0"/>
              <a:ea typeface="Times New Roman" panose="02020603050405020304" pitchFamily="18" charset="0"/>
            </a:endParaRPr>
          </a:p>
        </p:txBody>
      </p:sp>
      <p:sp>
        <p:nvSpPr>
          <p:cNvPr id="14" name="TextBox 13">
            <a:extLst>
              <a:ext uri="{FF2B5EF4-FFF2-40B4-BE49-F238E27FC236}">
                <a16:creationId xmlns:a16="http://schemas.microsoft.com/office/drawing/2014/main" id="{5B908E3B-9E70-481C-933C-75066D583CF1}"/>
              </a:ext>
            </a:extLst>
          </p:cNvPr>
          <p:cNvSpPr txBox="1"/>
          <p:nvPr/>
        </p:nvSpPr>
        <p:spPr>
          <a:xfrm>
            <a:off x="2512381" y="292963"/>
            <a:ext cx="9428684" cy="6621428"/>
          </a:xfrm>
          <a:prstGeom prst="rect">
            <a:avLst/>
          </a:prstGeom>
          <a:noFill/>
        </p:spPr>
        <p:txBody>
          <a:bodyPr wrap="square">
            <a:spAutoFit/>
          </a:bodyPr>
          <a:lstStyle/>
          <a:p>
            <a:pPr lvl="0" algn="just">
              <a:lnSpc>
                <a:spcPct val="115000"/>
              </a:lnSpc>
              <a:spcBef>
                <a:spcPts val="1000"/>
              </a:spcBef>
              <a:spcAft>
                <a:spcPts val="600"/>
              </a:spcAft>
            </a:pPr>
            <a:r>
              <a:rPr lang="ru-RU" dirty="0">
                <a:latin typeface="Times New Roman" panose="02020603050405020304" pitchFamily="18" charset="0"/>
                <a:ea typeface="Tahoma" panose="020B0604030504040204" pitchFamily="34" charset="0"/>
                <a:cs typeface="Times New Roman" panose="02020603050405020304" pitchFamily="18" charset="0"/>
              </a:rPr>
              <a:t>Изменения во ВПАД по внутренней оценке либо новая редакция ВПАД представляется в 2-х случаях:</a:t>
            </a:r>
          </a:p>
          <a:p>
            <a:pPr marL="285750" lvl="0" indent="-285750" algn="just">
              <a:lnSpc>
                <a:spcPct val="115000"/>
              </a:lnSpc>
              <a:spcBef>
                <a:spcPts val="1000"/>
              </a:spcBef>
              <a:spcAft>
                <a:spcPts val="600"/>
              </a:spcAft>
              <a:buFont typeface="Wingdings" panose="05000000000000000000" pitchFamily="2" charset="2"/>
              <a:buChar char="Ø"/>
            </a:pPr>
            <a:r>
              <a:rPr lang="ru-RU" dirty="0">
                <a:latin typeface="Times New Roman" panose="02020603050405020304" pitchFamily="18" charset="0"/>
                <a:ea typeface="Tahoma" panose="020B0604030504040204" pitchFamily="34" charset="0"/>
                <a:cs typeface="Times New Roman" panose="02020603050405020304" pitchFamily="18" charset="0"/>
              </a:rPr>
              <a:t>внесения изменения во ВПАД по внутренней оценке по сравнению с представленными по сроку 30 сентября 2022 года в соответствии с пунктом 114 внутренних правил аудиторской деятельности Аудиторской палаты «Внешняя оценка качества работы аудиторских организаций, аудиторов, осуществляющих деятельность в качестве индивидуальных предпринимателей», утвержденных решением Правления Аудиторской палаты от 17.09.2021 № 25;</a:t>
            </a:r>
          </a:p>
          <a:p>
            <a:pPr marL="285750" lvl="0" indent="-285750" algn="just">
              <a:lnSpc>
                <a:spcPct val="115000"/>
              </a:lnSpc>
              <a:spcBef>
                <a:spcPts val="1000"/>
              </a:spcBef>
              <a:spcAft>
                <a:spcPts val="600"/>
              </a:spcAft>
              <a:buFont typeface="Wingdings" panose="05000000000000000000" pitchFamily="2" charset="2"/>
              <a:buChar char="Ø"/>
            </a:pPr>
            <a:r>
              <a:rPr lang="ru-RU" dirty="0">
                <a:latin typeface="Times New Roman" panose="02020603050405020304" pitchFamily="18" charset="0"/>
                <a:ea typeface="Tahoma" panose="020B0604030504040204" pitchFamily="34" charset="0"/>
                <a:cs typeface="Times New Roman" panose="02020603050405020304" pitchFamily="18" charset="0"/>
              </a:rPr>
              <a:t>внесения изменения во ВПАД по внутренней оценке по сравнению с представленными по сроку 30 сентября 2022 года по решению аудиторской организации, аудитора – индивидуального предпринимателя.</a:t>
            </a:r>
          </a:p>
          <a:p>
            <a:pPr lvl="0" algn="just">
              <a:lnSpc>
                <a:spcPct val="115000"/>
              </a:lnSpc>
              <a:spcBef>
                <a:spcPts val="1000"/>
              </a:spcBef>
              <a:spcAft>
                <a:spcPts val="600"/>
              </a:spcAft>
            </a:pPr>
            <a:r>
              <a:rPr lang="ru-RU" dirty="0">
                <a:latin typeface="Times New Roman" panose="02020603050405020304" pitchFamily="18" charset="0"/>
                <a:ea typeface="Tahoma" panose="020B0604030504040204" pitchFamily="34" charset="0"/>
                <a:cs typeface="Times New Roman" panose="02020603050405020304" pitchFamily="18" charset="0"/>
              </a:rPr>
              <a:t>В случае непредставления ФСО по сроку 30 сентября 2022 года внутренние правила аудиторской деятельности, в соответствии с которыми аудиторской организацией, аудитором - индивидуальным предпринимателем осуществляется внутренняя оценка качества представляются в полном объеме как устранение нарушений не позднее 30 сентября 2023 года. </a:t>
            </a:r>
          </a:p>
          <a:p>
            <a:pPr lvl="0" algn="just">
              <a:lnSpc>
                <a:spcPct val="115000"/>
              </a:lnSpc>
              <a:spcBef>
                <a:spcPts val="1000"/>
              </a:spcBef>
              <a:spcAft>
                <a:spcPts val="600"/>
              </a:spcAft>
            </a:pPr>
            <a:r>
              <a:rPr lang="ru-RU" dirty="0">
                <a:latin typeface="Times New Roman" panose="02020603050405020304" pitchFamily="18" charset="0"/>
                <a:ea typeface="Tahoma" panose="020B0604030504040204" pitchFamily="34" charset="0"/>
                <a:cs typeface="Times New Roman" panose="02020603050405020304" pitchFamily="18" charset="0"/>
              </a:rPr>
              <a:t>В случае отсутствия нарушений в отчете по результатам мониторинга за 2022 год представляется уведомление об отсутствии изменений во ВПАД по внутренней оценке.</a:t>
            </a:r>
          </a:p>
        </p:txBody>
      </p:sp>
      <p:sp>
        <p:nvSpPr>
          <p:cNvPr id="15" name="Прямоугольник 14">
            <a:extLst>
              <a:ext uri="{FF2B5EF4-FFF2-40B4-BE49-F238E27FC236}">
                <a16:creationId xmlns:a16="http://schemas.microsoft.com/office/drawing/2014/main" id="{F41D7FDD-375F-4FAF-B915-2DF7799797B4}"/>
              </a:ext>
            </a:extLst>
          </p:cNvPr>
          <p:cNvSpPr/>
          <p:nvPr/>
        </p:nvSpPr>
        <p:spPr>
          <a:xfrm rot="10800000" flipV="1">
            <a:off x="88776" y="3347395"/>
            <a:ext cx="2766621" cy="369332"/>
          </a:xfrm>
          <a:prstGeom prst="rect">
            <a:avLst/>
          </a:prstGeom>
          <a:ln>
            <a:solidFill>
              <a:schemeClr val="bg1"/>
            </a:solidFill>
          </a:ln>
        </p:spPr>
        <p:txBody>
          <a:bodyPr wrap="square">
            <a:spAutoFit/>
          </a:bodyPr>
          <a:lstStyle/>
          <a:p>
            <a:pPr algn="ctr"/>
            <a:r>
              <a:rPr lang="ru-RU" b="1" dirty="0">
                <a:solidFill>
                  <a:srgbClr val="990033"/>
                </a:solidFill>
                <a:latin typeface="Times New Roman" panose="02020603050405020304" pitchFamily="18" charset="0"/>
              </a:rPr>
              <a:t>ИЗМЕНЕНИЯ-2023</a:t>
            </a:r>
          </a:p>
        </p:txBody>
      </p:sp>
    </p:spTree>
    <p:extLst>
      <p:ext uri="{BB962C8B-B14F-4D97-AF65-F5344CB8AC3E}">
        <p14:creationId xmlns:p14="http://schemas.microsoft.com/office/powerpoint/2010/main" val="1851682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166371"/>
            <a:ext cx="1105384" cy="920050"/>
          </a:xfrm>
          <a:prstGeom prst="rect">
            <a:avLst/>
          </a:prstGeom>
        </p:spPr>
      </p:pic>
      <p:sp>
        <p:nvSpPr>
          <p:cNvPr id="11" name="Номер слайда 10"/>
          <p:cNvSpPr>
            <a:spLocks noGrp="1"/>
          </p:cNvSpPr>
          <p:nvPr>
            <p:ph type="sldNum" sz="quarter" idx="12"/>
          </p:nvPr>
        </p:nvSpPr>
        <p:spPr/>
        <p:txBody>
          <a:bodyPr/>
          <a:lstStyle/>
          <a:p>
            <a:fld id="{DCA76B31-08E0-4C3E-A5E7-C17239BFB4A2}" type="slidenum">
              <a:rPr lang="ru-RU" smtClean="0"/>
              <a:t>15</a:t>
            </a:fld>
            <a:endParaRPr lang="ru-RU" dirty="0"/>
          </a:p>
        </p:txBody>
      </p:sp>
      <p:sp>
        <p:nvSpPr>
          <p:cNvPr id="21" name="Прямоугольник 20">
            <a:extLst>
              <a:ext uri="{FF2B5EF4-FFF2-40B4-BE49-F238E27FC236}">
                <a16:creationId xmlns:a16="http://schemas.microsoft.com/office/drawing/2014/main" id="{09742E34-626E-4753-AC17-EAEB2BC7FF8E}"/>
              </a:ext>
            </a:extLst>
          </p:cNvPr>
          <p:cNvSpPr/>
          <p:nvPr/>
        </p:nvSpPr>
        <p:spPr>
          <a:xfrm>
            <a:off x="2217052" y="812296"/>
            <a:ext cx="9286043" cy="369332"/>
          </a:xfrm>
          <a:prstGeom prst="rect">
            <a:avLst/>
          </a:prstGeom>
        </p:spPr>
        <p:txBody>
          <a:bodyPr wrap="square">
            <a:spAutoFit/>
          </a:bodyPr>
          <a:lstStyle/>
          <a:p>
            <a:pPr>
              <a:spcAft>
                <a:spcPts val="0"/>
              </a:spcAft>
            </a:pPr>
            <a:endParaRPr lang="ru-RU" dirty="0">
              <a:latin typeface="Arial" panose="020B0604020202020204" pitchFamily="34" charset="0"/>
              <a:ea typeface="Times New Roman" panose="02020603050405020304" pitchFamily="18" charset="0"/>
            </a:endParaRPr>
          </a:p>
        </p:txBody>
      </p:sp>
      <p:sp>
        <p:nvSpPr>
          <p:cNvPr id="14" name="TextBox 13">
            <a:extLst>
              <a:ext uri="{FF2B5EF4-FFF2-40B4-BE49-F238E27FC236}">
                <a16:creationId xmlns:a16="http://schemas.microsoft.com/office/drawing/2014/main" id="{5B908E3B-9E70-481C-933C-75066D583CF1}"/>
              </a:ext>
            </a:extLst>
          </p:cNvPr>
          <p:cNvSpPr txBox="1"/>
          <p:nvPr/>
        </p:nvSpPr>
        <p:spPr>
          <a:xfrm>
            <a:off x="932156" y="1003177"/>
            <a:ext cx="11008910" cy="5565434"/>
          </a:xfrm>
          <a:prstGeom prst="rect">
            <a:avLst/>
          </a:prstGeom>
          <a:noFill/>
        </p:spPr>
        <p:txBody>
          <a:bodyPr wrap="square">
            <a:spAutoFit/>
          </a:bodyPr>
          <a:lstStyle/>
          <a:p>
            <a:pPr lvl="0" algn="just">
              <a:lnSpc>
                <a:spcPct val="115000"/>
              </a:lnSpc>
              <a:spcBef>
                <a:spcPts val="1000"/>
              </a:spcBef>
              <a:spcAft>
                <a:spcPts val="600"/>
              </a:spcAft>
            </a:pPr>
            <a:r>
              <a:rPr lang="ru-RU" sz="2400" dirty="0">
                <a:latin typeface="Times New Roman" panose="02020603050405020304" pitchFamily="18" charset="0"/>
                <a:ea typeface="Tahoma" panose="020B0604030504040204" pitchFamily="34" charset="0"/>
                <a:cs typeface="Times New Roman" panose="02020603050405020304" pitchFamily="18" charset="0"/>
              </a:rPr>
              <a:t>В случае наличия нарушений в отчете по результатам мониторинга за 2022 год в соответствии с пунктом 114 внутренних правил аудиторской деятельности Аудиторской палаты «Внешняя оценка качества работы аудиторских организаций, аудиторов, осуществляющих деятельность в качестве индивидуальных предпринимателей», утвержденных решением Правления Аудиторской палаты от 17.09.2021 № 25:</a:t>
            </a:r>
          </a:p>
          <a:p>
            <a:pPr lvl="0" algn="just">
              <a:lnSpc>
                <a:spcPct val="115000"/>
              </a:lnSpc>
              <a:spcBef>
                <a:spcPts val="1000"/>
              </a:spcBef>
              <a:spcAft>
                <a:spcPts val="600"/>
              </a:spcAft>
            </a:pPr>
            <a:r>
              <a:rPr lang="ru-RU" sz="2400" dirty="0">
                <a:latin typeface="Times New Roman" panose="02020603050405020304" pitchFamily="18" charset="0"/>
                <a:ea typeface="Tahoma" panose="020B0604030504040204" pitchFamily="34" charset="0"/>
                <a:cs typeface="Times New Roman" panose="02020603050405020304" pitchFamily="18" charset="0"/>
              </a:rPr>
              <a:t>план мероприятий, уведомление об исполнении плана мероприятий и </a:t>
            </a:r>
            <a:r>
              <a:rPr lang="ru-RU" sz="2400" b="1" i="1" dirty="0">
                <a:latin typeface="Times New Roman" panose="02020603050405020304" pitchFamily="18" charset="0"/>
                <a:ea typeface="Tahoma" panose="020B0604030504040204" pitchFamily="34" charset="0"/>
                <a:cs typeface="Times New Roman" panose="02020603050405020304" pitchFamily="18" charset="0"/>
              </a:rPr>
              <a:t>подтверждающие документы </a:t>
            </a:r>
            <a:r>
              <a:rPr lang="ru-RU" sz="2400" dirty="0">
                <a:latin typeface="Times New Roman" panose="02020603050405020304" pitchFamily="18" charset="0"/>
                <a:ea typeface="Tahoma" panose="020B0604030504040204" pitchFamily="34" charset="0"/>
                <a:cs typeface="Times New Roman" panose="02020603050405020304" pitchFamily="18" charset="0"/>
              </a:rPr>
              <a:t>представляются членом Аудиторской палаты в Комитет по внешней оценке вместе с представлением членом Аудиторской палаты последующей ежегодной формы самооценки.</a:t>
            </a:r>
          </a:p>
          <a:p>
            <a:pPr lvl="0" algn="just">
              <a:lnSpc>
                <a:spcPct val="115000"/>
              </a:lnSpc>
              <a:spcBef>
                <a:spcPts val="1000"/>
              </a:spcBef>
              <a:spcAft>
                <a:spcPts val="600"/>
              </a:spcAft>
            </a:pPr>
            <a:r>
              <a:rPr lang="ru-RU" sz="2400" dirty="0">
                <a:latin typeface="Times New Roman" panose="02020603050405020304" pitchFamily="18" charset="0"/>
                <a:ea typeface="Tahoma" panose="020B0604030504040204" pitchFamily="34" charset="0"/>
                <a:cs typeface="Times New Roman" panose="02020603050405020304" pitchFamily="18" charset="0"/>
              </a:rPr>
              <a:t>Подтверждающими документами будут изменения во ВПАД по внутренней оценке либо новая редакция ВПАД.</a:t>
            </a:r>
            <a:endParaRPr lang="ru-RU"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C3ED50A3-F960-54FA-E36F-E9C36DEDA4C4}"/>
              </a:ext>
            </a:extLst>
          </p:cNvPr>
          <p:cNvSpPr txBox="1"/>
          <p:nvPr/>
        </p:nvSpPr>
        <p:spPr>
          <a:xfrm>
            <a:off x="2217052" y="297320"/>
            <a:ext cx="7424097" cy="615553"/>
          </a:xfrm>
          <a:prstGeom prst="rect">
            <a:avLst/>
          </a:prstGeom>
          <a:noFill/>
        </p:spPr>
        <p:txBody>
          <a:bodyPr wrap="square" rtlCol="0">
            <a:spAutoFit/>
          </a:bodyPr>
          <a:lstStyle/>
          <a:p>
            <a:pPr algn="ctr"/>
            <a:r>
              <a:rPr lang="ru-RU" sz="2000" b="1" dirty="0">
                <a:solidFill>
                  <a:srgbClr val="A62639"/>
                </a:solidFill>
                <a:latin typeface="Arial" panose="020B0604020202020204" pitchFamily="34" charset="0"/>
                <a:ea typeface="Helvetica Neue" panose="02000503000000020004" pitchFamily="2" charset="0"/>
                <a:cs typeface="Arial" panose="020B0604020202020204" pitchFamily="34" charset="0"/>
              </a:rPr>
              <a:t>УСТРАНЕНИЕ НАРУШЕНИЙ</a:t>
            </a:r>
          </a:p>
          <a:p>
            <a:endParaRPr lang="x-none" sz="1400" dirty="0">
              <a:solidFill>
                <a:srgbClr val="A62639"/>
              </a:solidFill>
              <a:latin typeface="Arial" panose="020B0604020202020204" pitchFamily="34" charset="0"/>
              <a:ea typeface="Helvetica Neue" panose="02000503000000020004" pitchFamily="2" charset="0"/>
              <a:cs typeface="Arial" panose="020B0604020202020204" pitchFamily="34" charset="0"/>
            </a:endParaRPr>
          </a:p>
        </p:txBody>
      </p:sp>
    </p:spTree>
    <p:extLst>
      <p:ext uri="{BB962C8B-B14F-4D97-AF65-F5344CB8AC3E}">
        <p14:creationId xmlns:p14="http://schemas.microsoft.com/office/powerpoint/2010/main" val="3083544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166371"/>
            <a:ext cx="1105384" cy="920050"/>
          </a:xfrm>
          <a:prstGeom prst="rect">
            <a:avLst/>
          </a:prstGeom>
        </p:spPr>
      </p:pic>
      <p:sp>
        <p:nvSpPr>
          <p:cNvPr id="11" name="Номер слайда 10"/>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A76B31-08E0-4C3E-A5E7-C17239BFB4A2}"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ru-RU"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1" name="Прямоугольник 20">
            <a:extLst>
              <a:ext uri="{FF2B5EF4-FFF2-40B4-BE49-F238E27FC236}">
                <a16:creationId xmlns:a16="http://schemas.microsoft.com/office/drawing/2014/main" id="{09742E34-626E-4753-AC17-EAEB2BC7FF8E}"/>
              </a:ext>
            </a:extLst>
          </p:cNvPr>
          <p:cNvSpPr/>
          <p:nvPr/>
        </p:nvSpPr>
        <p:spPr>
          <a:xfrm>
            <a:off x="2217052" y="812296"/>
            <a:ext cx="9286043"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p:txBody>
      </p:sp>
      <p:sp>
        <p:nvSpPr>
          <p:cNvPr id="27" name="TextBox 26">
            <a:extLst>
              <a:ext uri="{FF2B5EF4-FFF2-40B4-BE49-F238E27FC236}">
                <a16:creationId xmlns:a16="http://schemas.microsoft.com/office/drawing/2014/main" id="{3666EC26-924F-4AC5-8BBF-64F6DDE3F5DA}"/>
              </a:ext>
            </a:extLst>
          </p:cNvPr>
          <p:cNvSpPr txBox="1"/>
          <p:nvPr/>
        </p:nvSpPr>
        <p:spPr>
          <a:xfrm>
            <a:off x="2217052" y="297320"/>
            <a:ext cx="7424097"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srgbClr val="A62639"/>
                </a:solidFill>
                <a:effectLst/>
                <a:uLnTx/>
                <a:uFillTx/>
                <a:latin typeface="Arial" panose="020B0604020202020204" pitchFamily="34" charset="0"/>
                <a:ea typeface="Helvetica Neue" panose="02000503000000020004" pitchFamily="2" charset="0"/>
                <a:cs typeface="Arial" panose="020B0604020202020204" pitchFamily="34" charset="0"/>
              </a:rPr>
              <a:t>ФОРМА САМООЦЕНКИ</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400" b="0" i="0" u="none" strike="noStrike" kern="1200" cap="none" spc="0" normalizeH="0" baseline="0" noProof="0" dirty="0">
              <a:ln>
                <a:noFill/>
              </a:ln>
              <a:solidFill>
                <a:srgbClr val="A62639"/>
              </a:solidFill>
              <a:effectLst/>
              <a:uLnTx/>
              <a:uFillTx/>
              <a:latin typeface="Arial" panose="020B0604020202020204" pitchFamily="34" charset="0"/>
              <a:ea typeface="Helvetica Neue" panose="02000503000000020004" pitchFamily="2" charset="0"/>
              <a:cs typeface="Arial" panose="020B0604020202020204" pitchFamily="34" charset="0"/>
            </a:endParaRPr>
          </a:p>
        </p:txBody>
      </p:sp>
      <p:sp>
        <p:nvSpPr>
          <p:cNvPr id="14" name="TextBox 13">
            <a:extLst>
              <a:ext uri="{FF2B5EF4-FFF2-40B4-BE49-F238E27FC236}">
                <a16:creationId xmlns:a16="http://schemas.microsoft.com/office/drawing/2014/main" id="{5B908E3B-9E70-481C-933C-75066D583CF1}"/>
              </a:ext>
            </a:extLst>
          </p:cNvPr>
          <p:cNvSpPr txBox="1"/>
          <p:nvPr/>
        </p:nvSpPr>
        <p:spPr>
          <a:xfrm>
            <a:off x="2855399" y="1181628"/>
            <a:ext cx="8747715" cy="5892511"/>
          </a:xfrm>
          <a:prstGeom prst="rect">
            <a:avLst/>
          </a:prstGeom>
          <a:noFill/>
        </p:spPr>
        <p:txBody>
          <a:bodyPr wrap="square">
            <a:spAutoFit/>
          </a:bodyPr>
          <a:lstStyle/>
          <a:p>
            <a:pPr marL="0" marR="0" lvl="0" indent="0" algn="just" defTabSz="914400" rtl="0" eaLnBrk="1" fontAlgn="auto" latinLnBrk="0" hangingPunct="1">
              <a:lnSpc>
                <a:spcPct val="115000"/>
              </a:lnSpc>
              <a:spcBef>
                <a:spcPts val="1000"/>
              </a:spcBef>
              <a:spcAft>
                <a:spcPts val="600"/>
              </a:spcAft>
              <a:buClrTx/>
              <a:buSzTx/>
              <a:buFontTx/>
              <a:buNone/>
              <a:tabLst/>
              <a:defRPr/>
            </a:pPr>
            <a:r>
              <a:rPr kumimoji="0" lang="ru-RU" sz="24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По пункту 2.6.6. формы согласно приложению 1 прилагается копия Отчета по результатам внутреннего мониторинга, последнего, проведенного аудиторской организацией, аудитором - индивидуальным предпринимателем до даты предоставления формы самооценки.</a:t>
            </a:r>
          </a:p>
          <a:p>
            <a:pPr marL="0" marR="0" lvl="0" indent="0" algn="just" defTabSz="914400" rtl="0" eaLnBrk="1" fontAlgn="auto" latinLnBrk="0" hangingPunct="1">
              <a:lnSpc>
                <a:spcPct val="115000"/>
              </a:lnSpc>
              <a:spcBef>
                <a:spcPts val="1000"/>
              </a:spcBef>
              <a:spcAft>
                <a:spcPts val="600"/>
              </a:spcAft>
              <a:buClrTx/>
              <a:buSzTx/>
              <a:buFontTx/>
              <a:buNone/>
              <a:tabLst/>
              <a:defRPr/>
            </a:pPr>
            <a:r>
              <a:rPr lang="ru-RU" sz="24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Отчет должен быть составлен с </a:t>
            </a:r>
            <a:r>
              <a:rPr kumimoji="0" lang="ru-RU" sz="24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учетом пункта 2.6.8 формы согласно приложению 1. То есть, учтена периодичность внутреннего инспектирования завершенных заданий, установленная внутренними правилами оценки качества аудиторской организации, аудитора - индивидуального предпринимателя и внутренними правилами аудиторской деятельности, принятыми Аудиторской палатой.</a:t>
            </a:r>
          </a:p>
          <a:p>
            <a:pPr marL="0" marR="0" lvl="0" indent="0" algn="just" defTabSz="914400" rtl="0" eaLnBrk="1" fontAlgn="auto" latinLnBrk="0" hangingPunct="1">
              <a:lnSpc>
                <a:spcPct val="115000"/>
              </a:lnSpc>
              <a:spcBef>
                <a:spcPts val="1000"/>
              </a:spcBef>
              <a:spcAft>
                <a:spcPts val="60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p>
        </p:txBody>
      </p:sp>
      <p:sp>
        <p:nvSpPr>
          <p:cNvPr id="15" name="Прямоугольник 14">
            <a:extLst>
              <a:ext uri="{FF2B5EF4-FFF2-40B4-BE49-F238E27FC236}">
                <a16:creationId xmlns:a16="http://schemas.microsoft.com/office/drawing/2014/main" id="{F41D7FDD-375F-4FAF-B915-2DF7799797B4}"/>
              </a:ext>
            </a:extLst>
          </p:cNvPr>
          <p:cNvSpPr/>
          <p:nvPr/>
        </p:nvSpPr>
        <p:spPr>
          <a:xfrm rot="10800000" flipV="1">
            <a:off x="88776" y="3347395"/>
            <a:ext cx="2766621" cy="369332"/>
          </a:xfrm>
          <a:prstGeom prst="rect">
            <a:avLst/>
          </a:prstGeom>
          <a:ln>
            <a:solidFill>
              <a:schemeClr val="bg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rgbClr val="990033"/>
                </a:solidFill>
                <a:effectLst/>
                <a:uLnTx/>
                <a:uFillTx/>
                <a:latin typeface="Times New Roman" panose="02020603050405020304" pitchFamily="18" charset="0"/>
                <a:ea typeface="+mn-ea"/>
                <a:cs typeface="+mn-cs"/>
              </a:rPr>
              <a:t>ИЗМЕНЕНИЯ-2023</a:t>
            </a:r>
          </a:p>
        </p:txBody>
      </p:sp>
    </p:spTree>
    <p:extLst>
      <p:ext uri="{BB962C8B-B14F-4D97-AF65-F5344CB8AC3E}">
        <p14:creationId xmlns:p14="http://schemas.microsoft.com/office/powerpoint/2010/main" val="2413178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166371"/>
            <a:ext cx="1105384" cy="920050"/>
          </a:xfrm>
          <a:prstGeom prst="rect">
            <a:avLst/>
          </a:prstGeom>
        </p:spPr>
      </p:pic>
      <p:sp>
        <p:nvSpPr>
          <p:cNvPr id="11" name="Номер слайда 10"/>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A76B31-08E0-4C3E-A5E7-C17239BFB4A2}"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ru-RU"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1" name="Прямоугольник 20">
            <a:extLst>
              <a:ext uri="{FF2B5EF4-FFF2-40B4-BE49-F238E27FC236}">
                <a16:creationId xmlns:a16="http://schemas.microsoft.com/office/drawing/2014/main" id="{09742E34-626E-4753-AC17-EAEB2BC7FF8E}"/>
              </a:ext>
            </a:extLst>
          </p:cNvPr>
          <p:cNvSpPr/>
          <p:nvPr/>
        </p:nvSpPr>
        <p:spPr>
          <a:xfrm>
            <a:off x="2217052" y="812296"/>
            <a:ext cx="9286043"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p:txBody>
      </p:sp>
      <p:sp>
        <p:nvSpPr>
          <p:cNvPr id="27" name="TextBox 26">
            <a:extLst>
              <a:ext uri="{FF2B5EF4-FFF2-40B4-BE49-F238E27FC236}">
                <a16:creationId xmlns:a16="http://schemas.microsoft.com/office/drawing/2014/main" id="{3666EC26-924F-4AC5-8BBF-64F6DDE3F5DA}"/>
              </a:ext>
            </a:extLst>
          </p:cNvPr>
          <p:cNvSpPr txBox="1"/>
          <p:nvPr/>
        </p:nvSpPr>
        <p:spPr>
          <a:xfrm>
            <a:off x="2217052" y="297320"/>
            <a:ext cx="742409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srgbClr val="A62639"/>
                </a:solidFill>
                <a:effectLst/>
                <a:uLnTx/>
                <a:uFillTx/>
                <a:latin typeface="Arial" panose="020B0604020202020204" pitchFamily="34" charset="0"/>
                <a:ea typeface="Helvetica Neue" panose="02000503000000020004" pitchFamily="2" charset="0"/>
                <a:cs typeface="Arial" panose="020B0604020202020204" pitchFamily="34" charset="0"/>
              </a:rPr>
              <a:t>Отчет по результатам внутреннего мониторинга </a:t>
            </a:r>
            <a:endParaRPr kumimoji="0" lang="x-none" sz="2000" b="0" i="0" u="none" strike="noStrike" kern="1200" cap="none" spc="0" normalizeH="0" baseline="0" noProof="0" dirty="0">
              <a:ln>
                <a:noFill/>
              </a:ln>
              <a:solidFill>
                <a:srgbClr val="A62639"/>
              </a:solidFill>
              <a:effectLst/>
              <a:uLnTx/>
              <a:uFillTx/>
              <a:latin typeface="Arial" panose="020B0604020202020204" pitchFamily="34" charset="0"/>
              <a:ea typeface="Helvetica Neue" panose="02000503000000020004" pitchFamily="2" charset="0"/>
              <a:cs typeface="Arial" panose="020B0604020202020204" pitchFamily="34" charset="0"/>
            </a:endParaRPr>
          </a:p>
        </p:txBody>
      </p:sp>
      <p:sp>
        <p:nvSpPr>
          <p:cNvPr id="14" name="TextBox 13">
            <a:extLst>
              <a:ext uri="{FF2B5EF4-FFF2-40B4-BE49-F238E27FC236}">
                <a16:creationId xmlns:a16="http://schemas.microsoft.com/office/drawing/2014/main" id="{5B908E3B-9E70-481C-933C-75066D583CF1}"/>
              </a:ext>
            </a:extLst>
          </p:cNvPr>
          <p:cNvSpPr txBox="1"/>
          <p:nvPr/>
        </p:nvSpPr>
        <p:spPr>
          <a:xfrm>
            <a:off x="958788" y="949911"/>
            <a:ext cx="10644326" cy="5831212"/>
          </a:xfrm>
          <a:prstGeom prst="rect">
            <a:avLst/>
          </a:prstGeom>
          <a:noFill/>
        </p:spPr>
        <p:txBody>
          <a:bodyPr wrap="square">
            <a:spAutoFit/>
          </a:bodyPr>
          <a:lstStyle/>
          <a:p>
            <a:pPr marL="0" marR="0" lvl="0" indent="0" algn="just" defTabSz="914400" rtl="0" eaLnBrk="1" fontAlgn="auto" latinLnBrk="0" hangingPunct="1">
              <a:lnSpc>
                <a:spcPct val="115000"/>
              </a:lnSpc>
              <a:spcBef>
                <a:spcPts val="1000"/>
              </a:spcBef>
              <a:spcAft>
                <a:spcPts val="60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Отчет по результатам внутреннего мониторинга </a:t>
            </a:r>
            <a:r>
              <a:rPr lang="ru-RU" sz="16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должен быть </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подготовлен в соответствии с пунктами 46 или 47 внутренних правил аудиторской деятельности «Система внутренней оценки качества работы аудиторов», утвержденных решением правления Аудиторской палаты от 05.04.2021 №8.</a:t>
            </a:r>
          </a:p>
          <a:p>
            <a:pPr marR="0" lvl="0" algn="just" defTabSz="914400" rtl="0" eaLnBrk="1" fontAlgn="auto" latinLnBrk="0" hangingPunct="1">
              <a:lnSpc>
                <a:spcPct val="115000"/>
              </a:lnSpc>
              <a:spcBef>
                <a:spcPts val="1000"/>
              </a:spcBef>
              <a:spcAft>
                <a:spcPts val="600"/>
              </a:spcAft>
              <a:buClrTx/>
              <a:buSzTx/>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В соответствии с пунктом 46 для аудиторской организации, аудитора – индивидуального предпринимателя отчет о внутреннем мониторинге должен включать, как минимум, следующую информацию:</a:t>
            </a:r>
          </a:p>
          <a:p>
            <a:pPr marL="285750" marR="0" lvl="0" indent="-285750" algn="just" defTabSz="914400" rtl="0" eaLnBrk="1" fontAlgn="auto" latinLnBrk="0" hangingPunct="1">
              <a:lnSpc>
                <a:spcPct val="115000"/>
              </a:lnSpc>
              <a:spcBef>
                <a:spcPts val="1000"/>
              </a:spcBef>
              <a:spcAft>
                <a:spcPts val="600"/>
              </a:spcAft>
              <a:buClrTx/>
              <a:buSzTx/>
              <a:buFont typeface="Wingdings" panose="05000000000000000000" pitchFamily="2" charset="2"/>
              <a:buChar char="q"/>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процедуры внутреннего мониторинга, включая процесс отбора аудиторских заданий для проведения внутреннего инспектирования;</a:t>
            </a:r>
          </a:p>
          <a:p>
            <a:pPr marL="285750" marR="0" lvl="0" indent="-285750" algn="just" defTabSz="914400" rtl="0" eaLnBrk="1" fontAlgn="auto" latinLnBrk="0" hangingPunct="1">
              <a:lnSpc>
                <a:spcPct val="115000"/>
              </a:lnSpc>
              <a:spcBef>
                <a:spcPts val="1000"/>
              </a:spcBef>
              <a:spcAft>
                <a:spcPts val="600"/>
              </a:spcAft>
              <a:buClrTx/>
              <a:buSzTx/>
              <a:buFont typeface="Wingdings" panose="05000000000000000000" pitchFamily="2" charset="2"/>
              <a:buChar char="q"/>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результат оценки соблюдения аудиторской организацией, аудитором – индивидуальным предпринимателем этических требований и требований законодательства об аудиторской деятельности;</a:t>
            </a:r>
          </a:p>
          <a:p>
            <a:pPr marL="285750" marR="0" lvl="0" indent="-285750" algn="just" defTabSz="914400" rtl="0" eaLnBrk="1" fontAlgn="auto" latinLnBrk="0" hangingPunct="1">
              <a:lnSpc>
                <a:spcPct val="115000"/>
              </a:lnSpc>
              <a:spcBef>
                <a:spcPts val="1000"/>
              </a:spcBef>
              <a:spcAft>
                <a:spcPts val="600"/>
              </a:spcAft>
              <a:buClrTx/>
              <a:buSzTx/>
              <a:buFont typeface="Wingdings" panose="05000000000000000000" pitchFamily="2" charset="2"/>
              <a:buChar char="q"/>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выводы о том, была ли система внутренней оценки качества разработана надлежащим образом и эффективно внедрена;</a:t>
            </a:r>
          </a:p>
          <a:p>
            <a:pPr marL="285750" marR="0" lvl="0" indent="-285750" algn="just" defTabSz="914400" rtl="0" eaLnBrk="1" fontAlgn="auto" latinLnBrk="0" hangingPunct="1">
              <a:lnSpc>
                <a:spcPct val="115000"/>
              </a:lnSpc>
              <a:spcBef>
                <a:spcPts val="1000"/>
              </a:spcBef>
              <a:spcAft>
                <a:spcPts val="600"/>
              </a:spcAft>
              <a:buClrTx/>
              <a:buSzTx/>
              <a:buFont typeface="Wingdings" panose="05000000000000000000" pitchFamily="2" charset="2"/>
              <a:buChar char="q"/>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результаты оценки того, применялись ли надлежащим образом принципы и процедуры системы внутренней оценки качества, чтобы можно было сделать вывод о том, что подготавливаемые по результатам выполнения аудиторских заданий итоговые документы всегда носят надлежащий характер с учетом цели аудиторского задания;</a:t>
            </a:r>
          </a:p>
          <a:p>
            <a:pPr marL="285750" marR="0" lvl="0" indent="-285750" algn="just" defTabSz="914400" rtl="0" eaLnBrk="1" fontAlgn="auto" latinLnBrk="0" hangingPunct="1">
              <a:lnSpc>
                <a:spcPct val="115000"/>
              </a:lnSpc>
              <a:spcBef>
                <a:spcPts val="1000"/>
              </a:spcBef>
              <a:spcAft>
                <a:spcPts val="600"/>
              </a:spcAft>
              <a:buClrTx/>
              <a:buSzTx/>
              <a:buFont typeface="Wingdings" panose="05000000000000000000" pitchFamily="2" charset="2"/>
              <a:buChar char="q"/>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описание выявленных недостатков, оценку их последствий и требования по их устранению (с указанием ответственных лиц, сроков и предпринимаемых мер).</a:t>
            </a:r>
            <a:endPar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34279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166371"/>
            <a:ext cx="1105384" cy="920050"/>
          </a:xfrm>
          <a:prstGeom prst="rect">
            <a:avLst/>
          </a:prstGeom>
        </p:spPr>
      </p:pic>
      <p:sp>
        <p:nvSpPr>
          <p:cNvPr id="11" name="Номер слайда 10"/>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A76B31-08E0-4C3E-A5E7-C17239BFB4A2}"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ru-RU"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1" name="Прямоугольник 20">
            <a:extLst>
              <a:ext uri="{FF2B5EF4-FFF2-40B4-BE49-F238E27FC236}">
                <a16:creationId xmlns:a16="http://schemas.microsoft.com/office/drawing/2014/main" id="{09742E34-626E-4753-AC17-EAEB2BC7FF8E}"/>
              </a:ext>
            </a:extLst>
          </p:cNvPr>
          <p:cNvSpPr/>
          <p:nvPr/>
        </p:nvSpPr>
        <p:spPr>
          <a:xfrm>
            <a:off x="2217052" y="812296"/>
            <a:ext cx="9286043"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p:txBody>
      </p:sp>
      <p:sp>
        <p:nvSpPr>
          <p:cNvPr id="27" name="TextBox 26">
            <a:extLst>
              <a:ext uri="{FF2B5EF4-FFF2-40B4-BE49-F238E27FC236}">
                <a16:creationId xmlns:a16="http://schemas.microsoft.com/office/drawing/2014/main" id="{3666EC26-924F-4AC5-8BBF-64F6DDE3F5DA}"/>
              </a:ext>
            </a:extLst>
          </p:cNvPr>
          <p:cNvSpPr txBox="1"/>
          <p:nvPr/>
        </p:nvSpPr>
        <p:spPr>
          <a:xfrm>
            <a:off x="2217052" y="297320"/>
            <a:ext cx="742409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srgbClr val="A62639"/>
                </a:solidFill>
                <a:effectLst/>
                <a:uLnTx/>
                <a:uFillTx/>
                <a:latin typeface="Arial" panose="020B0604020202020204" pitchFamily="34" charset="0"/>
                <a:ea typeface="Helvetica Neue" panose="02000503000000020004" pitchFamily="2" charset="0"/>
                <a:cs typeface="Arial" panose="020B0604020202020204" pitchFamily="34" charset="0"/>
              </a:rPr>
              <a:t>Отчет по результатам внутреннего мониторинга </a:t>
            </a:r>
            <a:endParaRPr kumimoji="0" lang="x-none" sz="2000" b="0" i="0" u="none" strike="noStrike" kern="1200" cap="none" spc="0" normalizeH="0" baseline="0" noProof="0" dirty="0">
              <a:ln>
                <a:noFill/>
              </a:ln>
              <a:solidFill>
                <a:srgbClr val="A62639"/>
              </a:solidFill>
              <a:effectLst/>
              <a:uLnTx/>
              <a:uFillTx/>
              <a:latin typeface="Arial" panose="020B0604020202020204" pitchFamily="34" charset="0"/>
              <a:ea typeface="Helvetica Neue" panose="02000503000000020004" pitchFamily="2" charset="0"/>
              <a:cs typeface="Arial" panose="020B0604020202020204" pitchFamily="34" charset="0"/>
            </a:endParaRPr>
          </a:p>
        </p:txBody>
      </p:sp>
      <p:sp>
        <p:nvSpPr>
          <p:cNvPr id="14" name="TextBox 13">
            <a:extLst>
              <a:ext uri="{FF2B5EF4-FFF2-40B4-BE49-F238E27FC236}">
                <a16:creationId xmlns:a16="http://schemas.microsoft.com/office/drawing/2014/main" id="{5B908E3B-9E70-481C-933C-75066D583CF1}"/>
              </a:ext>
            </a:extLst>
          </p:cNvPr>
          <p:cNvSpPr txBox="1"/>
          <p:nvPr/>
        </p:nvSpPr>
        <p:spPr>
          <a:xfrm>
            <a:off x="958788" y="949911"/>
            <a:ext cx="10644326" cy="5342873"/>
          </a:xfrm>
          <a:prstGeom prst="rect">
            <a:avLst/>
          </a:prstGeom>
          <a:noFill/>
        </p:spPr>
        <p:txBody>
          <a:bodyPr wrap="square">
            <a:spAutoFit/>
          </a:bodyPr>
          <a:lstStyle/>
          <a:p>
            <a:pPr marR="0" lvl="0" algn="just" defTabSz="914400" rtl="0" eaLnBrk="1" fontAlgn="auto" latinLnBrk="0" hangingPunct="1">
              <a:lnSpc>
                <a:spcPct val="115000"/>
              </a:lnSpc>
              <a:spcBef>
                <a:spcPts val="1000"/>
              </a:spcBef>
              <a:spcAft>
                <a:spcPts val="600"/>
              </a:spcAft>
              <a:buClrTx/>
              <a:buSzTx/>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В соответствии с пунктом 47 аудиторская организация, аудитор – индивидуальный предприниматель могут принять решение о проведении внутреннего мониторинга с привлечением экспертов по внутренней оценке. Итоговым документом задания, обеспечивающего уверенность, на проведение внутреннего мониторинга является отчет по результатам внутреннего мониторинга, который содержит в том числе:</a:t>
            </a:r>
          </a:p>
          <a:p>
            <a:pPr marL="285750" marR="0" lvl="0" indent="-285750" algn="just" defTabSz="914400" rtl="0" eaLnBrk="1" fontAlgn="auto" latinLnBrk="0" hangingPunct="1">
              <a:lnSpc>
                <a:spcPct val="115000"/>
              </a:lnSpc>
              <a:spcBef>
                <a:spcPts val="1000"/>
              </a:spcBef>
              <a:spcAft>
                <a:spcPts val="600"/>
              </a:spcAft>
              <a:buClrTx/>
              <a:buSzTx/>
              <a:buFont typeface="Wingdings" panose="05000000000000000000" pitchFamily="2" charset="2"/>
              <a:buChar char="q"/>
              <a:tabLst/>
              <a:defRPr/>
            </a:pPr>
            <a:r>
              <a:rPr lang="ru-RU" sz="16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с</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ведения о результатах внутреннего мониторинга в части анализа системы внутренней оценки качества аудиторской организации, аудитора – индивидуального предпринимателя;</a:t>
            </a:r>
          </a:p>
          <a:p>
            <a:pPr marL="285750" marR="0" lvl="0" indent="-285750" algn="just" defTabSz="914400" rtl="0" eaLnBrk="1" fontAlgn="auto" latinLnBrk="0" hangingPunct="1">
              <a:lnSpc>
                <a:spcPct val="115000"/>
              </a:lnSpc>
              <a:spcBef>
                <a:spcPts val="1000"/>
              </a:spcBef>
              <a:spcAft>
                <a:spcPts val="600"/>
              </a:spcAft>
              <a:buClrTx/>
              <a:buSzTx/>
              <a:buFont typeface="Wingdings" panose="05000000000000000000" pitchFamily="2" charset="2"/>
              <a:buChar char="q"/>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анализ изменений законодательства об аудиторской деятельности, иных нормативных правовых актов и их влияния на установленные аудиторской организацией, аудитором – индивидуальным предпринимателем принципы и процедуры системы внутренней оценки качества;</a:t>
            </a:r>
          </a:p>
          <a:p>
            <a:pPr marL="285750" marR="0" lvl="0" indent="-285750" algn="just" defTabSz="914400" rtl="0" eaLnBrk="1" fontAlgn="auto" latinLnBrk="0" hangingPunct="1">
              <a:lnSpc>
                <a:spcPct val="115000"/>
              </a:lnSpc>
              <a:spcBef>
                <a:spcPts val="1000"/>
              </a:spcBef>
              <a:spcAft>
                <a:spcPts val="600"/>
              </a:spcAft>
              <a:buClrTx/>
              <a:buSzTx/>
              <a:buFont typeface="Wingdings" panose="05000000000000000000" pitchFamily="2" charset="2"/>
              <a:buChar char="q"/>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анализ эффективности принципов и процедур всех элементов внутренней оценки качества;</a:t>
            </a:r>
          </a:p>
          <a:p>
            <a:pPr marL="285750" marR="0" lvl="0" indent="-285750" algn="just" defTabSz="914400" rtl="0" eaLnBrk="1" fontAlgn="auto" latinLnBrk="0" hangingPunct="1">
              <a:lnSpc>
                <a:spcPct val="115000"/>
              </a:lnSpc>
              <a:spcBef>
                <a:spcPts val="1000"/>
              </a:spcBef>
              <a:spcAft>
                <a:spcPts val="600"/>
              </a:spcAft>
              <a:buClrTx/>
              <a:buSzTx/>
              <a:buFont typeface="Wingdings" panose="05000000000000000000" pitchFamily="2" charset="2"/>
              <a:buChar char="q"/>
              <a:tabLst/>
              <a:defRPr/>
            </a:pPr>
            <a:r>
              <a:rPr lang="ru-RU" sz="16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с</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ведения о результатах внутреннего мониторинга в части внутреннего инспектирования завершенных аудиторских заданий с указанием порядка отбора и информации об отобранных для внутреннего инспектирования завершенных аудиторских заданий;</a:t>
            </a:r>
          </a:p>
          <a:p>
            <a:pPr marL="285750" marR="0" lvl="0" indent="-285750" algn="just" defTabSz="914400" rtl="0" eaLnBrk="1" fontAlgn="auto" latinLnBrk="0" hangingPunct="1">
              <a:lnSpc>
                <a:spcPct val="115000"/>
              </a:lnSpc>
              <a:spcBef>
                <a:spcPts val="1000"/>
              </a:spcBef>
              <a:spcAft>
                <a:spcPts val="600"/>
              </a:spcAft>
              <a:buClrTx/>
              <a:buSzTx/>
              <a:buFont typeface="Wingdings" panose="05000000000000000000" pitchFamily="2" charset="2"/>
              <a:buChar char="q"/>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выявленные недостатки системы внутренней оценки качества аудиторской организации, аудитора – индивидуального предпринимателя.  </a:t>
            </a:r>
          </a:p>
        </p:txBody>
      </p:sp>
    </p:spTree>
    <p:extLst>
      <p:ext uri="{BB962C8B-B14F-4D97-AF65-F5344CB8AC3E}">
        <p14:creationId xmlns:p14="http://schemas.microsoft.com/office/powerpoint/2010/main" val="3429799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166371"/>
            <a:ext cx="1105384" cy="920050"/>
          </a:xfrm>
          <a:prstGeom prst="rect">
            <a:avLst/>
          </a:prstGeom>
        </p:spPr>
      </p:pic>
      <p:sp>
        <p:nvSpPr>
          <p:cNvPr id="11" name="Номер слайда 10"/>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A76B31-08E0-4C3E-A5E7-C17239BFB4A2}"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ru-RU"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1" name="Прямоугольник 20">
            <a:extLst>
              <a:ext uri="{FF2B5EF4-FFF2-40B4-BE49-F238E27FC236}">
                <a16:creationId xmlns:a16="http://schemas.microsoft.com/office/drawing/2014/main" id="{09742E34-626E-4753-AC17-EAEB2BC7FF8E}"/>
              </a:ext>
            </a:extLst>
          </p:cNvPr>
          <p:cNvSpPr/>
          <p:nvPr/>
        </p:nvSpPr>
        <p:spPr>
          <a:xfrm>
            <a:off x="2217052" y="812296"/>
            <a:ext cx="9286043"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p:txBody>
      </p:sp>
      <p:sp>
        <p:nvSpPr>
          <p:cNvPr id="27" name="TextBox 26">
            <a:extLst>
              <a:ext uri="{FF2B5EF4-FFF2-40B4-BE49-F238E27FC236}">
                <a16:creationId xmlns:a16="http://schemas.microsoft.com/office/drawing/2014/main" id="{3666EC26-924F-4AC5-8BBF-64F6DDE3F5DA}"/>
              </a:ext>
            </a:extLst>
          </p:cNvPr>
          <p:cNvSpPr txBox="1"/>
          <p:nvPr/>
        </p:nvSpPr>
        <p:spPr>
          <a:xfrm>
            <a:off x="2217052" y="297320"/>
            <a:ext cx="7424097"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srgbClr val="A62639"/>
                </a:solidFill>
                <a:effectLst/>
                <a:uLnTx/>
                <a:uFillTx/>
                <a:latin typeface="Arial" panose="020B0604020202020204" pitchFamily="34" charset="0"/>
                <a:ea typeface="Helvetica Neue" panose="02000503000000020004" pitchFamily="2" charset="0"/>
                <a:cs typeface="Arial" panose="020B0604020202020204" pitchFamily="34" charset="0"/>
              </a:rPr>
              <a:t>ФОРМА САМООЦЕНКИ</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400" b="0" i="0" u="none" strike="noStrike" kern="1200" cap="none" spc="0" normalizeH="0" baseline="0" noProof="0" dirty="0">
              <a:ln>
                <a:noFill/>
              </a:ln>
              <a:solidFill>
                <a:srgbClr val="A62639"/>
              </a:solidFill>
              <a:effectLst/>
              <a:uLnTx/>
              <a:uFillTx/>
              <a:latin typeface="Arial" panose="020B0604020202020204" pitchFamily="34" charset="0"/>
              <a:ea typeface="Helvetica Neue" panose="02000503000000020004" pitchFamily="2" charset="0"/>
              <a:cs typeface="Arial" panose="020B0604020202020204" pitchFamily="34" charset="0"/>
            </a:endParaRPr>
          </a:p>
        </p:txBody>
      </p:sp>
      <p:sp>
        <p:nvSpPr>
          <p:cNvPr id="14" name="TextBox 13">
            <a:extLst>
              <a:ext uri="{FF2B5EF4-FFF2-40B4-BE49-F238E27FC236}">
                <a16:creationId xmlns:a16="http://schemas.microsoft.com/office/drawing/2014/main" id="{5B908E3B-9E70-481C-933C-75066D583CF1}"/>
              </a:ext>
            </a:extLst>
          </p:cNvPr>
          <p:cNvSpPr txBox="1"/>
          <p:nvPr/>
        </p:nvSpPr>
        <p:spPr>
          <a:xfrm>
            <a:off x="2855399" y="1181628"/>
            <a:ext cx="8747715" cy="5360250"/>
          </a:xfrm>
          <a:prstGeom prst="rect">
            <a:avLst/>
          </a:prstGeom>
          <a:noFill/>
        </p:spPr>
        <p:txBody>
          <a:bodyPr wrap="square">
            <a:spAutoFit/>
          </a:bodyPr>
          <a:lstStyle/>
          <a:p>
            <a:pPr marL="0" marR="0" lvl="0" indent="0" algn="just" defTabSz="914400" rtl="0" eaLnBrk="1" fontAlgn="auto" latinLnBrk="0" hangingPunct="1">
              <a:lnSpc>
                <a:spcPct val="115000"/>
              </a:lnSpc>
              <a:spcBef>
                <a:spcPts val="1000"/>
              </a:spcBef>
              <a:spcAft>
                <a:spcPts val="600"/>
              </a:spcAft>
              <a:buClrTx/>
              <a:buSzTx/>
              <a:buFontTx/>
              <a:buNone/>
              <a:tabLst/>
              <a:defRPr/>
            </a:pPr>
            <a:r>
              <a:rPr kumimoji="0" lang="ru-RU" sz="24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По пункту 2.6.4. формы согласно приложению 2 прилагается копия Отчета по результатам внутреннего мониторинга, проведенного аудитором - индивидуальным предпринимателем с привлечением эксперта по внутренней оценке до даты предоставления формы самооценки.</a:t>
            </a:r>
          </a:p>
          <a:p>
            <a:pPr marL="0" marR="0" lvl="0" indent="0" algn="just" defTabSz="914400" rtl="0" eaLnBrk="1" fontAlgn="auto" latinLnBrk="0" hangingPunct="1">
              <a:lnSpc>
                <a:spcPct val="115000"/>
              </a:lnSpc>
              <a:spcBef>
                <a:spcPts val="1000"/>
              </a:spcBef>
              <a:spcAft>
                <a:spcPts val="600"/>
              </a:spcAft>
              <a:buClrTx/>
              <a:buSzTx/>
              <a:buFontTx/>
              <a:buNone/>
              <a:tabLst/>
              <a:defRPr/>
            </a:pPr>
            <a:r>
              <a:rPr kumimoji="0" lang="ru-RU" sz="24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Отчет должен быть составлен с учетом пункта 2.6.5 формы согласно приложению 2. То есть, учтена периодичность внутреннего инспектирования завершенных заданий, установленная внутренними правилами оценки качества аудитора - индивидуального предпринимателя и внутренними правилами аудиторской деятельности, принятыми Аудиторской палатой.</a:t>
            </a: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p>
        </p:txBody>
      </p:sp>
      <p:sp>
        <p:nvSpPr>
          <p:cNvPr id="15" name="Прямоугольник 14">
            <a:extLst>
              <a:ext uri="{FF2B5EF4-FFF2-40B4-BE49-F238E27FC236}">
                <a16:creationId xmlns:a16="http://schemas.microsoft.com/office/drawing/2014/main" id="{F41D7FDD-375F-4FAF-B915-2DF7799797B4}"/>
              </a:ext>
            </a:extLst>
          </p:cNvPr>
          <p:cNvSpPr/>
          <p:nvPr/>
        </p:nvSpPr>
        <p:spPr>
          <a:xfrm rot="10800000" flipV="1">
            <a:off x="88776" y="3347395"/>
            <a:ext cx="2766621" cy="369332"/>
          </a:xfrm>
          <a:prstGeom prst="rect">
            <a:avLst/>
          </a:prstGeom>
          <a:ln>
            <a:solidFill>
              <a:schemeClr val="bg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rgbClr val="990033"/>
                </a:solidFill>
                <a:effectLst/>
                <a:uLnTx/>
                <a:uFillTx/>
                <a:latin typeface="Times New Roman" panose="02020603050405020304" pitchFamily="18" charset="0"/>
                <a:ea typeface="+mn-ea"/>
                <a:cs typeface="+mn-cs"/>
              </a:rPr>
              <a:t>ИЗМЕНЕНИЯ-2023</a:t>
            </a:r>
          </a:p>
        </p:txBody>
      </p:sp>
    </p:spTree>
    <p:extLst>
      <p:ext uri="{BB962C8B-B14F-4D97-AF65-F5344CB8AC3E}">
        <p14:creationId xmlns:p14="http://schemas.microsoft.com/office/powerpoint/2010/main" val="3067896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166371"/>
            <a:ext cx="1105384" cy="920050"/>
          </a:xfrm>
          <a:prstGeom prst="rect">
            <a:avLst/>
          </a:prstGeom>
        </p:spPr>
      </p:pic>
      <p:sp>
        <p:nvSpPr>
          <p:cNvPr id="11" name="Номер слайда 10"/>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A76B31-08E0-4C3E-A5E7-C17239BFB4A2}"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ru-RU"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1" name="Прямоугольник 20">
            <a:extLst>
              <a:ext uri="{FF2B5EF4-FFF2-40B4-BE49-F238E27FC236}">
                <a16:creationId xmlns:a16="http://schemas.microsoft.com/office/drawing/2014/main" id="{09742E34-626E-4753-AC17-EAEB2BC7FF8E}"/>
              </a:ext>
            </a:extLst>
          </p:cNvPr>
          <p:cNvSpPr/>
          <p:nvPr/>
        </p:nvSpPr>
        <p:spPr>
          <a:xfrm>
            <a:off x="2217052" y="812296"/>
            <a:ext cx="9286043"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p:txBody>
      </p:sp>
      <p:sp>
        <p:nvSpPr>
          <p:cNvPr id="2" name="Прямоугольник 1">
            <a:extLst>
              <a:ext uri="{FF2B5EF4-FFF2-40B4-BE49-F238E27FC236}">
                <a16:creationId xmlns:a16="http://schemas.microsoft.com/office/drawing/2014/main" id="{8F0AC90F-8C33-4141-AD84-DA185DFDDA07}"/>
              </a:ext>
            </a:extLst>
          </p:cNvPr>
          <p:cNvSpPr/>
          <p:nvPr/>
        </p:nvSpPr>
        <p:spPr>
          <a:xfrm>
            <a:off x="838199" y="1273458"/>
            <a:ext cx="10338787" cy="4449231"/>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ru-RU" sz="2400" b="0" i="0" u="none" strike="noStrike" kern="1200" cap="none" spc="0" normalizeH="0" baseline="0" noProof="0" dirty="0">
                <a:ln>
                  <a:noFill/>
                </a:ln>
                <a:solidFill>
                  <a:prstClr val="black"/>
                </a:solidFill>
                <a:effectLst/>
                <a:uLnTx/>
                <a:uFillTx/>
                <a:latin typeface="Bahnschrift" panose="020B0502040204020203" pitchFamily="34" charset="0"/>
                <a:ea typeface="+mn-ea"/>
                <a:cs typeface="Times New Roman" panose="02020603050405020304" pitchFamily="18" charset="0"/>
              </a:rPr>
              <a:t>1. Система внутренней оценки качества</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ru-RU" sz="2400" b="0" i="0" u="none" strike="noStrike" kern="1200" cap="none" spc="0" normalizeH="0" baseline="0" noProof="0" dirty="0">
                <a:ln>
                  <a:noFill/>
                </a:ln>
                <a:solidFill>
                  <a:prstClr val="black"/>
                </a:solidFill>
                <a:effectLst/>
                <a:uLnTx/>
                <a:uFillTx/>
                <a:latin typeface="Bahnschrift" panose="020B0502040204020203" pitchFamily="34" charset="0"/>
                <a:ea typeface="+mn-ea"/>
                <a:cs typeface="Times New Roman" panose="02020603050405020304" pitchFamily="18" charset="0"/>
              </a:rPr>
              <a:t>2. Положение №20 в новой редакции</a:t>
            </a:r>
          </a:p>
          <a:p>
            <a:pPr marL="0" marR="0" lvl="0" indent="0" algn="l" defTabSz="914400" rtl="0" eaLnBrk="1" fontAlgn="auto" latinLnBrk="0" hangingPunct="1">
              <a:lnSpc>
                <a:spcPct val="150000"/>
              </a:lnSpc>
              <a:spcBef>
                <a:spcPts val="0"/>
              </a:spcBef>
              <a:spcAft>
                <a:spcPts val="0"/>
              </a:spcAft>
              <a:buClrTx/>
              <a:buSzTx/>
              <a:buFontTx/>
              <a:buNone/>
              <a:tabLst/>
              <a:defRPr/>
            </a:pPr>
            <a:r>
              <a:rPr lang="ru-RU" sz="2400" dirty="0">
                <a:solidFill>
                  <a:prstClr val="black"/>
                </a:solidFill>
                <a:latin typeface="Bahnschrift" panose="020B0502040204020203" pitchFamily="34" charset="0"/>
                <a:cs typeface="Times New Roman" panose="02020603050405020304" pitchFamily="18" charset="0"/>
              </a:rPr>
              <a:t>3. Изменения в ФСО в 2023 году и прилагаемых документах</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ru-RU" sz="2400" b="0" i="0" u="none" strike="noStrike" kern="1200" cap="none" spc="0" normalizeH="0" baseline="0" noProof="0" dirty="0">
                <a:ln>
                  <a:noFill/>
                </a:ln>
                <a:solidFill>
                  <a:prstClr val="black"/>
                </a:solidFill>
                <a:effectLst/>
                <a:uLnTx/>
                <a:uFillTx/>
                <a:latin typeface="Bahnschrift" panose="020B0502040204020203" pitchFamily="34" charset="0"/>
                <a:ea typeface="+mn-ea"/>
                <a:cs typeface="Times New Roman" panose="02020603050405020304" pitchFamily="18" charset="0"/>
              </a:rPr>
              <a:t>4. Способ представления ФСО</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ru-RU" sz="2400" b="0" i="0" u="none" strike="noStrike" kern="1200" cap="none" spc="0" normalizeH="0" baseline="0" noProof="0" dirty="0">
                <a:ln>
                  <a:noFill/>
                </a:ln>
                <a:solidFill>
                  <a:prstClr val="black"/>
                </a:solidFill>
                <a:effectLst/>
                <a:uLnTx/>
                <a:uFillTx/>
                <a:latin typeface="Bahnschrift" panose="020B0502040204020203" pitchFamily="34" charset="0"/>
                <a:ea typeface="+mn-ea"/>
                <a:cs typeface="Times New Roman" panose="02020603050405020304" pitchFamily="18" charset="0"/>
              </a:rPr>
              <a:t>5. Принципы и процедуры внутренней оценки качества </a:t>
            </a:r>
          </a:p>
          <a:p>
            <a:pPr marL="0" marR="0" lvl="0" indent="0" algn="l" defTabSz="914400" rtl="0" eaLnBrk="1" fontAlgn="auto" latinLnBrk="0" hangingPunct="1">
              <a:lnSpc>
                <a:spcPct val="150000"/>
              </a:lnSpc>
              <a:spcBef>
                <a:spcPts val="0"/>
              </a:spcBef>
              <a:spcAft>
                <a:spcPts val="0"/>
              </a:spcAft>
              <a:buClrTx/>
              <a:buSzTx/>
              <a:buFontTx/>
              <a:buNone/>
              <a:tabLst/>
              <a:defRPr/>
            </a:pPr>
            <a:r>
              <a:rPr lang="ru-RU" sz="2400" dirty="0">
                <a:solidFill>
                  <a:prstClr val="black"/>
                </a:solidFill>
                <a:latin typeface="Bahnschrift" panose="020B0502040204020203" pitchFamily="34" charset="0"/>
                <a:cs typeface="Times New Roman" panose="02020603050405020304" pitchFamily="18" charset="0"/>
              </a:rPr>
              <a:t>6. Типичные нарушения ВПАД по внутренней оценке качества </a:t>
            </a:r>
            <a:endParaRPr kumimoji="0" lang="ru-RU" sz="2400" b="0" i="0" u="none" strike="noStrike" kern="1200" cap="none" spc="0" normalizeH="0" baseline="0" noProof="0" dirty="0">
              <a:ln>
                <a:noFill/>
              </a:ln>
              <a:solidFill>
                <a:prstClr val="black"/>
              </a:solidFill>
              <a:effectLst/>
              <a:uLnTx/>
              <a:uFillTx/>
              <a:latin typeface="Bahnschrift" panose="020B0502040204020203" pitchFamily="34" charset="0"/>
              <a:ea typeface="+mn-ea"/>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ru-RU" sz="2400" b="0" i="0" u="none" strike="noStrike" kern="1200" cap="none" spc="0" normalizeH="0" baseline="0" noProof="0" dirty="0">
                <a:ln>
                  <a:noFill/>
                </a:ln>
                <a:solidFill>
                  <a:prstClr val="black"/>
                </a:solidFill>
                <a:effectLst/>
                <a:uLnTx/>
                <a:uFillTx/>
                <a:latin typeface="Bahnschrift" panose="020B0502040204020203" pitchFamily="34" charset="0"/>
                <a:ea typeface="+mn-ea"/>
                <a:cs typeface="Times New Roman" panose="02020603050405020304" pitchFamily="18" charset="0"/>
              </a:rPr>
              <a:t>7. Типичные нарушения при заполнении ФСО</a:t>
            </a:r>
          </a:p>
          <a:p>
            <a:pPr marL="0" marR="0" lvl="0" indent="0" algn="l" defTabSz="914400" rtl="0" eaLnBrk="1" fontAlgn="auto" latinLnBrk="0" hangingPunct="1">
              <a:lnSpc>
                <a:spcPct val="150000"/>
              </a:lnSpc>
              <a:spcBef>
                <a:spcPts val="0"/>
              </a:spcBef>
              <a:spcAft>
                <a:spcPts val="0"/>
              </a:spcAft>
              <a:buClrTx/>
              <a:buSzTx/>
              <a:buFontTx/>
              <a:buNone/>
              <a:tabLst/>
              <a:defRPr/>
            </a:pPr>
            <a:r>
              <a:rPr lang="ru-RU" sz="2400" dirty="0">
                <a:solidFill>
                  <a:prstClr val="black"/>
                </a:solidFill>
                <a:latin typeface="Bahnschrift" panose="020B0502040204020203" pitchFamily="34" charset="0"/>
                <a:cs typeface="Times New Roman" panose="02020603050405020304" pitchFamily="18" charset="0"/>
              </a:rPr>
              <a:t>8. Вопросы</a:t>
            </a:r>
            <a:endParaRPr kumimoji="0" lang="ru-RU" sz="1800" b="0" i="0" u="none" strike="noStrike" kern="1200" cap="none" spc="0" normalizeH="0" baseline="0" noProof="0" dirty="0">
              <a:ln>
                <a:noFill/>
              </a:ln>
              <a:solidFill>
                <a:prstClr val="black"/>
              </a:solidFill>
              <a:effectLst/>
              <a:uLnTx/>
              <a:uFillTx/>
              <a:latin typeface="Bahnschrift" panose="020B0502040204020203" pitchFamily="34"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72146114-6B65-1984-975D-0B1015980A34}"/>
              </a:ext>
            </a:extLst>
          </p:cNvPr>
          <p:cNvSpPr txBox="1"/>
          <p:nvPr/>
        </p:nvSpPr>
        <p:spPr>
          <a:xfrm>
            <a:off x="2967731" y="690211"/>
            <a:ext cx="6256537" cy="571247"/>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700"/>
              </a:spcAft>
              <a:buClrTx/>
              <a:buSzTx/>
              <a:buFontTx/>
              <a:buNone/>
              <a:tabLst/>
              <a:defRPr/>
            </a:pPr>
            <a:r>
              <a:rPr kumimoji="0" lang="ru-RU" sz="2400" b="1" i="0" u="none" strike="noStrike" kern="1200" cap="none" spc="0" normalizeH="0" baseline="0" noProof="0" dirty="0">
                <a:ln>
                  <a:noFill/>
                </a:ln>
                <a:solidFill>
                  <a:srgbClr val="000066"/>
                </a:solidFill>
                <a:effectLst/>
                <a:uLnTx/>
                <a:uFillTx/>
                <a:latin typeface="Bahnschrift" panose="020B0502040204020203" pitchFamily="34" charset="0"/>
                <a:ea typeface="+mn-ea"/>
                <a:cs typeface="Times New Roman" panose="02020603050405020304" pitchFamily="18" charset="0"/>
              </a:rPr>
              <a:t>ПЛАН ВЕБИНАРА:</a:t>
            </a:r>
          </a:p>
        </p:txBody>
      </p:sp>
    </p:spTree>
    <p:extLst>
      <p:ext uri="{BB962C8B-B14F-4D97-AF65-F5344CB8AC3E}">
        <p14:creationId xmlns:p14="http://schemas.microsoft.com/office/powerpoint/2010/main" val="2083493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166371"/>
            <a:ext cx="1105384" cy="920050"/>
          </a:xfrm>
          <a:prstGeom prst="rect">
            <a:avLst/>
          </a:prstGeom>
        </p:spPr>
      </p:pic>
      <p:sp>
        <p:nvSpPr>
          <p:cNvPr id="11" name="Номер слайда 10"/>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A76B31-08E0-4C3E-A5E7-C17239BFB4A2}"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ru-RU"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1" name="Прямоугольник 20">
            <a:extLst>
              <a:ext uri="{FF2B5EF4-FFF2-40B4-BE49-F238E27FC236}">
                <a16:creationId xmlns:a16="http://schemas.microsoft.com/office/drawing/2014/main" id="{09742E34-626E-4753-AC17-EAEB2BC7FF8E}"/>
              </a:ext>
            </a:extLst>
          </p:cNvPr>
          <p:cNvSpPr/>
          <p:nvPr/>
        </p:nvSpPr>
        <p:spPr>
          <a:xfrm>
            <a:off x="2217052" y="812296"/>
            <a:ext cx="9286043"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p:txBody>
      </p:sp>
      <p:sp>
        <p:nvSpPr>
          <p:cNvPr id="27" name="TextBox 26">
            <a:extLst>
              <a:ext uri="{FF2B5EF4-FFF2-40B4-BE49-F238E27FC236}">
                <a16:creationId xmlns:a16="http://schemas.microsoft.com/office/drawing/2014/main" id="{3666EC26-924F-4AC5-8BBF-64F6DDE3F5DA}"/>
              </a:ext>
            </a:extLst>
          </p:cNvPr>
          <p:cNvSpPr txBox="1"/>
          <p:nvPr/>
        </p:nvSpPr>
        <p:spPr>
          <a:xfrm>
            <a:off x="2217052" y="297320"/>
            <a:ext cx="742409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srgbClr val="A62639"/>
                </a:solidFill>
                <a:effectLst/>
                <a:uLnTx/>
                <a:uFillTx/>
                <a:latin typeface="Arial" panose="020B0604020202020204" pitchFamily="34" charset="0"/>
                <a:ea typeface="Helvetica Neue" panose="02000503000000020004" pitchFamily="2" charset="0"/>
                <a:cs typeface="Arial" panose="020B0604020202020204" pitchFamily="34" charset="0"/>
              </a:rPr>
              <a:t>Отчет по результатам внутреннего мониторинга </a:t>
            </a:r>
            <a:endParaRPr kumimoji="0" lang="x-none" sz="2000" b="0" i="0" u="none" strike="noStrike" kern="1200" cap="none" spc="0" normalizeH="0" baseline="0" noProof="0" dirty="0">
              <a:ln>
                <a:noFill/>
              </a:ln>
              <a:solidFill>
                <a:srgbClr val="A62639"/>
              </a:solidFill>
              <a:effectLst/>
              <a:uLnTx/>
              <a:uFillTx/>
              <a:latin typeface="Arial" panose="020B0604020202020204" pitchFamily="34" charset="0"/>
              <a:ea typeface="Helvetica Neue" panose="02000503000000020004" pitchFamily="2" charset="0"/>
              <a:cs typeface="Arial" panose="020B0604020202020204" pitchFamily="34" charset="0"/>
            </a:endParaRPr>
          </a:p>
        </p:txBody>
      </p:sp>
      <p:sp>
        <p:nvSpPr>
          <p:cNvPr id="14" name="TextBox 13">
            <a:extLst>
              <a:ext uri="{FF2B5EF4-FFF2-40B4-BE49-F238E27FC236}">
                <a16:creationId xmlns:a16="http://schemas.microsoft.com/office/drawing/2014/main" id="{5B908E3B-9E70-481C-933C-75066D583CF1}"/>
              </a:ext>
            </a:extLst>
          </p:cNvPr>
          <p:cNvSpPr txBox="1"/>
          <p:nvPr/>
        </p:nvSpPr>
        <p:spPr>
          <a:xfrm>
            <a:off x="958788" y="949911"/>
            <a:ext cx="10644326" cy="5548057"/>
          </a:xfrm>
          <a:prstGeom prst="rect">
            <a:avLst/>
          </a:prstGeom>
          <a:noFill/>
        </p:spPr>
        <p:txBody>
          <a:bodyPr wrap="square">
            <a:spAutoFit/>
          </a:bodyPr>
          <a:lstStyle/>
          <a:p>
            <a:pPr marL="0" marR="0" lvl="0" indent="0" algn="just" defTabSz="914400" rtl="0" eaLnBrk="1" fontAlgn="auto" latinLnBrk="0" hangingPunct="1">
              <a:lnSpc>
                <a:spcPct val="115000"/>
              </a:lnSpc>
              <a:spcBef>
                <a:spcPts val="1000"/>
              </a:spcBef>
              <a:spcAft>
                <a:spcPts val="60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Отчет по результатам внутреннего мониторинга должен быть подготовлен в соответствии с пунктом 47 внутренних правил аудиторской деятельности «Система внутренней оценки качества работы аудиторов», утвержденных решением правления Аудиторской палаты от 05.04.2021 №8.</a:t>
            </a:r>
          </a:p>
          <a:p>
            <a:pPr marL="0" marR="0" lvl="0" indent="0" algn="just" defTabSz="914400" rtl="0" eaLnBrk="1" fontAlgn="auto" latinLnBrk="0" hangingPunct="1">
              <a:lnSpc>
                <a:spcPct val="115000"/>
              </a:lnSpc>
              <a:spcBef>
                <a:spcPts val="1000"/>
              </a:spcBef>
              <a:spcAft>
                <a:spcPts val="60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Итоговым документом задания, обеспечивающего уверенность, на проведение внутреннего мониторинга является отчет по результатам внутреннего мониторинга, который содержит в том числе:</a:t>
            </a:r>
          </a:p>
          <a:p>
            <a:pPr marL="285750" marR="0" lvl="0" indent="-285750" algn="just" defTabSz="914400" rtl="0" eaLnBrk="1" fontAlgn="auto" latinLnBrk="0" hangingPunct="1">
              <a:lnSpc>
                <a:spcPct val="115000"/>
              </a:lnSpc>
              <a:spcBef>
                <a:spcPts val="1000"/>
              </a:spcBef>
              <a:spcAft>
                <a:spcPts val="600"/>
              </a:spcAft>
              <a:buClrTx/>
              <a:buSzTx/>
              <a:buFont typeface="Wingdings" panose="05000000000000000000" pitchFamily="2" charset="2"/>
              <a:buChar char="q"/>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сведения о результатах внутреннего мониторинга в части анализа системы внутренней оценки качества аудитора – индивидуального предпринимателя;</a:t>
            </a:r>
          </a:p>
          <a:p>
            <a:pPr marL="285750" marR="0" lvl="0" indent="-285750" algn="just" defTabSz="914400" rtl="0" eaLnBrk="1" fontAlgn="auto" latinLnBrk="0" hangingPunct="1">
              <a:lnSpc>
                <a:spcPct val="115000"/>
              </a:lnSpc>
              <a:spcBef>
                <a:spcPts val="1000"/>
              </a:spcBef>
              <a:spcAft>
                <a:spcPts val="600"/>
              </a:spcAft>
              <a:buClrTx/>
              <a:buSzTx/>
              <a:buFont typeface="Wingdings" panose="05000000000000000000" pitchFamily="2" charset="2"/>
              <a:buChar char="q"/>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анализ изменений законодательства об аудиторской деятельности, иных нормативных правовых актов и их влияния на установленные аудитором – индивидуальным предпринимателем принципы и процедуры системы внутренней оценки качества;</a:t>
            </a:r>
          </a:p>
          <a:p>
            <a:pPr marL="285750" marR="0" lvl="0" indent="-285750" algn="just" defTabSz="914400" rtl="0" eaLnBrk="1" fontAlgn="auto" latinLnBrk="0" hangingPunct="1">
              <a:lnSpc>
                <a:spcPct val="115000"/>
              </a:lnSpc>
              <a:spcBef>
                <a:spcPts val="1000"/>
              </a:spcBef>
              <a:spcAft>
                <a:spcPts val="600"/>
              </a:spcAft>
              <a:buClrTx/>
              <a:buSzTx/>
              <a:buFont typeface="Wingdings" panose="05000000000000000000" pitchFamily="2" charset="2"/>
              <a:buChar char="q"/>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анализ эффективности принципов и процедур всех элементов внутренней оценки качества;</a:t>
            </a:r>
          </a:p>
          <a:p>
            <a:pPr marL="285750" marR="0" lvl="0" indent="-285750" algn="just" defTabSz="914400" rtl="0" eaLnBrk="1" fontAlgn="auto" latinLnBrk="0" hangingPunct="1">
              <a:lnSpc>
                <a:spcPct val="115000"/>
              </a:lnSpc>
              <a:spcBef>
                <a:spcPts val="1000"/>
              </a:spcBef>
              <a:spcAft>
                <a:spcPts val="600"/>
              </a:spcAft>
              <a:buClrTx/>
              <a:buSzTx/>
              <a:buFont typeface="Wingdings" panose="05000000000000000000" pitchFamily="2" charset="2"/>
              <a:buChar char="q"/>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сведения о результатах внутреннего мониторинга в части внутреннего инспектирования завершенных аудиторских заданий с указанием порядка отбора и информации об отобранных для внутреннего инспектирования завершенных аудиторских заданий;</a:t>
            </a:r>
          </a:p>
          <a:p>
            <a:pPr marL="285750" marR="0" lvl="0" indent="-285750" algn="just" defTabSz="914400" rtl="0" eaLnBrk="1" fontAlgn="auto" latinLnBrk="0" hangingPunct="1">
              <a:lnSpc>
                <a:spcPct val="115000"/>
              </a:lnSpc>
              <a:spcBef>
                <a:spcPts val="1000"/>
              </a:spcBef>
              <a:spcAft>
                <a:spcPts val="600"/>
              </a:spcAft>
              <a:buClrTx/>
              <a:buSzTx/>
              <a:buFont typeface="Wingdings" panose="05000000000000000000" pitchFamily="2" charset="2"/>
              <a:buChar char="q"/>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выявленные недостатки системы внутренней оценки качества аудитора – индивидуального предпринимателя. </a:t>
            </a:r>
            <a:endPar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715822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166371"/>
            <a:ext cx="1105384" cy="920050"/>
          </a:xfrm>
          <a:prstGeom prst="rect">
            <a:avLst/>
          </a:prstGeom>
        </p:spPr>
      </p:pic>
      <p:sp>
        <p:nvSpPr>
          <p:cNvPr id="11" name="Номер слайда 10"/>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A76B31-08E0-4C3E-A5E7-C17239BFB4A2}"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ru-RU"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1" name="Прямоугольник 20">
            <a:extLst>
              <a:ext uri="{FF2B5EF4-FFF2-40B4-BE49-F238E27FC236}">
                <a16:creationId xmlns:a16="http://schemas.microsoft.com/office/drawing/2014/main" id="{09742E34-626E-4753-AC17-EAEB2BC7FF8E}"/>
              </a:ext>
            </a:extLst>
          </p:cNvPr>
          <p:cNvSpPr/>
          <p:nvPr/>
        </p:nvSpPr>
        <p:spPr>
          <a:xfrm>
            <a:off x="2217052" y="812296"/>
            <a:ext cx="9286043"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p:txBody>
      </p:sp>
      <p:sp>
        <p:nvSpPr>
          <p:cNvPr id="27" name="TextBox 26">
            <a:extLst>
              <a:ext uri="{FF2B5EF4-FFF2-40B4-BE49-F238E27FC236}">
                <a16:creationId xmlns:a16="http://schemas.microsoft.com/office/drawing/2014/main" id="{3666EC26-924F-4AC5-8BBF-64F6DDE3F5DA}"/>
              </a:ext>
            </a:extLst>
          </p:cNvPr>
          <p:cNvSpPr txBox="1"/>
          <p:nvPr/>
        </p:nvSpPr>
        <p:spPr>
          <a:xfrm>
            <a:off x="2217052" y="297320"/>
            <a:ext cx="742409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srgbClr val="A62639"/>
                </a:solidFill>
                <a:effectLst/>
                <a:uLnTx/>
                <a:uFillTx/>
                <a:latin typeface="Arial" panose="020B0604020202020204" pitchFamily="34" charset="0"/>
                <a:ea typeface="Helvetica Neue" panose="02000503000000020004" pitchFamily="2" charset="0"/>
                <a:cs typeface="Arial" panose="020B0604020202020204" pitchFamily="34" charset="0"/>
              </a:rPr>
              <a:t>Способ представления ФСО и документов </a:t>
            </a:r>
            <a:endParaRPr kumimoji="0" lang="x-none" sz="2000" b="0" i="0" u="none" strike="noStrike" kern="1200" cap="none" spc="0" normalizeH="0" baseline="0" noProof="0" dirty="0">
              <a:ln>
                <a:noFill/>
              </a:ln>
              <a:solidFill>
                <a:srgbClr val="A62639"/>
              </a:solidFill>
              <a:effectLst/>
              <a:uLnTx/>
              <a:uFillTx/>
              <a:latin typeface="Arial" panose="020B0604020202020204" pitchFamily="34" charset="0"/>
              <a:ea typeface="Helvetica Neue" panose="02000503000000020004" pitchFamily="2" charset="0"/>
              <a:cs typeface="Arial" panose="020B0604020202020204" pitchFamily="34" charset="0"/>
            </a:endParaRPr>
          </a:p>
        </p:txBody>
      </p:sp>
      <p:sp>
        <p:nvSpPr>
          <p:cNvPr id="14" name="TextBox 13">
            <a:extLst>
              <a:ext uri="{FF2B5EF4-FFF2-40B4-BE49-F238E27FC236}">
                <a16:creationId xmlns:a16="http://schemas.microsoft.com/office/drawing/2014/main" id="{5B908E3B-9E70-481C-933C-75066D583CF1}"/>
              </a:ext>
            </a:extLst>
          </p:cNvPr>
          <p:cNvSpPr txBox="1"/>
          <p:nvPr/>
        </p:nvSpPr>
        <p:spPr>
          <a:xfrm>
            <a:off x="958788" y="949911"/>
            <a:ext cx="10644326" cy="5579797"/>
          </a:xfrm>
          <a:prstGeom prst="rect">
            <a:avLst/>
          </a:prstGeom>
          <a:noFill/>
        </p:spPr>
        <p:txBody>
          <a:bodyPr wrap="square">
            <a:spAutoFit/>
          </a:bodyPr>
          <a:lstStyle/>
          <a:p>
            <a:pPr marL="0" marR="0" lvl="0" indent="0" algn="just" defTabSz="914400" rtl="0" eaLnBrk="1" fontAlgn="auto" latinLnBrk="0" hangingPunct="1">
              <a:lnSpc>
                <a:spcPct val="115000"/>
              </a:lnSpc>
              <a:spcBef>
                <a:spcPts val="1000"/>
              </a:spcBef>
              <a:spcAft>
                <a:spcPts val="600"/>
              </a:spcAft>
              <a:buClrTx/>
              <a:buSzTx/>
              <a:buFontTx/>
              <a:buNone/>
              <a:tabLst/>
              <a:defRPr/>
            </a:pPr>
            <a:r>
              <a:rPr kumimoji="0" lang="ru-RU" sz="24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Сведения о системе внутренней оценки качества аудиторской организации, аудитора – индивидуального предпринимателя представляются в соответствии с пунктом 18 Положения о предоставлении сведений и информации в Аудиторскую палату, утвержденного протоколом заседания правления Аудиторской палаты 09.07.2021 №17, путем направления через личный кабинет аудитора-индивидуального предпринимателя, уполномоченного лица аудиторской организации на портале «Аудит» (https://auditor.ivcmf.by) в виде электронного документа, подписанного электронной цифровой подписью аудитора-индивидуального предпринимателя, уполномоченного лица аудиторской организации, выработанной с использованием личных ключей, сертификаты открытых ключей которых изданы республиканским удостоверяющим центром Государственной системы управления открытыми ключами проверки электронной цифровой подписи Республики Беларусь. </a:t>
            </a:r>
          </a:p>
        </p:txBody>
      </p:sp>
    </p:spTree>
    <p:extLst>
      <p:ext uri="{BB962C8B-B14F-4D97-AF65-F5344CB8AC3E}">
        <p14:creationId xmlns:p14="http://schemas.microsoft.com/office/powerpoint/2010/main" val="181558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166371"/>
            <a:ext cx="1105384" cy="920050"/>
          </a:xfrm>
          <a:prstGeom prst="rect">
            <a:avLst/>
          </a:prstGeom>
        </p:spPr>
      </p:pic>
      <p:sp>
        <p:nvSpPr>
          <p:cNvPr id="11" name="Номер слайда 10"/>
          <p:cNvSpPr>
            <a:spLocks noGrp="1"/>
          </p:cNvSpPr>
          <p:nvPr>
            <p:ph type="sldNum" sz="quarter" idx="12"/>
          </p:nvPr>
        </p:nvSpPr>
        <p:spPr/>
        <p:txBody>
          <a:bodyPr/>
          <a:lstStyle/>
          <a:p>
            <a:fld id="{DCA76B31-08E0-4C3E-A5E7-C17239BFB4A2}" type="slidenum">
              <a:rPr lang="ru-RU" smtClean="0"/>
              <a:t>22</a:t>
            </a:fld>
            <a:endParaRPr lang="ru-RU" dirty="0"/>
          </a:p>
        </p:txBody>
      </p:sp>
      <p:sp>
        <p:nvSpPr>
          <p:cNvPr id="13" name="Прямоугольник 12">
            <a:extLst>
              <a:ext uri="{FF2B5EF4-FFF2-40B4-BE49-F238E27FC236}">
                <a16:creationId xmlns:a16="http://schemas.microsoft.com/office/drawing/2014/main" id="{1A726E31-4F38-4EF4-BF98-99121B94711E}"/>
              </a:ext>
            </a:extLst>
          </p:cNvPr>
          <p:cNvSpPr/>
          <p:nvPr/>
        </p:nvSpPr>
        <p:spPr>
          <a:xfrm rot="10800000" flipV="1">
            <a:off x="338667" y="2823246"/>
            <a:ext cx="2364333" cy="830997"/>
          </a:xfrm>
          <a:prstGeom prst="rect">
            <a:avLst/>
          </a:prstGeom>
          <a:ln>
            <a:solidFill>
              <a:schemeClr val="bg1"/>
            </a:solidFill>
          </a:ln>
        </p:spPr>
        <p:txBody>
          <a:bodyPr wrap="square">
            <a:spAutoFit/>
          </a:bodyPr>
          <a:lstStyle/>
          <a:p>
            <a:pPr algn="ctr"/>
            <a:r>
              <a:rPr lang="ru-RU" sz="1600" b="1" dirty="0">
                <a:solidFill>
                  <a:srgbClr val="0070C0"/>
                </a:solidFill>
                <a:latin typeface="Times New Roman" panose="02020603050405020304" pitchFamily="18" charset="0"/>
              </a:rPr>
              <a:t>ПРЕДСТАВЛЯЕМЫЕ КОПИИ ДОКУМЕНТОВ </a:t>
            </a:r>
          </a:p>
        </p:txBody>
      </p:sp>
      <p:sp>
        <p:nvSpPr>
          <p:cNvPr id="21" name="Прямоугольник 20">
            <a:extLst>
              <a:ext uri="{FF2B5EF4-FFF2-40B4-BE49-F238E27FC236}">
                <a16:creationId xmlns:a16="http://schemas.microsoft.com/office/drawing/2014/main" id="{09742E34-626E-4753-AC17-EAEB2BC7FF8E}"/>
              </a:ext>
            </a:extLst>
          </p:cNvPr>
          <p:cNvSpPr/>
          <p:nvPr/>
        </p:nvSpPr>
        <p:spPr>
          <a:xfrm>
            <a:off x="2217052" y="812296"/>
            <a:ext cx="9286043" cy="369332"/>
          </a:xfrm>
          <a:prstGeom prst="rect">
            <a:avLst/>
          </a:prstGeom>
        </p:spPr>
        <p:txBody>
          <a:bodyPr wrap="square">
            <a:spAutoFit/>
          </a:bodyPr>
          <a:lstStyle/>
          <a:p>
            <a:pPr>
              <a:spcAft>
                <a:spcPts val="0"/>
              </a:spcAft>
            </a:pPr>
            <a:endParaRPr lang="ru-RU" dirty="0">
              <a:latin typeface="Arial" panose="020B0604020202020204" pitchFamily="34" charset="0"/>
              <a:ea typeface="Times New Roman" panose="02020603050405020304" pitchFamily="18" charset="0"/>
            </a:endParaRPr>
          </a:p>
        </p:txBody>
      </p:sp>
      <p:sp>
        <p:nvSpPr>
          <p:cNvPr id="27" name="TextBox 26">
            <a:extLst>
              <a:ext uri="{FF2B5EF4-FFF2-40B4-BE49-F238E27FC236}">
                <a16:creationId xmlns:a16="http://schemas.microsoft.com/office/drawing/2014/main" id="{3666EC26-924F-4AC5-8BBF-64F6DDE3F5DA}"/>
              </a:ext>
            </a:extLst>
          </p:cNvPr>
          <p:cNvSpPr txBox="1"/>
          <p:nvPr/>
        </p:nvSpPr>
        <p:spPr>
          <a:xfrm>
            <a:off x="2217052" y="297320"/>
            <a:ext cx="7424097" cy="615553"/>
          </a:xfrm>
          <a:prstGeom prst="rect">
            <a:avLst/>
          </a:prstGeom>
          <a:noFill/>
        </p:spPr>
        <p:txBody>
          <a:bodyPr wrap="square" rtlCol="0">
            <a:spAutoFit/>
          </a:bodyPr>
          <a:lstStyle/>
          <a:p>
            <a:pPr algn="ctr"/>
            <a:r>
              <a:rPr lang="ru-RU" sz="2000" b="1" dirty="0">
                <a:solidFill>
                  <a:srgbClr val="A62639"/>
                </a:solidFill>
                <a:latin typeface="Arial" panose="020B0604020202020204" pitchFamily="34" charset="0"/>
                <a:ea typeface="Helvetica Neue" panose="02000503000000020004" pitchFamily="2" charset="0"/>
                <a:cs typeface="Arial" panose="020B0604020202020204" pitchFamily="34" charset="0"/>
              </a:rPr>
              <a:t>ФОРМА САМООЦЕНКИ</a:t>
            </a:r>
          </a:p>
          <a:p>
            <a:endParaRPr lang="x-none" sz="1400" dirty="0">
              <a:solidFill>
                <a:srgbClr val="A62639"/>
              </a:solidFill>
              <a:latin typeface="Arial" panose="020B0604020202020204" pitchFamily="34" charset="0"/>
              <a:ea typeface="Helvetica Neue" panose="02000503000000020004" pitchFamily="2" charset="0"/>
              <a:cs typeface="Arial" panose="020B0604020202020204" pitchFamily="34" charset="0"/>
            </a:endParaRPr>
          </a:p>
        </p:txBody>
      </p:sp>
      <p:sp>
        <p:nvSpPr>
          <p:cNvPr id="14" name="TextBox 13">
            <a:extLst>
              <a:ext uri="{FF2B5EF4-FFF2-40B4-BE49-F238E27FC236}">
                <a16:creationId xmlns:a16="http://schemas.microsoft.com/office/drawing/2014/main" id="{5B908E3B-9E70-481C-933C-75066D583CF1}"/>
              </a:ext>
            </a:extLst>
          </p:cNvPr>
          <p:cNvSpPr txBox="1"/>
          <p:nvPr/>
        </p:nvSpPr>
        <p:spPr>
          <a:xfrm>
            <a:off x="2902998" y="1961965"/>
            <a:ext cx="8700116" cy="3888052"/>
          </a:xfrm>
          <a:prstGeom prst="rect">
            <a:avLst/>
          </a:prstGeom>
          <a:noFill/>
        </p:spPr>
        <p:txBody>
          <a:bodyPr wrap="square">
            <a:spAutoFit/>
          </a:bodyPr>
          <a:lstStyle/>
          <a:p>
            <a:pPr lvl="0" algn="just">
              <a:lnSpc>
                <a:spcPct val="115000"/>
              </a:lnSpc>
              <a:spcBef>
                <a:spcPts val="1000"/>
              </a:spcBef>
              <a:spcAft>
                <a:spcPts val="600"/>
              </a:spcAft>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Аудиторская палата </a:t>
            </a:r>
            <a:r>
              <a:rPr lang="ru-RU" sz="2400" b="1" dirty="0">
                <a:effectLst/>
                <a:latin typeface="Times New Roman" panose="02020603050405020304" pitchFamily="18" charset="0"/>
                <a:ea typeface="Calibri" panose="020F0502020204030204" pitchFamily="34" charset="0"/>
                <a:cs typeface="Times New Roman" panose="02020603050405020304" pitchFamily="18" charset="0"/>
              </a:rPr>
              <a:t>вправе дополнительно запросить</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а аудиторская организация, аудитор–индивидуальный предприниматель </a:t>
            </a:r>
            <a:r>
              <a:rPr lang="ru-RU" sz="2400" b="1" dirty="0">
                <a:effectLst/>
                <a:latin typeface="Times New Roman" panose="02020603050405020304" pitchFamily="18" charset="0"/>
                <a:ea typeface="Calibri" panose="020F0502020204030204" pitchFamily="34" charset="0"/>
                <a:cs typeface="Times New Roman" panose="02020603050405020304" pitchFamily="18" charset="0"/>
              </a:rPr>
              <a:t>обязаны предоставить </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копии документов в подтверждение данных, указанных в сведениях о системе внутренней оценки в форме в течение трех рабочих дней с даты запроса. Запрос может быть направлен по почте либо электронным сообщением на электронный ящик, указанный в реестре аудиторских организаций, аудиторов–индивидуальных предпринимателей.</a:t>
            </a:r>
            <a:endParaRPr lang="ru-BY"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6910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166371"/>
            <a:ext cx="1105384" cy="920050"/>
          </a:xfrm>
          <a:prstGeom prst="rect">
            <a:avLst/>
          </a:prstGeom>
        </p:spPr>
      </p:pic>
      <p:sp>
        <p:nvSpPr>
          <p:cNvPr id="11" name="Номер слайда 10"/>
          <p:cNvSpPr>
            <a:spLocks noGrp="1"/>
          </p:cNvSpPr>
          <p:nvPr>
            <p:ph type="sldNum" sz="quarter" idx="12"/>
          </p:nvPr>
        </p:nvSpPr>
        <p:spPr/>
        <p:txBody>
          <a:bodyPr/>
          <a:lstStyle/>
          <a:p>
            <a:fld id="{DCA76B31-08E0-4C3E-A5E7-C17239BFB4A2}" type="slidenum">
              <a:rPr lang="ru-RU" smtClean="0"/>
              <a:t>23</a:t>
            </a:fld>
            <a:endParaRPr lang="ru-RU" dirty="0"/>
          </a:p>
        </p:txBody>
      </p:sp>
      <p:sp>
        <p:nvSpPr>
          <p:cNvPr id="8" name="TextBox 7">
            <a:extLst>
              <a:ext uri="{FF2B5EF4-FFF2-40B4-BE49-F238E27FC236}">
                <a16:creationId xmlns:a16="http://schemas.microsoft.com/office/drawing/2014/main" id="{F870A936-E02B-4C8E-9076-366F8CC497D7}"/>
              </a:ext>
            </a:extLst>
          </p:cNvPr>
          <p:cNvSpPr txBox="1"/>
          <p:nvPr/>
        </p:nvSpPr>
        <p:spPr>
          <a:xfrm>
            <a:off x="2217052" y="165563"/>
            <a:ext cx="8621933" cy="523220"/>
          </a:xfrm>
          <a:prstGeom prst="rect">
            <a:avLst/>
          </a:prstGeom>
          <a:noFill/>
        </p:spPr>
        <p:txBody>
          <a:bodyPr wrap="square" rtlCol="0">
            <a:spAutoFit/>
          </a:bodyPr>
          <a:lstStyle/>
          <a:p>
            <a:endParaRPr lang="ru-RU" sz="1400" b="1" dirty="0">
              <a:solidFill>
                <a:srgbClr val="A62639"/>
              </a:solidFill>
              <a:latin typeface="Arial" panose="020B0604020202020204" pitchFamily="34" charset="0"/>
              <a:cs typeface="Arial" panose="020B0604020202020204" pitchFamily="34" charset="0"/>
            </a:endParaRPr>
          </a:p>
          <a:p>
            <a:r>
              <a:rPr lang="ru-RU" sz="1400" b="1" dirty="0">
                <a:solidFill>
                  <a:srgbClr val="990033"/>
                </a:solidFill>
                <a:latin typeface="Arial" panose="020B0604020202020204" pitchFamily="34" charset="0"/>
                <a:cs typeface="Arial" panose="020B0604020202020204" pitchFamily="34" charset="0"/>
              </a:rPr>
              <a:t>ФОРМА САМООЦЕНКИ. РАЗДЕЛ 1. ОРГАНИЗАЦИЯ СИСТЕМЫ ОЦЕНКИ КАЧЕСТВА</a:t>
            </a:r>
            <a:endParaRPr lang="x-none" sz="1400" b="1" dirty="0">
              <a:solidFill>
                <a:srgbClr val="990033"/>
              </a:solidFill>
              <a:latin typeface="Arial" panose="020B0604020202020204" pitchFamily="34" charset="0"/>
              <a:cs typeface="Arial" panose="020B0604020202020204" pitchFamily="34" charset="0"/>
            </a:endParaRPr>
          </a:p>
        </p:txBody>
      </p:sp>
      <p:sp>
        <p:nvSpPr>
          <p:cNvPr id="12" name="Прямоугольник 11">
            <a:extLst>
              <a:ext uri="{FF2B5EF4-FFF2-40B4-BE49-F238E27FC236}">
                <a16:creationId xmlns:a16="http://schemas.microsoft.com/office/drawing/2014/main" id="{BE841839-26F8-48B9-9157-AB6DCDA534F4}"/>
              </a:ext>
            </a:extLst>
          </p:cNvPr>
          <p:cNvSpPr/>
          <p:nvPr/>
        </p:nvSpPr>
        <p:spPr>
          <a:xfrm>
            <a:off x="3301843" y="1195381"/>
            <a:ext cx="7537142" cy="5139869"/>
          </a:xfrm>
          <a:prstGeom prst="rect">
            <a:avLst/>
          </a:prstGeom>
        </p:spPr>
        <p:txBody>
          <a:bodyPr wrap="square">
            <a:spAutoFit/>
          </a:bodyPr>
          <a:lstStyle/>
          <a:p>
            <a:r>
              <a:rPr lang="ru-RU" sz="1600" dirty="0">
                <a:latin typeface="Times New Roman" panose="02020603050405020304" pitchFamily="18" charset="0"/>
                <a:cs typeface="Times New Roman" panose="02020603050405020304" pitchFamily="18" charset="0"/>
              </a:rPr>
              <a:t>По каждому из приведенных элементов должны быть установлены и задокументированы принципы и процедуры оценки качества.</a:t>
            </a:r>
          </a:p>
          <a:p>
            <a:endParaRPr lang="ru-RU" sz="1600" dirty="0">
              <a:latin typeface="Times New Roman" panose="02020603050405020304" pitchFamily="18" charset="0"/>
              <a:ea typeface="Times New Roman" panose="02020603050405020304" pitchFamily="18" charset="0"/>
              <a:cs typeface="Times New Roman" panose="02020603050405020304" pitchFamily="18" charset="0"/>
            </a:endParaRPr>
          </a:p>
          <a:p>
            <a:r>
              <a:rPr lang="ru-RU" sz="1600" dirty="0">
                <a:latin typeface="Times New Roman" panose="02020603050405020304" pitchFamily="18" charset="0"/>
                <a:ea typeface="Times New Roman" panose="02020603050405020304" pitchFamily="18" charset="0"/>
                <a:cs typeface="Times New Roman" panose="02020603050405020304" pitchFamily="18" charset="0"/>
              </a:rPr>
              <a:t>Это должны быть внутренние правила аудиторской деятельности, могут быть также инструкции, методические наработки, внутренние положения и другие документы, раскрывающие внутренние подходы к осуществлению аудиторской деятельности, разработанные, утвержденные и внедренные в аудиторской организации, аудитором-индивидуальным предпринимателем.</a:t>
            </a:r>
          </a:p>
          <a:p>
            <a:pPr marL="0" marR="0" lvl="0" indent="0" algn="just" defTabSz="914400" rtl="0" eaLnBrk="1" fontAlgn="auto" latinLnBrk="0" hangingPunct="1">
              <a:lnSpc>
                <a:spcPct val="100000"/>
              </a:lnSpc>
              <a:spcBef>
                <a:spcPts val="600"/>
              </a:spcBef>
              <a:spcAft>
                <a:spcPts val="600"/>
              </a:spcAft>
              <a:buClrTx/>
              <a:buSzTx/>
              <a:buFontTx/>
              <a:buNone/>
              <a:tabLst/>
              <a:defRPr/>
            </a:pPr>
            <a:endParaRPr kumimoji="0" lang="ru-RU" sz="1600" b="1" i="1" u="none" strike="noStrike" kern="1200" cap="none" spc="0" normalizeH="0" baseline="0" noProof="0" dirty="0">
              <a:ln>
                <a:noFill/>
              </a:ln>
              <a:solidFill>
                <a:srgbClr val="990033"/>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600"/>
              </a:spcBef>
              <a:spcAft>
                <a:spcPts val="600"/>
              </a:spcAft>
              <a:buClrTx/>
              <a:buSzTx/>
              <a:buFontTx/>
              <a:buNone/>
              <a:tabLst/>
              <a:defRPr/>
            </a:pPr>
            <a:endParaRPr lang="ru-RU" sz="1600" b="1" i="1" dirty="0">
              <a:solidFill>
                <a:srgbClr val="990033"/>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600"/>
              </a:spcBef>
              <a:spcAft>
                <a:spcPts val="600"/>
              </a:spcAft>
              <a:buClrTx/>
              <a:buSzTx/>
              <a:buFontTx/>
              <a:buNone/>
              <a:tabLst/>
              <a:defRPr/>
            </a:pPr>
            <a:endParaRPr kumimoji="0" lang="ru-RU" sz="1600" b="1" i="1" u="none" strike="noStrike" kern="1200" cap="none" spc="0" normalizeH="0" baseline="0" noProof="0" dirty="0">
              <a:ln>
                <a:noFill/>
              </a:ln>
              <a:solidFill>
                <a:srgbClr val="990033"/>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ru-RU" sz="1600" b="1" i="1" u="none" strike="noStrike" kern="1200" cap="none" spc="0" normalizeH="0" baseline="0" noProof="0" dirty="0">
                <a:ln>
                  <a:noFill/>
                </a:ln>
                <a:solidFill>
                  <a:srgbClr val="9900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По пункту 1.2. к форме самооценки прилагается копия внутренних правил аудиторской деятельности, в соответствии с которыми аудиторской организацией, аудитором – индивидуальным предпринимателем осуществляется внутренняя оценка качества работы аудиторов. </a:t>
            </a:r>
          </a:p>
          <a:p>
            <a:endParaRPr lang="ru-RU" sz="16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ru-RU" sz="16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ru-RU" sz="16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Прямоугольник 8">
            <a:extLst>
              <a:ext uri="{FF2B5EF4-FFF2-40B4-BE49-F238E27FC236}">
                <a16:creationId xmlns:a16="http://schemas.microsoft.com/office/drawing/2014/main" id="{BEC4ADE3-C102-422E-AEF9-26CBC94F0C98}"/>
              </a:ext>
            </a:extLst>
          </p:cNvPr>
          <p:cNvSpPr/>
          <p:nvPr/>
        </p:nvSpPr>
        <p:spPr>
          <a:xfrm rot="10800000" flipV="1">
            <a:off x="250931" y="2996983"/>
            <a:ext cx="2767475" cy="267765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lvl="0">
              <a:defRPr/>
            </a:pPr>
            <a:r>
              <a:rPr lang="ru-RU" sz="1400" dirty="0">
                <a:latin typeface="Times New Roman" panose="02020603050405020304" pitchFamily="18" charset="0"/>
                <a:cs typeface="Times New Roman" panose="02020603050405020304" pitchFamily="18" charset="0"/>
              </a:rPr>
              <a:t>1.2. Принципы, обеспечивающие эффективное функционирование системы внутренней оценки качества и конкретные процедуры внутренней системы оценки качества изложены во внутренних правилах аудиторской деятельности, иных документах аудиторской организации, аудитора– индивидуального предпринимателя.</a:t>
            </a:r>
          </a:p>
        </p:txBody>
      </p:sp>
      <p:pic>
        <p:nvPicPr>
          <p:cNvPr id="4" name="Рисунок 3" descr="Справа налево (обратно)">
            <a:extLst>
              <a:ext uri="{FF2B5EF4-FFF2-40B4-BE49-F238E27FC236}">
                <a16:creationId xmlns:a16="http://schemas.microsoft.com/office/drawing/2014/main" id="{CA33BE46-6919-4AE5-BAF4-B97CBF38CE9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840370">
            <a:off x="2832852" y="3446323"/>
            <a:ext cx="914400" cy="914400"/>
          </a:xfrm>
          <a:prstGeom prst="rect">
            <a:avLst/>
          </a:prstGeom>
        </p:spPr>
      </p:pic>
      <p:sp>
        <p:nvSpPr>
          <p:cNvPr id="13" name="Прямоугольник 12">
            <a:extLst>
              <a:ext uri="{FF2B5EF4-FFF2-40B4-BE49-F238E27FC236}">
                <a16:creationId xmlns:a16="http://schemas.microsoft.com/office/drawing/2014/main" id="{AE1CD244-A09F-4C90-A45C-58EEDE22EC9B}"/>
              </a:ext>
            </a:extLst>
          </p:cNvPr>
          <p:cNvSpPr/>
          <p:nvPr/>
        </p:nvSpPr>
        <p:spPr>
          <a:xfrm rot="10800000" flipV="1">
            <a:off x="186431" y="1463562"/>
            <a:ext cx="2911876" cy="738664"/>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lvl="0">
              <a:defRPr/>
            </a:pPr>
            <a:r>
              <a:rPr lang="ru-RU" sz="1400" dirty="0">
                <a:latin typeface="Times New Roman" panose="02020603050405020304" pitchFamily="18" charset="0"/>
                <a:cs typeface="Times New Roman" panose="02020603050405020304" pitchFamily="18" charset="0"/>
              </a:rPr>
              <a:t>1.1 Создана и поддерживается система оценки качества, включая 6 элементов системы</a:t>
            </a:r>
          </a:p>
        </p:txBody>
      </p:sp>
    </p:spTree>
    <p:extLst>
      <p:ext uri="{BB962C8B-B14F-4D97-AF65-F5344CB8AC3E}">
        <p14:creationId xmlns:p14="http://schemas.microsoft.com/office/powerpoint/2010/main" val="3859440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166371"/>
            <a:ext cx="1105384" cy="920050"/>
          </a:xfrm>
          <a:prstGeom prst="rect">
            <a:avLst/>
          </a:prstGeom>
        </p:spPr>
      </p:pic>
      <p:sp>
        <p:nvSpPr>
          <p:cNvPr id="11" name="Номер слайда 10"/>
          <p:cNvSpPr>
            <a:spLocks noGrp="1"/>
          </p:cNvSpPr>
          <p:nvPr>
            <p:ph type="sldNum" sz="quarter" idx="12"/>
          </p:nvPr>
        </p:nvSpPr>
        <p:spPr/>
        <p:txBody>
          <a:bodyPr/>
          <a:lstStyle/>
          <a:p>
            <a:fld id="{DCA76B31-08E0-4C3E-A5E7-C17239BFB4A2}" type="slidenum">
              <a:rPr lang="ru-RU" smtClean="0"/>
              <a:t>24</a:t>
            </a:fld>
            <a:endParaRPr lang="ru-RU" dirty="0"/>
          </a:p>
        </p:txBody>
      </p:sp>
      <p:graphicFrame>
        <p:nvGraphicFramePr>
          <p:cNvPr id="3" name="Таблица 2">
            <a:extLst>
              <a:ext uri="{FF2B5EF4-FFF2-40B4-BE49-F238E27FC236}">
                <a16:creationId xmlns:a16="http://schemas.microsoft.com/office/drawing/2014/main" id="{D9C4A461-A33F-4990-A51A-0727812D6BAD}"/>
              </a:ext>
            </a:extLst>
          </p:cNvPr>
          <p:cNvGraphicFramePr>
            <a:graphicFrameLocks noGrp="1"/>
          </p:cNvGraphicFramePr>
          <p:nvPr>
            <p:extLst>
              <p:ext uri="{D42A27DB-BD31-4B8C-83A1-F6EECF244321}">
                <p14:modId xmlns:p14="http://schemas.microsoft.com/office/powerpoint/2010/main" val="3339347066"/>
              </p:ext>
            </p:extLst>
          </p:nvPr>
        </p:nvGraphicFramePr>
        <p:xfrm>
          <a:off x="377646" y="1288454"/>
          <a:ext cx="1930548" cy="4114800"/>
        </p:xfrm>
        <a:graphic>
          <a:graphicData uri="http://schemas.openxmlformats.org/drawingml/2006/table">
            <a:tbl>
              <a:tblPr firstRow="1" firstCol="1" bandRow="1">
                <a:tableStyleId>{ED083AE6-46FA-4A59-8FB0-9F97EB10719F}</a:tableStyleId>
              </a:tblPr>
              <a:tblGrid>
                <a:gridCol w="1930548">
                  <a:extLst>
                    <a:ext uri="{9D8B030D-6E8A-4147-A177-3AD203B41FA5}">
                      <a16:colId xmlns:a16="http://schemas.microsoft.com/office/drawing/2014/main" val="1476695755"/>
                    </a:ext>
                  </a:extLst>
                </a:gridCol>
              </a:tblGrid>
              <a:tr h="1354415">
                <a:tc>
                  <a:txBody>
                    <a:bodyPr/>
                    <a:lstStyle/>
                    <a:p>
                      <a:pPr>
                        <a:lnSpc>
                          <a:spcPct val="100000"/>
                        </a:lnSpc>
                        <a:spcAft>
                          <a:spcPts val="0"/>
                        </a:spcAft>
                      </a:pPr>
                      <a:r>
                        <a:rPr lang="ru-RU" sz="1600" b="0" dirty="0">
                          <a:effectLst/>
                          <a:latin typeface="Times New Roman" panose="02020603050405020304" pitchFamily="18" charset="0"/>
                          <a:cs typeface="Times New Roman" panose="02020603050405020304" pitchFamily="18" charset="0"/>
                        </a:rPr>
                        <a:t>1.3. Внутренними правилами оценки качества предусмотрено </a:t>
                      </a:r>
                      <a:r>
                        <a:rPr lang="ru-RU" sz="1600" b="1" dirty="0">
                          <a:solidFill>
                            <a:srgbClr val="3366CC"/>
                          </a:solidFill>
                          <a:effectLst/>
                          <a:latin typeface="Times New Roman" panose="02020603050405020304" pitchFamily="18" charset="0"/>
                          <a:cs typeface="Times New Roman" panose="02020603050405020304" pitchFamily="18" charset="0"/>
                        </a:rPr>
                        <a:t>доведение до сведения каждого работника,</a:t>
                      </a:r>
                      <a:r>
                        <a:rPr lang="ru-RU" sz="1600" b="0" dirty="0">
                          <a:effectLst/>
                          <a:latin typeface="Times New Roman" panose="02020603050405020304" pitchFamily="18" charset="0"/>
                          <a:cs typeface="Times New Roman" panose="02020603050405020304" pitchFamily="18" charset="0"/>
                        </a:rPr>
                        <a:t> включая вновь принятых,  утвержденных принципов и процедур системы оценки качества в отношении каждого ее элемента, а также </a:t>
                      </a:r>
                      <a:r>
                        <a:rPr lang="ru-RU" sz="1600" b="1" dirty="0">
                          <a:solidFill>
                            <a:srgbClr val="3366CC"/>
                          </a:solidFill>
                          <a:effectLst/>
                          <a:latin typeface="Times New Roman" panose="02020603050405020304" pitchFamily="18" charset="0"/>
                          <a:cs typeface="Times New Roman" panose="02020603050405020304" pitchFamily="18" charset="0"/>
                        </a:rPr>
                        <a:t>документирование указанного факта.</a:t>
                      </a:r>
                    </a:p>
                    <a:p>
                      <a:pPr>
                        <a:lnSpc>
                          <a:spcPct val="100000"/>
                        </a:lnSpc>
                        <a:spcAft>
                          <a:spcPts val="0"/>
                        </a:spcAft>
                      </a:pP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571" marR="34571" marT="0" marB="0"/>
                </a:tc>
                <a:extLst>
                  <a:ext uri="{0D108BD9-81ED-4DB2-BD59-A6C34878D82A}">
                    <a16:rowId xmlns:a16="http://schemas.microsoft.com/office/drawing/2014/main" val="3885143809"/>
                  </a:ext>
                </a:extLst>
              </a:tr>
            </a:tbl>
          </a:graphicData>
        </a:graphic>
      </p:graphicFrame>
      <p:sp>
        <p:nvSpPr>
          <p:cNvPr id="5" name="Прямоугольник 4">
            <a:extLst>
              <a:ext uri="{FF2B5EF4-FFF2-40B4-BE49-F238E27FC236}">
                <a16:creationId xmlns:a16="http://schemas.microsoft.com/office/drawing/2014/main" id="{F8A8ED56-6C8C-4093-A6CD-53332B4D9ACD}"/>
              </a:ext>
            </a:extLst>
          </p:cNvPr>
          <p:cNvSpPr/>
          <p:nvPr/>
        </p:nvSpPr>
        <p:spPr>
          <a:xfrm>
            <a:off x="2672179" y="1154931"/>
            <a:ext cx="9071928" cy="1200329"/>
          </a:xfrm>
          <a:prstGeom prst="rect">
            <a:avLst/>
          </a:prstGeom>
        </p:spPr>
        <p:txBody>
          <a:bodyPr wrap="square">
            <a:spAutoFit/>
          </a:bodyPr>
          <a:lstStyle/>
          <a:p>
            <a:pPr lvl="0" algn="just">
              <a:spcAft>
                <a:spcPts val="0"/>
              </a:spcAft>
            </a:pPr>
            <a:r>
              <a:rPr lang="ru-RU" dirty="0">
                <a:latin typeface="Times New Roman" panose="02020603050405020304" pitchFamily="18" charset="0"/>
                <a:ea typeface="Times New Roman" panose="02020603050405020304" pitchFamily="18" charset="0"/>
              </a:rPr>
              <a:t>Принципы и процедуры, принятые в аудиторской организации, у аудитора–индивидуального предпринимателя в отношении каждого элемента системы оценки качества, а также цели, для достижения которых они установлены, должны быть доведены до сведения каждого работника, </a:t>
            </a:r>
            <a:r>
              <a:rPr lang="ru-RU" b="1" dirty="0">
                <a:solidFill>
                  <a:srgbClr val="3366CC"/>
                </a:solidFill>
                <a:latin typeface="Times New Roman" panose="02020603050405020304" pitchFamily="18" charset="0"/>
              </a:rPr>
              <a:t>это </a:t>
            </a:r>
            <a:r>
              <a:rPr lang="ru-RU" b="1" dirty="0">
                <a:solidFill>
                  <a:srgbClr val="3366CC"/>
                </a:solidFill>
                <a:latin typeface="Times New Roman" panose="02020603050405020304" pitchFamily="18" charset="0"/>
                <a:ea typeface="Times New Roman" panose="02020603050405020304" pitchFamily="18" charset="0"/>
              </a:rPr>
              <a:t>может осуществляться путем</a:t>
            </a:r>
            <a:r>
              <a:rPr lang="ru-RU" dirty="0">
                <a:latin typeface="Times New Roman" panose="02020603050405020304" pitchFamily="18" charset="0"/>
                <a:ea typeface="Times New Roman" panose="02020603050405020304" pitchFamily="18" charset="0"/>
              </a:rPr>
              <a:t>:</a:t>
            </a:r>
            <a:endParaRPr lang="ru-RU" sz="1600" dirty="0">
              <a:latin typeface="Times New Roman" panose="02020603050405020304" pitchFamily="18" charset="0"/>
              <a:ea typeface="Times New Roman" panose="02020603050405020304" pitchFamily="18" charset="0"/>
            </a:endParaRPr>
          </a:p>
        </p:txBody>
      </p:sp>
      <p:sp>
        <p:nvSpPr>
          <p:cNvPr id="6" name="Прямоугольник 5">
            <a:extLst>
              <a:ext uri="{FF2B5EF4-FFF2-40B4-BE49-F238E27FC236}">
                <a16:creationId xmlns:a16="http://schemas.microsoft.com/office/drawing/2014/main" id="{D7EB539F-ABC0-4F78-927B-A8C589640BC6}"/>
              </a:ext>
            </a:extLst>
          </p:cNvPr>
          <p:cNvSpPr/>
          <p:nvPr/>
        </p:nvSpPr>
        <p:spPr>
          <a:xfrm>
            <a:off x="2949606" y="5580727"/>
            <a:ext cx="8129727" cy="646331"/>
          </a:xfrm>
          <a:prstGeom prst="rect">
            <a:avLst/>
          </a:prstGeom>
        </p:spPr>
        <p:txBody>
          <a:bodyPr wrap="square">
            <a:spAutoFit/>
          </a:bodyPr>
          <a:lstStyle/>
          <a:p>
            <a:pPr algn="ctr">
              <a:spcBef>
                <a:spcPts val="600"/>
              </a:spcBef>
              <a:spcAft>
                <a:spcPts val="600"/>
              </a:spcAft>
            </a:pPr>
            <a:r>
              <a:rPr lang="ru-RU" dirty="0">
                <a:solidFill>
                  <a:srgbClr val="990033"/>
                </a:solidFill>
                <a:latin typeface="Bahnschrift SemiBold SemiConden" panose="020B0502040204020203" pitchFamily="34" charset="0"/>
                <a:ea typeface="Times New Roman" panose="02020603050405020304" pitchFamily="18" charset="0"/>
              </a:rPr>
              <a:t>До сведения вновь принятых работников принципы и процедуры следует доводить при приеме на работу</a:t>
            </a:r>
            <a:endParaRPr lang="en-US" dirty="0">
              <a:solidFill>
                <a:srgbClr val="990033"/>
              </a:solidFill>
              <a:latin typeface="Bahnschrift SemiBold SemiConden" panose="020B0502040204020203" pitchFamily="34" charset="0"/>
              <a:ea typeface="Times New Roman" panose="02020603050405020304" pitchFamily="18" charset="0"/>
            </a:endParaRPr>
          </a:p>
        </p:txBody>
      </p:sp>
      <p:graphicFrame>
        <p:nvGraphicFramePr>
          <p:cNvPr id="9" name="Схема 8">
            <a:extLst>
              <a:ext uri="{FF2B5EF4-FFF2-40B4-BE49-F238E27FC236}">
                <a16:creationId xmlns:a16="http://schemas.microsoft.com/office/drawing/2014/main" id="{69FFD291-BA03-4D13-A846-201A618AA37A}"/>
              </a:ext>
            </a:extLst>
          </p:cNvPr>
          <p:cNvGraphicFramePr/>
          <p:nvPr/>
        </p:nvGraphicFramePr>
        <p:xfrm>
          <a:off x="3092389" y="2388260"/>
          <a:ext cx="8848077" cy="31700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a:extLst>
              <a:ext uri="{FF2B5EF4-FFF2-40B4-BE49-F238E27FC236}">
                <a16:creationId xmlns:a16="http://schemas.microsoft.com/office/drawing/2014/main" id="{48B3B356-FC12-4C39-A72F-427187D993ED}"/>
              </a:ext>
            </a:extLst>
          </p:cNvPr>
          <p:cNvSpPr txBox="1"/>
          <p:nvPr/>
        </p:nvSpPr>
        <p:spPr>
          <a:xfrm>
            <a:off x="2217052" y="165563"/>
            <a:ext cx="8621933" cy="307777"/>
          </a:xfrm>
          <a:prstGeom prst="rect">
            <a:avLst/>
          </a:prstGeom>
          <a:noFill/>
        </p:spPr>
        <p:txBody>
          <a:bodyPr wrap="square" rtlCol="0">
            <a:spAutoFit/>
          </a:bodyPr>
          <a:lstStyle/>
          <a:p>
            <a:r>
              <a:rPr lang="ru-RU" sz="1400" b="1" dirty="0">
                <a:solidFill>
                  <a:srgbClr val="990033"/>
                </a:solidFill>
                <a:latin typeface="Arial" panose="020B0604020202020204" pitchFamily="34" charset="0"/>
                <a:cs typeface="Arial" panose="020B0604020202020204" pitchFamily="34" charset="0"/>
              </a:rPr>
              <a:t>ФОРМА САМООЦЕНКИ. РАЗДЕЛ 1. ОРГАНИЗАЦИЯ СИСТЕМЫ ОЦЕНКИ КАЧЕСТВА</a:t>
            </a:r>
            <a:endParaRPr lang="x-none" sz="1400" b="1" dirty="0">
              <a:solidFill>
                <a:srgbClr val="990033"/>
              </a:solidFill>
              <a:latin typeface="Arial" panose="020B0604020202020204" pitchFamily="34" charset="0"/>
              <a:cs typeface="Arial" panose="020B0604020202020204" pitchFamily="34" charset="0"/>
            </a:endParaRPr>
          </a:p>
        </p:txBody>
      </p:sp>
      <p:sp>
        <p:nvSpPr>
          <p:cNvPr id="13" name="Прямоугольник 12">
            <a:extLst>
              <a:ext uri="{FF2B5EF4-FFF2-40B4-BE49-F238E27FC236}">
                <a16:creationId xmlns:a16="http://schemas.microsoft.com/office/drawing/2014/main" id="{2C44C5B1-A994-400B-BE0D-69255E4D3DDD}"/>
              </a:ext>
            </a:extLst>
          </p:cNvPr>
          <p:cNvSpPr/>
          <p:nvPr/>
        </p:nvSpPr>
        <p:spPr>
          <a:xfrm>
            <a:off x="2949607" y="6356350"/>
            <a:ext cx="8715652" cy="523220"/>
          </a:xfrm>
          <a:prstGeom prst="rect">
            <a:avLst/>
          </a:prstGeom>
        </p:spPr>
        <p:txBody>
          <a:bodyPr wrap="square">
            <a:spAutoFit/>
          </a:bodyPr>
          <a:lstStyle/>
          <a:p>
            <a:r>
              <a:rPr lang="ru-RU" sz="1400" dirty="0"/>
              <a:t>ВНУТРЕННИЕ ПРАВИЛА аудиторской деятельности  «Система внутренней оценки качества работы аудиторов»</a:t>
            </a:r>
          </a:p>
          <a:p>
            <a:r>
              <a:rPr lang="ru-RU" sz="1400" dirty="0"/>
              <a:t>Решение Правления Аудиторской палаты  от 05.04.2021 № 8, </a:t>
            </a:r>
            <a:r>
              <a:rPr lang="ru-RU" sz="1400" dirty="0" err="1"/>
              <a:t>пп</a:t>
            </a:r>
            <a:r>
              <a:rPr lang="ru-RU" sz="1400" dirty="0"/>
              <a:t>. 7, 8</a:t>
            </a:r>
          </a:p>
        </p:txBody>
      </p:sp>
    </p:spTree>
    <p:extLst>
      <p:ext uri="{BB962C8B-B14F-4D97-AF65-F5344CB8AC3E}">
        <p14:creationId xmlns:p14="http://schemas.microsoft.com/office/powerpoint/2010/main" val="31415083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166371"/>
            <a:ext cx="1105384" cy="920050"/>
          </a:xfrm>
          <a:prstGeom prst="rect">
            <a:avLst/>
          </a:prstGeom>
        </p:spPr>
      </p:pic>
      <p:sp>
        <p:nvSpPr>
          <p:cNvPr id="11" name="Номер слайда 10"/>
          <p:cNvSpPr>
            <a:spLocks noGrp="1"/>
          </p:cNvSpPr>
          <p:nvPr>
            <p:ph type="sldNum" sz="quarter" idx="12"/>
          </p:nvPr>
        </p:nvSpPr>
        <p:spPr/>
        <p:txBody>
          <a:bodyPr/>
          <a:lstStyle/>
          <a:p>
            <a:fld id="{DCA76B31-08E0-4C3E-A5E7-C17239BFB4A2}" type="slidenum">
              <a:rPr lang="ru-RU" smtClean="0"/>
              <a:t>25</a:t>
            </a:fld>
            <a:endParaRPr lang="ru-RU" dirty="0"/>
          </a:p>
        </p:txBody>
      </p:sp>
      <p:graphicFrame>
        <p:nvGraphicFramePr>
          <p:cNvPr id="12" name="Схема 11">
            <a:extLst>
              <a:ext uri="{FF2B5EF4-FFF2-40B4-BE49-F238E27FC236}">
                <a16:creationId xmlns:a16="http://schemas.microsoft.com/office/drawing/2014/main" id="{6A2791C7-E175-4950-A2F0-2470207384E0}"/>
              </a:ext>
            </a:extLst>
          </p:cNvPr>
          <p:cNvGraphicFramePr/>
          <p:nvPr>
            <p:extLst>
              <p:ext uri="{D42A27DB-BD31-4B8C-83A1-F6EECF244321}">
                <p14:modId xmlns:p14="http://schemas.microsoft.com/office/powerpoint/2010/main" val="2978503833"/>
              </p:ext>
            </p:extLst>
          </p:nvPr>
        </p:nvGraphicFramePr>
        <p:xfrm>
          <a:off x="10353079" y="136525"/>
          <a:ext cx="1838921" cy="13781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Прямоугольник 4">
            <a:extLst>
              <a:ext uri="{FF2B5EF4-FFF2-40B4-BE49-F238E27FC236}">
                <a16:creationId xmlns:a16="http://schemas.microsoft.com/office/drawing/2014/main" id="{404A508D-7552-4D8C-B999-25CE36A9824C}"/>
              </a:ext>
            </a:extLst>
          </p:cNvPr>
          <p:cNvSpPr/>
          <p:nvPr/>
        </p:nvSpPr>
        <p:spPr>
          <a:xfrm>
            <a:off x="1597336" y="698014"/>
            <a:ext cx="5306481" cy="523220"/>
          </a:xfrm>
          <a:prstGeom prst="rect">
            <a:avLst/>
          </a:prstGeom>
        </p:spPr>
        <p:txBody>
          <a:bodyPr wrap="square">
            <a:spAutoFit/>
          </a:bodyPr>
          <a:lstStyle/>
          <a:p>
            <a:pPr algn="just">
              <a:spcAft>
                <a:spcPts val="0"/>
              </a:spcAft>
            </a:pPr>
            <a:r>
              <a:rPr lang="ru-RU" sz="1400" b="1" i="1" dirty="0">
                <a:latin typeface="Times New Roman" panose="02020603050405020304" pitchFamily="18" charset="0"/>
                <a:ea typeface="Times New Roman" panose="02020603050405020304" pitchFamily="18" charset="0"/>
              </a:rPr>
              <a:t>Примеры документов, которые подтверждают организацию внутренней системы оценки качества:</a:t>
            </a:r>
            <a:endParaRPr lang="ru-RU" sz="1400" b="1" dirty="0">
              <a:latin typeface="Arial" panose="020B0604020202020204" pitchFamily="34" charset="0"/>
              <a:ea typeface="Times New Roman" panose="02020603050405020304" pitchFamily="18" charset="0"/>
            </a:endParaRPr>
          </a:p>
        </p:txBody>
      </p:sp>
      <p:sp>
        <p:nvSpPr>
          <p:cNvPr id="9" name="Блок-схема: несколько документов 8">
            <a:extLst>
              <a:ext uri="{FF2B5EF4-FFF2-40B4-BE49-F238E27FC236}">
                <a16:creationId xmlns:a16="http://schemas.microsoft.com/office/drawing/2014/main" id="{CD53968E-5A82-4240-B6EF-842090009AD5}"/>
              </a:ext>
            </a:extLst>
          </p:cNvPr>
          <p:cNvSpPr/>
          <p:nvPr/>
        </p:nvSpPr>
        <p:spPr>
          <a:xfrm>
            <a:off x="302373" y="1282288"/>
            <a:ext cx="6480699" cy="3281367"/>
          </a:xfrm>
          <a:prstGeom prst="flowChartMultidocument">
            <a:avLst/>
          </a:prstGeom>
          <a:ln w="19050"/>
        </p:spPr>
        <p:style>
          <a:lnRef idx="2">
            <a:schemeClr val="dk1"/>
          </a:lnRef>
          <a:fillRef idx="1">
            <a:schemeClr val="lt1"/>
          </a:fillRef>
          <a:effectRef idx="0">
            <a:schemeClr val="dk1"/>
          </a:effectRef>
          <a:fontRef idx="minor">
            <a:schemeClr val="dk1"/>
          </a:fontRef>
        </p:style>
        <p:txBody>
          <a:bodyPr rtlCol="0" anchor="ctr"/>
          <a:lstStyle/>
          <a:p>
            <a:pPr marL="171450" indent="-171450" algn="just">
              <a:spcAft>
                <a:spcPts val="0"/>
              </a:spcAft>
              <a:buFont typeface="Arial" panose="020B0604020202020204" pitchFamily="34" charset="0"/>
              <a:buChar char="•"/>
            </a:pPr>
            <a:r>
              <a:rPr lang="ru-RU" sz="1300" i="1" dirty="0">
                <a:ea typeface="Times New Roman" panose="02020603050405020304" pitchFamily="18" charset="0"/>
              </a:rPr>
              <a:t>Правила аудиторской организации, аудитора-индивидуального предпринимателя по внутренней оценке качества;</a:t>
            </a:r>
            <a:endParaRPr lang="ru-RU" sz="1300" dirty="0">
              <a:ea typeface="Times New Roman" panose="02020603050405020304" pitchFamily="18" charset="0"/>
            </a:endParaRPr>
          </a:p>
          <a:p>
            <a:pPr marL="171450" indent="-171450" algn="just">
              <a:spcAft>
                <a:spcPts val="0"/>
              </a:spcAft>
              <a:buFont typeface="Arial" panose="020B0604020202020204" pitchFamily="34" charset="0"/>
              <a:buChar char="•"/>
            </a:pPr>
            <a:r>
              <a:rPr lang="ru-RU" sz="1300" i="1" dirty="0">
                <a:ea typeface="Times New Roman" panose="02020603050405020304" pitchFamily="18" charset="0"/>
              </a:rPr>
              <a:t>Кодекс (Положение) по аудиторской этике (профессиональному поведению);</a:t>
            </a:r>
            <a:endParaRPr lang="ru-RU" sz="1300" dirty="0">
              <a:ea typeface="Times New Roman" panose="02020603050405020304" pitchFamily="18" charset="0"/>
            </a:endParaRPr>
          </a:p>
          <a:p>
            <a:pPr marL="171450" indent="-171450" algn="just">
              <a:spcAft>
                <a:spcPts val="0"/>
              </a:spcAft>
              <a:buFont typeface="Arial" panose="020B0604020202020204" pitchFamily="34" charset="0"/>
              <a:buChar char="•"/>
            </a:pPr>
            <a:r>
              <a:rPr lang="ru-RU" sz="1300" i="1" dirty="0">
                <a:ea typeface="Times New Roman" panose="02020603050405020304" pitchFamily="18" charset="0"/>
              </a:rPr>
              <a:t>Приказы, распоряжения, инструкции, внутренние положения и пр. в отношении отдельных элементов системы оценки качества;</a:t>
            </a:r>
            <a:endParaRPr lang="ru-RU" sz="1300" dirty="0">
              <a:ea typeface="Times New Roman" panose="02020603050405020304" pitchFamily="18" charset="0"/>
            </a:endParaRPr>
          </a:p>
          <a:p>
            <a:pPr marL="171450" indent="-171450" algn="just">
              <a:spcAft>
                <a:spcPts val="0"/>
              </a:spcAft>
              <a:buFont typeface="Arial" panose="020B0604020202020204" pitchFamily="34" charset="0"/>
              <a:buChar char="•"/>
            </a:pPr>
            <a:r>
              <a:rPr lang="ru-RU" sz="1300" i="1" dirty="0">
                <a:ea typeface="Times New Roman" panose="02020603050405020304" pitchFamily="18" charset="0"/>
              </a:rPr>
              <a:t>Порядок доведения до сведения работников принципов и процедур оценки качества, а также целей, для достижения которых они установлены;</a:t>
            </a:r>
            <a:endParaRPr lang="ru-RU" sz="1300" dirty="0">
              <a:ea typeface="Times New Roman" panose="02020603050405020304" pitchFamily="18" charset="0"/>
            </a:endParaRPr>
          </a:p>
          <a:p>
            <a:pPr marL="171450" indent="-171450" algn="just">
              <a:spcAft>
                <a:spcPts val="0"/>
              </a:spcAft>
              <a:buFont typeface="Arial" panose="020B0604020202020204" pitchFamily="34" charset="0"/>
              <a:buChar char="•"/>
            </a:pPr>
            <a:r>
              <a:rPr lang="ru-RU" sz="1300" i="1" dirty="0">
                <a:ea typeface="Times New Roman" panose="02020603050405020304" pitchFamily="18" charset="0"/>
              </a:rPr>
              <a:t>Порядок ознакомления вновь принятых работников с положениями политики внутренней оценки качества и др.</a:t>
            </a:r>
            <a:endParaRPr lang="ru-RU" sz="1300" dirty="0"/>
          </a:p>
        </p:txBody>
      </p:sp>
      <p:graphicFrame>
        <p:nvGraphicFramePr>
          <p:cNvPr id="16" name="Схема 15">
            <a:extLst>
              <a:ext uri="{FF2B5EF4-FFF2-40B4-BE49-F238E27FC236}">
                <a16:creationId xmlns:a16="http://schemas.microsoft.com/office/drawing/2014/main" id="{4B38FC9C-E380-49E1-B13A-8710A2B636DA}"/>
              </a:ext>
            </a:extLst>
          </p:cNvPr>
          <p:cNvGraphicFramePr/>
          <p:nvPr>
            <p:extLst>
              <p:ext uri="{D42A27DB-BD31-4B8C-83A1-F6EECF244321}">
                <p14:modId xmlns:p14="http://schemas.microsoft.com/office/powerpoint/2010/main" val="866519128"/>
              </p:ext>
            </p:extLst>
          </p:nvPr>
        </p:nvGraphicFramePr>
        <p:xfrm>
          <a:off x="6362448" y="1739486"/>
          <a:ext cx="6347712" cy="479942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4" name="Прямоугольник 13">
            <a:extLst>
              <a:ext uri="{FF2B5EF4-FFF2-40B4-BE49-F238E27FC236}">
                <a16:creationId xmlns:a16="http://schemas.microsoft.com/office/drawing/2014/main" id="{08D816F3-256C-4458-9574-D6AFC6662B4D}"/>
              </a:ext>
            </a:extLst>
          </p:cNvPr>
          <p:cNvSpPr/>
          <p:nvPr/>
        </p:nvSpPr>
        <p:spPr>
          <a:xfrm>
            <a:off x="7097088" y="1255598"/>
            <a:ext cx="3335016" cy="307777"/>
          </a:xfrm>
          <a:prstGeom prst="rect">
            <a:avLst/>
          </a:prstGeom>
        </p:spPr>
        <p:txBody>
          <a:bodyPr wrap="none">
            <a:spAutoFit/>
          </a:bodyPr>
          <a:lstStyle/>
          <a:p>
            <a:r>
              <a:rPr lang="ru-RU" sz="1400" b="1" i="1" dirty="0">
                <a:latin typeface="Times New Roman" panose="02020603050405020304" pitchFamily="18" charset="0"/>
                <a:ea typeface="Times New Roman" panose="02020603050405020304" pitchFamily="18" charset="0"/>
              </a:rPr>
              <a:t>Как правила доводятся до работников:</a:t>
            </a:r>
            <a:endParaRPr lang="ru-RU" sz="1400" b="1" dirty="0"/>
          </a:p>
        </p:txBody>
      </p:sp>
      <p:graphicFrame>
        <p:nvGraphicFramePr>
          <p:cNvPr id="18" name="Схема 17">
            <a:extLst>
              <a:ext uri="{FF2B5EF4-FFF2-40B4-BE49-F238E27FC236}">
                <a16:creationId xmlns:a16="http://schemas.microsoft.com/office/drawing/2014/main" id="{54AC4024-E54D-489D-8153-C71238C4409E}"/>
              </a:ext>
            </a:extLst>
          </p:cNvPr>
          <p:cNvGraphicFramePr/>
          <p:nvPr>
            <p:extLst>
              <p:ext uri="{D42A27DB-BD31-4B8C-83A1-F6EECF244321}">
                <p14:modId xmlns:p14="http://schemas.microsoft.com/office/powerpoint/2010/main" val="3908266739"/>
              </p:ext>
            </p:extLst>
          </p:nvPr>
        </p:nvGraphicFramePr>
        <p:xfrm>
          <a:off x="154471" y="4759522"/>
          <a:ext cx="1838921" cy="1378123"/>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17" name="Прямоугольник 16">
            <a:extLst>
              <a:ext uri="{FF2B5EF4-FFF2-40B4-BE49-F238E27FC236}">
                <a16:creationId xmlns:a16="http://schemas.microsoft.com/office/drawing/2014/main" id="{5A3AE9CC-2CAF-4738-9CC3-392D6FDC566F}"/>
              </a:ext>
            </a:extLst>
          </p:cNvPr>
          <p:cNvSpPr/>
          <p:nvPr/>
        </p:nvSpPr>
        <p:spPr>
          <a:xfrm>
            <a:off x="1712976" y="5074230"/>
            <a:ext cx="4742688" cy="738664"/>
          </a:xfrm>
          <a:prstGeom prst="rect">
            <a:avLst/>
          </a:prstGeom>
        </p:spPr>
        <p:txBody>
          <a:bodyPr wrap="square">
            <a:spAutoFit/>
          </a:bodyPr>
          <a:lstStyle/>
          <a:p>
            <a:pPr marL="285750" indent="-285750" algn="just">
              <a:spcAft>
                <a:spcPts val="0"/>
              </a:spcAft>
              <a:buFont typeface="Wingdings" panose="05000000000000000000" pitchFamily="2" charset="2"/>
              <a:buChar char="Ø"/>
            </a:pPr>
            <a:r>
              <a:rPr lang="ru-RU" sz="1400" dirty="0">
                <a:latin typeface="+mj-lt"/>
              </a:rPr>
              <a:t>Не применимы процедуры взаимодействия руководства и работников</a:t>
            </a:r>
          </a:p>
          <a:p>
            <a:pPr algn="just">
              <a:spcAft>
                <a:spcPts val="0"/>
              </a:spcAft>
            </a:pPr>
            <a:endParaRPr lang="ru-RU" sz="1400" dirty="0">
              <a:effectLst/>
              <a:latin typeface="+mj-lt"/>
              <a:ea typeface="Times New Roman" panose="02020603050405020304" pitchFamily="18" charset="0"/>
            </a:endParaRPr>
          </a:p>
        </p:txBody>
      </p:sp>
    </p:spTree>
    <p:extLst>
      <p:ext uri="{BB962C8B-B14F-4D97-AF65-F5344CB8AC3E}">
        <p14:creationId xmlns:p14="http://schemas.microsoft.com/office/powerpoint/2010/main" val="3766020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166371"/>
            <a:ext cx="1105384" cy="920050"/>
          </a:xfrm>
          <a:prstGeom prst="rect">
            <a:avLst/>
          </a:prstGeom>
        </p:spPr>
      </p:pic>
      <p:sp>
        <p:nvSpPr>
          <p:cNvPr id="11" name="Номер слайда 10"/>
          <p:cNvSpPr>
            <a:spLocks noGrp="1"/>
          </p:cNvSpPr>
          <p:nvPr>
            <p:ph type="sldNum" sz="quarter" idx="12"/>
          </p:nvPr>
        </p:nvSpPr>
        <p:spPr/>
        <p:txBody>
          <a:bodyPr/>
          <a:lstStyle/>
          <a:p>
            <a:fld id="{DCA76B31-08E0-4C3E-A5E7-C17239BFB4A2}" type="slidenum">
              <a:rPr lang="ru-RU" smtClean="0"/>
              <a:t>26</a:t>
            </a:fld>
            <a:endParaRPr lang="ru-RU" dirty="0"/>
          </a:p>
        </p:txBody>
      </p:sp>
      <p:sp>
        <p:nvSpPr>
          <p:cNvPr id="21" name="Прямоугольник 20">
            <a:extLst>
              <a:ext uri="{FF2B5EF4-FFF2-40B4-BE49-F238E27FC236}">
                <a16:creationId xmlns:a16="http://schemas.microsoft.com/office/drawing/2014/main" id="{09742E34-626E-4753-AC17-EAEB2BC7FF8E}"/>
              </a:ext>
            </a:extLst>
          </p:cNvPr>
          <p:cNvSpPr/>
          <p:nvPr/>
        </p:nvSpPr>
        <p:spPr>
          <a:xfrm>
            <a:off x="2217052" y="812296"/>
            <a:ext cx="9286043" cy="369332"/>
          </a:xfrm>
          <a:prstGeom prst="rect">
            <a:avLst/>
          </a:prstGeom>
        </p:spPr>
        <p:txBody>
          <a:bodyPr wrap="square">
            <a:spAutoFit/>
          </a:bodyPr>
          <a:lstStyle/>
          <a:p>
            <a:pPr>
              <a:spcAft>
                <a:spcPts val="0"/>
              </a:spcAft>
            </a:pPr>
            <a:endParaRPr lang="ru-RU" dirty="0">
              <a:latin typeface="Arial" panose="020B0604020202020204" pitchFamily="34" charset="0"/>
              <a:ea typeface="Times New Roman" panose="02020603050405020304" pitchFamily="18" charset="0"/>
            </a:endParaRPr>
          </a:p>
        </p:txBody>
      </p:sp>
      <p:grpSp>
        <p:nvGrpSpPr>
          <p:cNvPr id="7" name="Группа 6">
            <a:extLst>
              <a:ext uri="{FF2B5EF4-FFF2-40B4-BE49-F238E27FC236}">
                <a16:creationId xmlns:a16="http://schemas.microsoft.com/office/drawing/2014/main" id="{C4605E04-4842-49FB-96D0-7737349EF2F5}"/>
              </a:ext>
            </a:extLst>
          </p:cNvPr>
          <p:cNvGrpSpPr/>
          <p:nvPr/>
        </p:nvGrpSpPr>
        <p:grpSpPr>
          <a:xfrm>
            <a:off x="1450017" y="326358"/>
            <a:ext cx="4242782" cy="1325869"/>
            <a:chOff x="541017" y="137304"/>
            <a:chExt cx="4242782" cy="1325869"/>
          </a:xfrm>
        </p:grpSpPr>
        <p:sp>
          <p:nvSpPr>
            <p:cNvPr id="8" name="Прямоугольник 7">
              <a:extLst>
                <a:ext uri="{FF2B5EF4-FFF2-40B4-BE49-F238E27FC236}">
                  <a16:creationId xmlns:a16="http://schemas.microsoft.com/office/drawing/2014/main" id="{0D21DF59-1CCC-4902-B64D-412C24E27FD9}"/>
                </a:ext>
              </a:extLst>
            </p:cNvPr>
            <p:cNvSpPr/>
            <p:nvPr/>
          </p:nvSpPr>
          <p:spPr>
            <a:xfrm>
              <a:off x="541017" y="137304"/>
              <a:ext cx="4242782" cy="1325869"/>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9" name="TextBox 8">
              <a:extLst>
                <a:ext uri="{FF2B5EF4-FFF2-40B4-BE49-F238E27FC236}">
                  <a16:creationId xmlns:a16="http://schemas.microsoft.com/office/drawing/2014/main" id="{E90FAD92-2C79-4A85-BD07-9FB8F7F29F01}"/>
                </a:ext>
              </a:extLst>
            </p:cNvPr>
            <p:cNvSpPr txBox="1"/>
            <p:nvPr/>
          </p:nvSpPr>
          <p:spPr>
            <a:xfrm>
              <a:off x="541017" y="137304"/>
              <a:ext cx="4242782" cy="13258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98056" tIns="68580" rIns="68580" bIns="68580" numCol="1" spcCol="1270" anchor="ctr" anchorCtr="0">
              <a:noAutofit/>
            </a:bodyPr>
            <a:lstStyle/>
            <a:p>
              <a:pPr marL="0" lvl="0" indent="0" algn="l" defTabSz="800100">
                <a:lnSpc>
                  <a:spcPct val="90000"/>
                </a:lnSpc>
                <a:spcBef>
                  <a:spcPct val="0"/>
                </a:spcBef>
                <a:spcAft>
                  <a:spcPct val="35000"/>
                </a:spcAft>
                <a:buNone/>
              </a:pPr>
              <a:r>
                <a:rPr lang="ru-RU" sz="1800" b="1" kern="1200" dirty="0">
                  <a:latin typeface="+mn-lt"/>
                </a:rPr>
                <a:t>Ответственность руководства </a:t>
              </a:r>
              <a:r>
                <a:rPr lang="ru-RU" sz="1800" kern="1200" dirty="0">
                  <a:latin typeface="+mn-lt"/>
                </a:rPr>
                <a:t>аудиторской организации,                         аудитора - индивидуального предпринимателя </a:t>
              </a:r>
              <a:r>
                <a:rPr lang="ru-RU" sz="1800" b="1" kern="1200" dirty="0">
                  <a:latin typeface="+mn-lt"/>
                </a:rPr>
                <a:t>за качество оказания аудиторских услуг</a:t>
              </a:r>
            </a:p>
          </p:txBody>
        </p:sp>
      </p:grpSp>
      <p:sp>
        <p:nvSpPr>
          <p:cNvPr id="12" name="Прямоугольник 11">
            <a:extLst>
              <a:ext uri="{FF2B5EF4-FFF2-40B4-BE49-F238E27FC236}">
                <a16:creationId xmlns:a16="http://schemas.microsoft.com/office/drawing/2014/main" id="{FEF75E49-EF9C-4D2F-BF82-B85599C926D1}"/>
              </a:ext>
            </a:extLst>
          </p:cNvPr>
          <p:cNvSpPr/>
          <p:nvPr/>
        </p:nvSpPr>
        <p:spPr>
          <a:xfrm>
            <a:off x="1515331" y="412568"/>
            <a:ext cx="767035" cy="1150553"/>
          </a:xfrm>
          <a:prstGeom prst="rect">
            <a:avLst/>
          </a:prstGeom>
          <a: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aphicFrame>
        <p:nvGraphicFramePr>
          <p:cNvPr id="13" name="Схема 12">
            <a:extLst>
              <a:ext uri="{FF2B5EF4-FFF2-40B4-BE49-F238E27FC236}">
                <a16:creationId xmlns:a16="http://schemas.microsoft.com/office/drawing/2014/main" id="{CC8A0D4E-F9AA-4B8A-8E5A-01AEF0AB8900}"/>
              </a:ext>
            </a:extLst>
          </p:cNvPr>
          <p:cNvGraphicFramePr/>
          <p:nvPr>
            <p:extLst>
              <p:ext uri="{D42A27DB-BD31-4B8C-83A1-F6EECF244321}">
                <p14:modId xmlns:p14="http://schemas.microsoft.com/office/powerpoint/2010/main" val="592141141"/>
              </p:ext>
            </p:extLst>
          </p:nvPr>
        </p:nvGraphicFramePr>
        <p:xfrm>
          <a:off x="1196017" y="1826969"/>
          <a:ext cx="9802701" cy="407662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4" name="Прямоугольник 13">
            <a:extLst>
              <a:ext uri="{FF2B5EF4-FFF2-40B4-BE49-F238E27FC236}">
                <a16:creationId xmlns:a16="http://schemas.microsoft.com/office/drawing/2014/main" id="{BDA21E0E-C691-4C94-AAB3-A6ED327E899D}"/>
              </a:ext>
            </a:extLst>
          </p:cNvPr>
          <p:cNvSpPr/>
          <p:nvPr/>
        </p:nvSpPr>
        <p:spPr>
          <a:xfrm>
            <a:off x="0" y="6445432"/>
            <a:ext cx="5515991" cy="369332"/>
          </a:xfrm>
          <a:prstGeom prst="rect">
            <a:avLst/>
          </a:prstGeom>
        </p:spPr>
        <p:txBody>
          <a:bodyPr wrap="square">
            <a:spAutoFit/>
          </a:bodyPr>
          <a:lstStyle/>
          <a:p>
            <a:r>
              <a:rPr lang="ru-RU" sz="900" dirty="0"/>
              <a:t>Национальные правила аудиторской деятельности «Внутренняя оценка качества работы аудиторов»</a:t>
            </a:r>
          </a:p>
          <a:p>
            <a:r>
              <a:rPr lang="ru-RU" sz="900" dirty="0"/>
              <a:t>Постановление Министерства финансов Республики Беларусь от 21.01.2002 N 8 (ред. от 14.01.2021), пункт 9</a:t>
            </a:r>
          </a:p>
        </p:txBody>
      </p:sp>
    </p:spTree>
    <p:extLst>
      <p:ext uri="{BB962C8B-B14F-4D97-AF65-F5344CB8AC3E}">
        <p14:creationId xmlns:p14="http://schemas.microsoft.com/office/powerpoint/2010/main" val="2775445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166371"/>
            <a:ext cx="1105384" cy="920050"/>
          </a:xfrm>
          <a:prstGeom prst="rect">
            <a:avLst/>
          </a:prstGeom>
        </p:spPr>
      </p:pic>
      <p:sp>
        <p:nvSpPr>
          <p:cNvPr id="11" name="Номер слайда 10"/>
          <p:cNvSpPr>
            <a:spLocks noGrp="1"/>
          </p:cNvSpPr>
          <p:nvPr>
            <p:ph type="sldNum" sz="quarter" idx="12"/>
          </p:nvPr>
        </p:nvSpPr>
        <p:spPr/>
        <p:txBody>
          <a:bodyPr/>
          <a:lstStyle/>
          <a:p>
            <a:fld id="{DCA76B31-08E0-4C3E-A5E7-C17239BFB4A2}" type="slidenum">
              <a:rPr lang="ru-RU" smtClean="0"/>
              <a:t>27</a:t>
            </a:fld>
            <a:endParaRPr lang="ru-RU" dirty="0"/>
          </a:p>
        </p:txBody>
      </p:sp>
      <p:sp>
        <p:nvSpPr>
          <p:cNvPr id="12" name="TextBox 11">
            <a:extLst>
              <a:ext uri="{FF2B5EF4-FFF2-40B4-BE49-F238E27FC236}">
                <a16:creationId xmlns:a16="http://schemas.microsoft.com/office/drawing/2014/main" id="{AF101C75-902B-486D-88EF-AA0B9AB70FE1}"/>
              </a:ext>
            </a:extLst>
          </p:cNvPr>
          <p:cNvSpPr txBox="1"/>
          <p:nvPr/>
        </p:nvSpPr>
        <p:spPr>
          <a:xfrm>
            <a:off x="2106967" y="166371"/>
            <a:ext cx="8621933" cy="307777"/>
          </a:xfrm>
          <a:prstGeom prst="rect">
            <a:avLst/>
          </a:prstGeom>
          <a:noFill/>
        </p:spPr>
        <p:txBody>
          <a:bodyPr wrap="square" rtlCol="0">
            <a:spAutoFit/>
          </a:bodyPr>
          <a:lstStyle/>
          <a:p>
            <a:r>
              <a:rPr lang="ru-RU" sz="1400" b="1" dirty="0">
                <a:solidFill>
                  <a:srgbClr val="990033"/>
                </a:solidFill>
                <a:latin typeface="Arial" panose="020B0604020202020204" pitchFamily="34" charset="0"/>
                <a:cs typeface="Arial" panose="020B0604020202020204" pitchFamily="34" charset="0"/>
              </a:rPr>
              <a:t>ФОРМА САМООЦЕНКИ. РАЗДЕЛ 2. ЭЛЕМЕНТЫ СИСТЕМЫ ВНУТРЕННЕЙ ОЦЕНКИ КАЧЕСТВА</a:t>
            </a:r>
            <a:endParaRPr lang="x-none" sz="1400" b="1" dirty="0">
              <a:solidFill>
                <a:srgbClr val="990033"/>
              </a:solidFill>
              <a:latin typeface="Arial" panose="020B0604020202020204" pitchFamily="34" charset="0"/>
              <a:cs typeface="Arial" panose="020B0604020202020204" pitchFamily="34" charset="0"/>
            </a:endParaRPr>
          </a:p>
        </p:txBody>
      </p:sp>
      <p:sp>
        <p:nvSpPr>
          <p:cNvPr id="4" name="Прямоугольник 3">
            <a:extLst>
              <a:ext uri="{FF2B5EF4-FFF2-40B4-BE49-F238E27FC236}">
                <a16:creationId xmlns:a16="http://schemas.microsoft.com/office/drawing/2014/main" id="{E9058BF6-42C0-40DC-BFE2-29FE4FFA6377}"/>
              </a:ext>
            </a:extLst>
          </p:cNvPr>
          <p:cNvSpPr/>
          <p:nvPr/>
        </p:nvSpPr>
        <p:spPr>
          <a:xfrm>
            <a:off x="2106967" y="473340"/>
            <a:ext cx="8732018" cy="461665"/>
          </a:xfrm>
          <a:prstGeom prst="rect">
            <a:avLst/>
          </a:prstGeom>
        </p:spPr>
        <p:txBody>
          <a:bodyPr wrap="square">
            <a:spAutoFit/>
          </a:bodyPr>
          <a:lstStyle/>
          <a:p>
            <a:r>
              <a:rPr lang="ru-RU" sz="1200" b="1" dirty="0">
                <a:solidFill>
                  <a:srgbClr val="990033"/>
                </a:solidFill>
                <a:latin typeface="Arial" panose="020B0604020202020204" pitchFamily="34" charset="0"/>
                <a:ea typeface="Calibri" panose="020F0502020204030204" pitchFamily="34" charset="0"/>
                <a:cs typeface="Arial" panose="020B0604020202020204" pitchFamily="34" charset="0"/>
              </a:rPr>
              <a:t>2.1.  ОТВЕТСТВЕННОСТЬ РУКОВОДСТВА АУДИТОРСКОЙ ОРГАНИЗАЦИИ, АУДИТОРА-ИНДИВИДУАЛЬНОГО ПРЕДПРИНИМАТЕЛЯ ЗА КАЧЕСТВО ОКАЗАНИЯ АУДИТОРСКИХ УСЛУГ</a:t>
            </a:r>
            <a:endParaRPr lang="ru-RU" sz="1200" dirty="0">
              <a:solidFill>
                <a:srgbClr val="990033"/>
              </a:solidFill>
              <a:latin typeface="Arial" panose="020B0604020202020204" pitchFamily="34" charset="0"/>
              <a:cs typeface="Arial" panose="020B0604020202020204" pitchFamily="34" charset="0"/>
            </a:endParaRPr>
          </a:p>
        </p:txBody>
      </p:sp>
      <p:sp>
        <p:nvSpPr>
          <p:cNvPr id="14" name="Прямоугольник 13">
            <a:extLst>
              <a:ext uri="{FF2B5EF4-FFF2-40B4-BE49-F238E27FC236}">
                <a16:creationId xmlns:a16="http://schemas.microsoft.com/office/drawing/2014/main" id="{198CA956-A674-4D63-9227-17C3FAB9F337}"/>
              </a:ext>
            </a:extLst>
          </p:cNvPr>
          <p:cNvSpPr/>
          <p:nvPr/>
        </p:nvSpPr>
        <p:spPr>
          <a:xfrm>
            <a:off x="470032" y="1551563"/>
            <a:ext cx="1815968" cy="3108543"/>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ru-RU" sz="1400" dirty="0">
                <a:solidFill>
                  <a:srgbClr val="000000"/>
                </a:solidFill>
                <a:latin typeface="Times New Roman" panose="02020603050405020304" pitchFamily="18" charset="0"/>
                <a:cs typeface="Times New Roman" panose="02020603050405020304" pitchFamily="18" charset="0"/>
              </a:rPr>
              <a:t>2.1.1.</a:t>
            </a:r>
            <a:r>
              <a:rPr lang="ru-RU" sz="1400" dirty="0">
                <a:latin typeface="Times New Roman" panose="02020603050405020304" pitchFamily="18" charset="0"/>
                <a:cs typeface="Times New Roman" panose="02020603050405020304" pitchFamily="18" charset="0"/>
              </a:rPr>
              <a:t> </a:t>
            </a:r>
            <a:r>
              <a:rPr lang="ru-RU" sz="1400" dirty="0">
                <a:solidFill>
                  <a:srgbClr val="000000"/>
                </a:solidFill>
                <a:latin typeface="Times New Roman" panose="02020603050405020304" pitchFamily="18" charset="0"/>
                <a:cs typeface="Times New Roman" panose="02020603050405020304" pitchFamily="18" charset="0"/>
              </a:rPr>
              <a:t>Внутренними правилами оценки качества предусмотрены принципы и процедуры, нацеленные на формирование корпоративной культуры, ориентированной на повышение качества оказываемых аудиторских услуг. </a:t>
            </a:r>
            <a:endParaRPr lang="ru-RU" sz="1400" dirty="0">
              <a:latin typeface="Times New Roman" panose="02020603050405020304" pitchFamily="18" charset="0"/>
              <a:cs typeface="Times New Roman" panose="02020603050405020304" pitchFamily="18" charset="0"/>
            </a:endParaRPr>
          </a:p>
        </p:txBody>
      </p:sp>
      <p:pic>
        <p:nvPicPr>
          <p:cNvPr id="17" name="Рисунок 16" descr="Количество">
            <a:extLst>
              <a:ext uri="{FF2B5EF4-FFF2-40B4-BE49-F238E27FC236}">
                <a16:creationId xmlns:a16="http://schemas.microsoft.com/office/drawing/2014/main" id="{03354062-854E-44EA-A797-D80775D8AFB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3586578" y="1012054"/>
            <a:ext cx="694338" cy="694338"/>
          </a:xfrm>
          <a:prstGeom prst="rect">
            <a:avLst/>
          </a:prstGeom>
        </p:spPr>
      </p:pic>
      <p:sp>
        <p:nvSpPr>
          <p:cNvPr id="18" name="Прямоугольник 17">
            <a:extLst>
              <a:ext uri="{FF2B5EF4-FFF2-40B4-BE49-F238E27FC236}">
                <a16:creationId xmlns:a16="http://schemas.microsoft.com/office/drawing/2014/main" id="{E98CAEA4-BDFB-4438-802E-C3F1B18173F3}"/>
              </a:ext>
            </a:extLst>
          </p:cNvPr>
          <p:cNvSpPr/>
          <p:nvPr/>
        </p:nvSpPr>
        <p:spPr>
          <a:xfrm>
            <a:off x="2361460" y="1551563"/>
            <a:ext cx="8477525" cy="1561005"/>
          </a:xfrm>
          <a:prstGeom prst="rect">
            <a:avLst/>
          </a:prstGeom>
        </p:spPr>
        <p:txBody>
          <a:bodyPr wrap="square">
            <a:spAutoFit/>
          </a:bodyPr>
          <a:lstStyle/>
          <a:p>
            <a:pPr algn="ctr">
              <a:lnSpc>
                <a:spcPct val="107000"/>
              </a:lnSpc>
            </a:pPr>
            <a:r>
              <a:rPr lang="ru-RU" dirty="0">
                <a:latin typeface="Calibri" panose="020F0502020204030204" pitchFamily="34" charset="0"/>
                <a:ea typeface="Times New Roman" panose="02020603050405020304" pitchFamily="18" charset="0"/>
                <a:cs typeface="Times New Roman" panose="02020603050405020304" pitchFamily="18" charset="0"/>
              </a:rPr>
              <a:t>Ясные, последовательные и систематические действия и заявления </a:t>
            </a:r>
          </a:p>
          <a:p>
            <a:pPr algn="ctr">
              <a:lnSpc>
                <a:spcPct val="107000"/>
              </a:lnSpc>
            </a:pPr>
            <a:r>
              <a:rPr lang="ru-RU" dirty="0">
                <a:latin typeface="Calibri" panose="020F0502020204030204" pitchFamily="34" charset="0"/>
                <a:ea typeface="Times New Roman" panose="02020603050405020304" pitchFamily="18" charset="0"/>
                <a:cs typeface="Times New Roman" panose="02020603050405020304" pitchFamily="18" charset="0"/>
              </a:rPr>
              <a:t>представителей всех уровней руководства аудиторской организации, </a:t>
            </a:r>
          </a:p>
          <a:p>
            <a:pPr algn="ctr">
              <a:lnSpc>
                <a:spcPct val="107000"/>
              </a:lnSpc>
            </a:pPr>
            <a:r>
              <a:rPr lang="ru-RU" dirty="0">
                <a:latin typeface="Calibri" panose="020F0502020204030204" pitchFamily="34" charset="0"/>
                <a:ea typeface="Times New Roman" panose="02020603050405020304" pitchFamily="18" charset="0"/>
                <a:cs typeface="Times New Roman" panose="02020603050405020304" pitchFamily="18" charset="0"/>
              </a:rPr>
              <a:t>аудитора - индивидуального предпринимателя, подчеркивающие важность принципов и процедур контроля качества и направленных на поощрение качественной работы</a:t>
            </a:r>
          </a:p>
        </p:txBody>
      </p:sp>
      <p:sp>
        <p:nvSpPr>
          <p:cNvPr id="19" name="Прямоугольник 18">
            <a:extLst>
              <a:ext uri="{FF2B5EF4-FFF2-40B4-BE49-F238E27FC236}">
                <a16:creationId xmlns:a16="http://schemas.microsoft.com/office/drawing/2014/main" id="{0F046D15-9AEC-4832-B090-10C7D4135743}"/>
              </a:ext>
            </a:extLst>
          </p:cNvPr>
          <p:cNvSpPr/>
          <p:nvPr/>
        </p:nvSpPr>
        <p:spPr>
          <a:xfrm>
            <a:off x="2583402" y="3429001"/>
            <a:ext cx="9055223" cy="2831544"/>
          </a:xfrm>
          <a:prstGeom prst="rect">
            <a:avLst/>
          </a:prstGeom>
        </p:spPr>
        <p:txBody>
          <a:bodyPr wrap="square">
            <a:spAutoFit/>
          </a:bodyPr>
          <a:lstStyle/>
          <a:p>
            <a:pPr algn="ctr"/>
            <a:r>
              <a:rPr lang="ru-RU" sz="1600" dirty="0">
                <a:latin typeface="Calibri" panose="020F0502020204030204" pitchFamily="34" charset="0"/>
                <a:ea typeface="Times New Roman" panose="02020603050405020304" pitchFamily="18" charset="0"/>
                <a:cs typeface="Times New Roman" panose="02020603050405020304" pitchFamily="18" charset="0"/>
              </a:rPr>
              <a:t>Личный пример;</a:t>
            </a:r>
          </a:p>
          <a:p>
            <a:pPr algn="ctr"/>
            <a:r>
              <a:rPr lang="ru-RU" sz="1600" dirty="0">
                <a:latin typeface="Calibri" panose="020F0502020204030204" pitchFamily="34" charset="0"/>
                <a:ea typeface="Times New Roman" panose="02020603050405020304" pitchFamily="18" charset="0"/>
                <a:cs typeface="Times New Roman" panose="02020603050405020304" pitchFamily="18" charset="0"/>
              </a:rPr>
              <a:t>Информирование на обучающих семинарах, конференциях</a:t>
            </a:r>
          </a:p>
          <a:p>
            <a:pPr algn="ctr"/>
            <a:r>
              <a:rPr lang="ru-RU" sz="1600" dirty="0">
                <a:latin typeface="Calibri" panose="020F0502020204030204" pitchFamily="34" charset="0"/>
                <a:ea typeface="Times New Roman" panose="02020603050405020304" pitchFamily="18" charset="0"/>
                <a:cs typeface="Times New Roman" panose="02020603050405020304" pitchFamily="18" charset="0"/>
              </a:rPr>
              <a:t>совещаниях, во время формальных и неформальных обсуждений, </a:t>
            </a:r>
          </a:p>
          <a:p>
            <a:pPr algn="ctr"/>
            <a:r>
              <a:rPr lang="ru-RU" sz="1600" dirty="0">
                <a:latin typeface="Calibri" panose="020F0502020204030204" pitchFamily="34" charset="0"/>
                <a:ea typeface="Times New Roman" panose="02020603050405020304" pitchFamily="18" charset="0"/>
                <a:cs typeface="Times New Roman" panose="02020603050405020304" pitchFamily="18" charset="0"/>
              </a:rPr>
              <a:t>в официальных отчетах, </a:t>
            </a:r>
          </a:p>
          <a:p>
            <a:pPr algn="ctr"/>
            <a:r>
              <a:rPr lang="ru-RU" sz="1600" dirty="0">
                <a:latin typeface="Calibri" panose="020F0502020204030204" pitchFamily="34" charset="0"/>
                <a:ea typeface="Times New Roman" panose="02020603050405020304" pitchFamily="18" charset="0"/>
                <a:cs typeface="Times New Roman" panose="02020603050405020304" pitchFamily="18" charset="0"/>
              </a:rPr>
              <a:t>информационных бюллетенях, </a:t>
            </a:r>
          </a:p>
          <a:p>
            <a:pPr algn="ctr"/>
            <a:r>
              <a:rPr lang="ru-RU" sz="1600" dirty="0">
                <a:latin typeface="Calibri" panose="020F0502020204030204" pitchFamily="34" charset="0"/>
                <a:ea typeface="Times New Roman" panose="02020603050405020304" pitchFamily="18" charset="0"/>
                <a:cs typeface="Times New Roman" panose="02020603050405020304" pitchFamily="18" charset="0"/>
              </a:rPr>
              <a:t>меморандумах, иных внутренних изданиях, </a:t>
            </a:r>
          </a:p>
          <a:p>
            <a:pPr algn="ctr"/>
            <a:r>
              <a:rPr lang="ru-RU" sz="1600" dirty="0">
                <a:latin typeface="Calibri" panose="020F0502020204030204" pitchFamily="34" charset="0"/>
                <a:ea typeface="Times New Roman" panose="02020603050405020304" pitchFamily="18" charset="0"/>
                <a:cs typeface="Times New Roman" panose="02020603050405020304" pitchFamily="18" charset="0"/>
              </a:rPr>
              <a:t>служебных записках; </a:t>
            </a:r>
          </a:p>
          <a:p>
            <a:pPr algn="ctr"/>
            <a:r>
              <a:rPr lang="ru-RU" sz="1600" dirty="0">
                <a:latin typeface="Calibri" panose="020F0502020204030204" pitchFamily="34" charset="0"/>
                <a:ea typeface="Times New Roman" panose="02020603050405020304" pitchFamily="18" charset="0"/>
                <a:cs typeface="Times New Roman" panose="02020603050405020304" pitchFamily="18" charset="0"/>
              </a:rPr>
              <a:t>Внутренняя документация;</a:t>
            </a:r>
          </a:p>
          <a:p>
            <a:pPr algn="ctr"/>
            <a:r>
              <a:rPr lang="ru-RU" sz="1600" dirty="0">
                <a:latin typeface="Calibri" panose="020F0502020204030204" pitchFamily="34" charset="0"/>
                <a:ea typeface="Times New Roman" panose="02020603050405020304" pitchFamily="18" charset="0"/>
                <a:cs typeface="Times New Roman" panose="02020603050405020304" pitchFamily="18" charset="0"/>
              </a:rPr>
              <a:t>Учебные материалы;</a:t>
            </a:r>
          </a:p>
          <a:p>
            <a:pPr algn="ctr"/>
            <a:r>
              <a:rPr lang="ru-RU" sz="1600" dirty="0">
                <a:latin typeface="Calibri" panose="020F0502020204030204" pitchFamily="34" charset="0"/>
                <a:ea typeface="Times New Roman" panose="02020603050405020304" pitchFamily="18" charset="0"/>
                <a:cs typeface="Times New Roman" panose="02020603050405020304" pitchFamily="18" charset="0"/>
              </a:rPr>
              <a:t>Критерий аттестации работников.</a:t>
            </a:r>
          </a:p>
          <a:p>
            <a:endParaRPr lang="ru-RU" dirty="0"/>
          </a:p>
        </p:txBody>
      </p:sp>
    </p:spTree>
    <p:extLst>
      <p:ext uri="{BB962C8B-B14F-4D97-AF65-F5344CB8AC3E}">
        <p14:creationId xmlns:p14="http://schemas.microsoft.com/office/powerpoint/2010/main" val="3091764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166371"/>
            <a:ext cx="1105384" cy="920050"/>
          </a:xfrm>
          <a:prstGeom prst="rect">
            <a:avLst/>
          </a:prstGeom>
        </p:spPr>
      </p:pic>
      <p:sp>
        <p:nvSpPr>
          <p:cNvPr id="11" name="Номер слайда 10"/>
          <p:cNvSpPr>
            <a:spLocks noGrp="1"/>
          </p:cNvSpPr>
          <p:nvPr>
            <p:ph type="sldNum" sz="quarter" idx="12"/>
          </p:nvPr>
        </p:nvSpPr>
        <p:spPr/>
        <p:txBody>
          <a:bodyPr/>
          <a:lstStyle/>
          <a:p>
            <a:fld id="{DCA76B31-08E0-4C3E-A5E7-C17239BFB4A2}" type="slidenum">
              <a:rPr lang="ru-RU" smtClean="0"/>
              <a:t>28</a:t>
            </a:fld>
            <a:endParaRPr lang="ru-RU" dirty="0"/>
          </a:p>
        </p:txBody>
      </p:sp>
      <p:sp>
        <p:nvSpPr>
          <p:cNvPr id="12" name="TextBox 11">
            <a:extLst>
              <a:ext uri="{FF2B5EF4-FFF2-40B4-BE49-F238E27FC236}">
                <a16:creationId xmlns:a16="http://schemas.microsoft.com/office/drawing/2014/main" id="{AF101C75-902B-486D-88EF-AA0B9AB70FE1}"/>
              </a:ext>
            </a:extLst>
          </p:cNvPr>
          <p:cNvSpPr txBox="1"/>
          <p:nvPr/>
        </p:nvSpPr>
        <p:spPr>
          <a:xfrm>
            <a:off x="2106967" y="166371"/>
            <a:ext cx="8621933" cy="307777"/>
          </a:xfrm>
          <a:prstGeom prst="rect">
            <a:avLst/>
          </a:prstGeom>
          <a:noFill/>
        </p:spPr>
        <p:txBody>
          <a:bodyPr wrap="square" rtlCol="0">
            <a:spAutoFit/>
          </a:bodyPr>
          <a:lstStyle/>
          <a:p>
            <a:r>
              <a:rPr lang="ru-RU" sz="1400" b="1" dirty="0">
                <a:solidFill>
                  <a:srgbClr val="990033"/>
                </a:solidFill>
                <a:latin typeface="Arial" panose="020B0604020202020204" pitchFamily="34" charset="0"/>
                <a:cs typeface="Arial" panose="020B0604020202020204" pitchFamily="34" charset="0"/>
              </a:rPr>
              <a:t>ФОРМА САМООЦЕНКИ. РАЗДЕЛ 2. ЭЛЕМЕНТЫ СИСТЕМЫ ВНУТРЕННЕЙ ОЦЕНКИ КАЧЕСТВА</a:t>
            </a:r>
            <a:endParaRPr lang="x-none" sz="1400" b="1" dirty="0">
              <a:solidFill>
                <a:srgbClr val="990033"/>
              </a:solidFill>
              <a:latin typeface="Arial" panose="020B0604020202020204" pitchFamily="34" charset="0"/>
              <a:cs typeface="Arial" panose="020B0604020202020204" pitchFamily="34" charset="0"/>
            </a:endParaRPr>
          </a:p>
        </p:txBody>
      </p:sp>
      <p:sp>
        <p:nvSpPr>
          <p:cNvPr id="4" name="Прямоугольник 3">
            <a:extLst>
              <a:ext uri="{FF2B5EF4-FFF2-40B4-BE49-F238E27FC236}">
                <a16:creationId xmlns:a16="http://schemas.microsoft.com/office/drawing/2014/main" id="{E9058BF6-42C0-40DC-BFE2-29FE4FFA6377}"/>
              </a:ext>
            </a:extLst>
          </p:cNvPr>
          <p:cNvSpPr/>
          <p:nvPr/>
        </p:nvSpPr>
        <p:spPr>
          <a:xfrm>
            <a:off x="2106967" y="473340"/>
            <a:ext cx="8732018" cy="461665"/>
          </a:xfrm>
          <a:prstGeom prst="rect">
            <a:avLst/>
          </a:prstGeom>
        </p:spPr>
        <p:txBody>
          <a:bodyPr wrap="square">
            <a:spAutoFit/>
          </a:bodyPr>
          <a:lstStyle/>
          <a:p>
            <a:r>
              <a:rPr lang="ru-RU" sz="1200" b="1" dirty="0">
                <a:solidFill>
                  <a:srgbClr val="990033"/>
                </a:solidFill>
                <a:latin typeface="Arial" panose="020B0604020202020204" pitchFamily="34" charset="0"/>
                <a:ea typeface="Calibri" panose="020F0502020204030204" pitchFamily="34" charset="0"/>
                <a:cs typeface="Arial" panose="020B0604020202020204" pitchFamily="34" charset="0"/>
              </a:rPr>
              <a:t>2.1.  ОТВЕТСТВЕННОСТЬ РУКОВОДСТВА АУДИТОРСКОЙ ОРГАНИЗАЦИИ, АУДИТОРА-ИНДИВИДУАЛЬНОГО ПРЕДПРИНИМАТЕЛЯ ЗА КАЧЕСТВО ОКАЗАНИЯ АУДИТОРСКИХ УСЛУГ</a:t>
            </a:r>
            <a:endParaRPr lang="ru-RU" sz="1200" dirty="0">
              <a:solidFill>
                <a:srgbClr val="990033"/>
              </a:solidFill>
              <a:latin typeface="Arial" panose="020B0604020202020204" pitchFamily="34" charset="0"/>
              <a:cs typeface="Arial" panose="020B0604020202020204" pitchFamily="34" charset="0"/>
            </a:endParaRPr>
          </a:p>
        </p:txBody>
      </p:sp>
      <p:sp>
        <p:nvSpPr>
          <p:cNvPr id="14" name="Прямоугольник 13">
            <a:extLst>
              <a:ext uri="{FF2B5EF4-FFF2-40B4-BE49-F238E27FC236}">
                <a16:creationId xmlns:a16="http://schemas.microsoft.com/office/drawing/2014/main" id="{198CA956-A674-4D63-9227-17C3FAB9F337}"/>
              </a:ext>
            </a:extLst>
          </p:cNvPr>
          <p:cNvSpPr/>
          <p:nvPr/>
        </p:nvSpPr>
        <p:spPr>
          <a:xfrm>
            <a:off x="470032" y="1551563"/>
            <a:ext cx="1815968" cy="3108543"/>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ru-RU" sz="1400" dirty="0">
                <a:solidFill>
                  <a:srgbClr val="000000"/>
                </a:solidFill>
                <a:latin typeface="Times New Roman" panose="02020603050405020304" pitchFamily="18" charset="0"/>
                <a:cs typeface="Times New Roman" panose="02020603050405020304" pitchFamily="18" charset="0"/>
              </a:rPr>
              <a:t>2.1.1.</a:t>
            </a:r>
            <a:r>
              <a:rPr lang="ru-RU" sz="1400" dirty="0">
                <a:latin typeface="Times New Roman" panose="02020603050405020304" pitchFamily="18" charset="0"/>
                <a:cs typeface="Times New Roman" panose="02020603050405020304" pitchFamily="18" charset="0"/>
              </a:rPr>
              <a:t> </a:t>
            </a:r>
            <a:r>
              <a:rPr lang="ru-RU" sz="1400" dirty="0">
                <a:solidFill>
                  <a:srgbClr val="000000"/>
                </a:solidFill>
                <a:latin typeface="Times New Roman" panose="02020603050405020304" pitchFamily="18" charset="0"/>
                <a:cs typeface="Times New Roman" panose="02020603050405020304" pitchFamily="18" charset="0"/>
              </a:rPr>
              <a:t>Внутренними правилами оценки качества предусмотрены принципы и процедуры, нацеленные на формирование корпоративной культуры, ориентированной на повышение качества оказываемых аудиторских услуг. </a:t>
            </a:r>
            <a:endParaRPr lang="ru-RU" sz="1400" dirty="0">
              <a:latin typeface="Times New Roman" panose="02020603050405020304" pitchFamily="18" charset="0"/>
              <a:cs typeface="Times New Roman" panose="02020603050405020304" pitchFamily="18" charset="0"/>
            </a:endParaRPr>
          </a:p>
        </p:txBody>
      </p:sp>
      <p:sp>
        <p:nvSpPr>
          <p:cNvPr id="15" name="Прямоугольник 14">
            <a:extLst>
              <a:ext uri="{FF2B5EF4-FFF2-40B4-BE49-F238E27FC236}">
                <a16:creationId xmlns:a16="http://schemas.microsoft.com/office/drawing/2014/main" id="{713EEBE7-96A2-40DB-B071-A1687492831E}"/>
              </a:ext>
            </a:extLst>
          </p:cNvPr>
          <p:cNvSpPr/>
          <p:nvPr/>
        </p:nvSpPr>
        <p:spPr>
          <a:xfrm>
            <a:off x="2514600" y="1197080"/>
            <a:ext cx="8513034" cy="830997"/>
          </a:xfrm>
          <a:prstGeom prst="rect">
            <a:avLst/>
          </a:prstGeom>
        </p:spPr>
        <p:txBody>
          <a:bodyPr wrap="square">
            <a:spAutoFit/>
          </a:bodyPr>
          <a:lstStyle/>
          <a:p>
            <a:pPr lvl="0" algn="ctr"/>
            <a:r>
              <a:rPr lang="ru-RU" sz="1600" b="1" dirty="0">
                <a:solidFill>
                  <a:srgbClr val="3366CC"/>
                </a:solidFill>
                <a:latin typeface="Times New Roman" panose="02020603050405020304" pitchFamily="18" charset="0"/>
                <a:ea typeface="Times New Roman" panose="02020603050405020304" pitchFamily="18" charset="0"/>
              </a:rPr>
              <a:t>Особое внимание руководство аудиторской организации, аудитор – индивидуальный предприниматель должны уделять тому, чтобы их бизнес–стратегия была направлена на обеспечение качества всех выполняемых аудиторских заданий. </a:t>
            </a:r>
            <a:endParaRPr lang="ru-RU" sz="1600" b="1" dirty="0">
              <a:solidFill>
                <a:srgbClr val="3366CC"/>
              </a:solidFill>
              <a:effectLst/>
              <a:latin typeface="Arial" panose="020B0604020202020204" pitchFamily="34" charset="0"/>
              <a:ea typeface="Times New Roman" panose="02020603050405020304" pitchFamily="18" charset="0"/>
            </a:endParaRPr>
          </a:p>
        </p:txBody>
      </p:sp>
      <p:sp>
        <p:nvSpPr>
          <p:cNvPr id="16" name="Прямоугольник 15">
            <a:extLst>
              <a:ext uri="{FF2B5EF4-FFF2-40B4-BE49-F238E27FC236}">
                <a16:creationId xmlns:a16="http://schemas.microsoft.com/office/drawing/2014/main" id="{C238E971-4405-4AC3-9D98-6CFA023F4896}"/>
              </a:ext>
            </a:extLst>
          </p:cNvPr>
          <p:cNvSpPr/>
          <p:nvPr/>
        </p:nvSpPr>
        <p:spPr>
          <a:xfrm>
            <a:off x="2514600" y="2028078"/>
            <a:ext cx="9207368" cy="4555093"/>
          </a:xfrm>
          <a:prstGeom prst="rect">
            <a:avLst/>
          </a:prstGeom>
        </p:spPr>
        <p:txBody>
          <a:bodyPr wrap="square">
            <a:spAutoFit/>
          </a:bodyPr>
          <a:lstStyle/>
          <a:p>
            <a:pPr marL="285750" indent="-285750" algn="just">
              <a:spcBef>
                <a:spcPts val="600"/>
              </a:spcBef>
              <a:spcAft>
                <a:spcPts val="600"/>
              </a:spcAft>
              <a:buFont typeface="Wingdings" panose="05000000000000000000" pitchFamily="2" charset="2"/>
              <a:buChar char="Ø"/>
            </a:pPr>
            <a:r>
              <a:rPr lang="ru-RU" dirty="0">
                <a:latin typeface="Monotype Corsiva" panose="03010101010201010101" pitchFamily="66" charset="0"/>
                <a:ea typeface="Times New Roman" panose="02020603050405020304" pitchFamily="18" charset="0"/>
                <a:cs typeface="Times New Roman" panose="02020603050405020304" pitchFamily="18" charset="0"/>
              </a:rPr>
              <a:t>ответственность и обязанности руководства аудиторской организации, аудитора – индивидуального предпринимателя должны быть установлены таким образом, чтобы </a:t>
            </a:r>
            <a:r>
              <a:rPr lang="ru-RU" b="1" dirty="0">
                <a:solidFill>
                  <a:schemeClr val="accent6">
                    <a:lumMod val="75000"/>
                  </a:schemeClr>
                </a:solidFill>
                <a:latin typeface="Monotype Corsiva" panose="03010101010201010101" pitchFamily="66" charset="0"/>
                <a:ea typeface="Times New Roman" panose="02020603050405020304" pitchFamily="18" charset="0"/>
                <a:cs typeface="Times New Roman" panose="02020603050405020304" pitchFamily="18" charset="0"/>
              </a:rPr>
              <a:t>коммерческая выгода не преобладала над качеством оказываемых услуг</a:t>
            </a:r>
            <a:r>
              <a:rPr lang="ru-RU" dirty="0">
                <a:latin typeface="Monotype Corsiva" panose="03010101010201010101" pitchFamily="66" charset="0"/>
                <a:ea typeface="Times New Roman" panose="02020603050405020304" pitchFamily="18" charset="0"/>
                <a:cs typeface="Times New Roman" panose="02020603050405020304" pitchFamily="18" charset="0"/>
              </a:rPr>
              <a:t>;</a:t>
            </a:r>
          </a:p>
          <a:p>
            <a:pPr marL="285750" indent="-285750" algn="just">
              <a:spcBef>
                <a:spcPts val="600"/>
              </a:spcBef>
              <a:spcAft>
                <a:spcPts val="600"/>
              </a:spcAft>
              <a:buFont typeface="Wingdings" panose="05000000000000000000" pitchFamily="2" charset="2"/>
              <a:buChar char="Ø"/>
            </a:pPr>
            <a:r>
              <a:rPr lang="ru-RU" dirty="0">
                <a:latin typeface="Monotype Corsiva" panose="03010101010201010101" pitchFamily="66" charset="0"/>
                <a:ea typeface="Times New Roman" panose="02020603050405020304" pitchFamily="18" charset="0"/>
                <a:cs typeface="Times New Roman" panose="02020603050405020304" pitchFamily="18" charset="0"/>
              </a:rPr>
              <a:t>Руководство аудиторской организации, аудитор – индивидуальный предприниматель должны на постоянной основе проводить анализ отношений с клиентами и конкретных аудиторских заданий, чтобы убедиться, что коммерческая выгода не ставится выше цели системы внутренней оценки качества, при этом обращая внимание работников на то, что </a:t>
            </a:r>
            <a:r>
              <a:rPr lang="ru-RU" b="1" dirty="0">
                <a:solidFill>
                  <a:schemeClr val="accent6">
                    <a:lumMod val="75000"/>
                  </a:schemeClr>
                </a:solidFill>
                <a:latin typeface="Monotype Corsiva" panose="03010101010201010101" pitchFamily="66" charset="0"/>
                <a:ea typeface="Times New Roman" panose="02020603050405020304" pitchFamily="18" charset="0"/>
                <a:cs typeface="Times New Roman" panose="02020603050405020304" pitchFamily="18" charset="0"/>
              </a:rPr>
              <a:t>коммерческая выгода и объем аудиторских услуг не должны влиять на качество их работы</a:t>
            </a:r>
            <a:r>
              <a:rPr lang="ru-RU" dirty="0">
                <a:latin typeface="Monotype Corsiva" panose="03010101010201010101" pitchFamily="66" charset="0"/>
                <a:ea typeface="Times New Roman" panose="02020603050405020304" pitchFamily="18" charset="0"/>
                <a:cs typeface="Times New Roman" panose="02020603050405020304" pitchFamily="18" charset="0"/>
              </a:rPr>
              <a:t>;</a:t>
            </a:r>
          </a:p>
          <a:p>
            <a:pPr marL="285750" indent="-285750" algn="just">
              <a:spcBef>
                <a:spcPts val="600"/>
              </a:spcBef>
              <a:spcAft>
                <a:spcPts val="600"/>
              </a:spcAft>
              <a:buFont typeface="Wingdings" panose="05000000000000000000" pitchFamily="2" charset="2"/>
              <a:buChar char="Ø"/>
            </a:pPr>
            <a:r>
              <a:rPr lang="ru-RU" dirty="0">
                <a:latin typeface="Monotype Corsiva" panose="03010101010201010101" pitchFamily="66" charset="0"/>
                <a:ea typeface="Times New Roman" panose="02020603050405020304" pitchFamily="18" charset="0"/>
                <a:cs typeface="Times New Roman" panose="02020603050405020304" pitchFamily="18" charset="0"/>
              </a:rPr>
              <a:t>должны быть установлены принципы и процедуры, направленные на оценку результативности и качества работ, выполняемых в рамках аудиторского задания, предусматривающие поощрение, вознаграждение и карьерное продвижение работников, демонстрирующих </a:t>
            </a:r>
            <a:r>
              <a:rPr lang="ru-RU" b="1" dirty="0">
                <a:solidFill>
                  <a:schemeClr val="accent6">
                    <a:lumMod val="75000"/>
                  </a:schemeClr>
                </a:solidFill>
                <a:latin typeface="Monotype Corsiva" panose="03010101010201010101" pitchFamily="66" charset="0"/>
                <a:ea typeface="Times New Roman" panose="02020603050405020304" pitchFamily="18" charset="0"/>
                <a:cs typeface="Times New Roman" panose="02020603050405020304" pitchFamily="18" charset="0"/>
              </a:rPr>
              <a:t>приверженность качеству</a:t>
            </a:r>
            <a:r>
              <a:rPr lang="ru-RU" dirty="0">
                <a:latin typeface="Monotype Corsiva" panose="03010101010201010101" pitchFamily="66" charset="0"/>
                <a:ea typeface="Times New Roman" panose="02020603050405020304" pitchFamily="18" charset="0"/>
                <a:cs typeface="Times New Roman" panose="02020603050405020304" pitchFamily="18" charset="0"/>
              </a:rPr>
              <a:t>;</a:t>
            </a:r>
          </a:p>
          <a:p>
            <a:pPr marL="285750" indent="-285750" algn="just">
              <a:spcBef>
                <a:spcPts val="600"/>
              </a:spcBef>
              <a:spcAft>
                <a:spcPts val="600"/>
              </a:spcAft>
              <a:buFont typeface="Wingdings" panose="05000000000000000000" pitchFamily="2" charset="2"/>
              <a:buChar char="Ø"/>
            </a:pPr>
            <a:r>
              <a:rPr lang="ru-RU" dirty="0">
                <a:latin typeface="Monotype Corsiva" panose="03010101010201010101" pitchFamily="66" charset="0"/>
                <a:ea typeface="Times New Roman" panose="02020603050405020304" pitchFamily="18" charset="0"/>
                <a:cs typeface="Times New Roman" panose="02020603050405020304" pitchFamily="18" charset="0"/>
              </a:rPr>
              <a:t>должен быть обеспечен достаточный объем ресурсов для развития, документирования и поддержания принципов и процедур.</a:t>
            </a:r>
          </a:p>
          <a:p>
            <a:pPr marL="285750" indent="-285750" algn="just">
              <a:spcBef>
                <a:spcPts val="600"/>
              </a:spcBef>
              <a:spcAft>
                <a:spcPts val="600"/>
              </a:spcAft>
              <a:buFont typeface="Wingdings" panose="05000000000000000000" pitchFamily="2" charset="2"/>
              <a:buChar char="Ø"/>
            </a:pPr>
            <a:endParaRPr lang="ru-RU" sz="1600" dirty="0">
              <a:latin typeface="Monotype Corsiva" panose="03010101010201010101" pitchFamily="66"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54232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166371"/>
            <a:ext cx="1105384" cy="920050"/>
          </a:xfrm>
          <a:prstGeom prst="rect">
            <a:avLst/>
          </a:prstGeom>
        </p:spPr>
      </p:pic>
      <p:sp>
        <p:nvSpPr>
          <p:cNvPr id="11" name="Номер слайда 10"/>
          <p:cNvSpPr>
            <a:spLocks noGrp="1"/>
          </p:cNvSpPr>
          <p:nvPr>
            <p:ph type="sldNum" sz="quarter" idx="12"/>
          </p:nvPr>
        </p:nvSpPr>
        <p:spPr/>
        <p:txBody>
          <a:bodyPr/>
          <a:lstStyle/>
          <a:p>
            <a:fld id="{DCA76B31-08E0-4C3E-A5E7-C17239BFB4A2}" type="slidenum">
              <a:rPr lang="ru-RU" smtClean="0"/>
              <a:t>29</a:t>
            </a:fld>
            <a:endParaRPr lang="ru-RU" dirty="0"/>
          </a:p>
        </p:txBody>
      </p:sp>
      <p:sp>
        <p:nvSpPr>
          <p:cNvPr id="12" name="TextBox 11">
            <a:extLst>
              <a:ext uri="{FF2B5EF4-FFF2-40B4-BE49-F238E27FC236}">
                <a16:creationId xmlns:a16="http://schemas.microsoft.com/office/drawing/2014/main" id="{AF101C75-902B-486D-88EF-AA0B9AB70FE1}"/>
              </a:ext>
            </a:extLst>
          </p:cNvPr>
          <p:cNvSpPr txBox="1"/>
          <p:nvPr/>
        </p:nvSpPr>
        <p:spPr>
          <a:xfrm>
            <a:off x="2106967" y="166371"/>
            <a:ext cx="8621933" cy="307777"/>
          </a:xfrm>
          <a:prstGeom prst="rect">
            <a:avLst/>
          </a:prstGeom>
          <a:noFill/>
        </p:spPr>
        <p:txBody>
          <a:bodyPr wrap="square" rtlCol="0">
            <a:spAutoFit/>
          </a:bodyPr>
          <a:lstStyle/>
          <a:p>
            <a:r>
              <a:rPr lang="en-US" sz="1400" b="1" dirty="0">
                <a:solidFill>
                  <a:srgbClr val="A62639"/>
                </a:solidFill>
                <a:latin typeface="Arial" panose="020B0604020202020204" pitchFamily="34" charset="0"/>
                <a:ea typeface="Helvetica Neue" panose="02000503000000020004" pitchFamily="2" charset="0"/>
                <a:cs typeface="Arial" panose="020B0604020202020204" pitchFamily="34" charset="0"/>
              </a:rPr>
              <a:t>III. </a:t>
            </a:r>
            <a:r>
              <a:rPr lang="ru-RU" sz="1400" b="1" dirty="0">
                <a:solidFill>
                  <a:srgbClr val="990033"/>
                </a:solidFill>
                <a:latin typeface="Arial" panose="020B0604020202020204" pitchFamily="34" charset="0"/>
                <a:cs typeface="Arial" panose="020B0604020202020204" pitchFamily="34" charset="0"/>
              </a:rPr>
              <a:t>ФОРМА САМООЦЕНКИ. РАЗДЕЛ 2. ЭЛЕМЕНТЫ СИСТЕМЫ ВНУТРЕННЕЙ ОЦЕНКИ КАЧЕСТВА</a:t>
            </a:r>
            <a:endParaRPr lang="x-none" sz="1400" b="1" dirty="0">
              <a:solidFill>
                <a:srgbClr val="990033"/>
              </a:solidFill>
              <a:latin typeface="Arial" panose="020B0604020202020204" pitchFamily="34" charset="0"/>
              <a:cs typeface="Arial" panose="020B0604020202020204" pitchFamily="34" charset="0"/>
            </a:endParaRPr>
          </a:p>
        </p:txBody>
      </p:sp>
      <p:sp>
        <p:nvSpPr>
          <p:cNvPr id="4" name="Прямоугольник 3">
            <a:extLst>
              <a:ext uri="{FF2B5EF4-FFF2-40B4-BE49-F238E27FC236}">
                <a16:creationId xmlns:a16="http://schemas.microsoft.com/office/drawing/2014/main" id="{E9058BF6-42C0-40DC-BFE2-29FE4FFA6377}"/>
              </a:ext>
            </a:extLst>
          </p:cNvPr>
          <p:cNvSpPr/>
          <p:nvPr/>
        </p:nvSpPr>
        <p:spPr>
          <a:xfrm>
            <a:off x="2106967" y="473340"/>
            <a:ext cx="8732018" cy="461665"/>
          </a:xfrm>
          <a:prstGeom prst="rect">
            <a:avLst/>
          </a:prstGeom>
        </p:spPr>
        <p:txBody>
          <a:bodyPr wrap="square">
            <a:spAutoFit/>
          </a:bodyPr>
          <a:lstStyle/>
          <a:p>
            <a:r>
              <a:rPr lang="ru-RU" sz="1200" b="1" dirty="0">
                <a:solidFill>
                  <a:srgbClr val="990033"/>
                </a:solidFill>
                <a:latin typeface="Arial" panose="020B0604020202020204" pitchFamily="34" charset="0"/>
                <a:ea typeface="Calibri" panose="020F0502020204030204" pitchFamily="34" charset="0"/>
                <a:cs typeface="Arial" panose="020B0604020202020204" pitchFamily="34" charset="0"/>
              </a:rPr>
              <a:t>2.1.  ОТВЕТСТВЕННОСТЬ РУКОВОДСТВА АУДИТОРСКОЙ ОРГАНИЗАЦИИ, АУДИТОРА-ИНДИВИДУАЛЬНОГО ПРЕДПРИНИМАТЕЛЯ ЗА КАЧЕСТВО ОКАЗАНИЯ АУДИТОРСКИХ УСЛУГ</a:t>
            </a:r>
            <a:endParaRPr lang="ru-RU" sz="1200" dirty="0">
              <a:solidFill>
                <a:srgbClr val="990033"/>
              </a:solidFill>
              <a:latin typeface="Arial" panose="020B0604020202020204" pitchFamily="34" charset="0"/>
              <a:cs typeface="Arial" panose="020B0604020202020204" pitchFamily="34" charset="0"/>
            </a:endParaRPr>
          </a:p>
        </p:txBody>
      </p:sp>
      <p:sp>
        <p:nvSpPr>
          <p:cNvPr id="5" name="Прямоугольник 4">
            <a:extLst>
              <a:ext uri="{FF2B5EF4-FFF2-40B4-BE49-F238E27FC236}">
                <a16:creationId xmlns:a16="http://schemas.microsoft.com/office/drawing/2014/main" id="{022E3D36-2D9C-4F53-8335-8D3BABA2DF6C}"/>
              </a:ext>
            </a:extLst>
          </p:cNvPr>
          <p:cNvSpPr/>
          <p:nvPr/>
        </p:nvSpPr>
        <p:spPr>
          <a:xfrm>
            <a:off x="3778121" y="1091450"/>
            <a:ext cx="7769444" cy="584775"/>
          </a:xfrm>
          <a:prstGeom prst="rect">
            <a:avLst/>
          </a:prstGeom>
        </p:spPr>
        <p:txBody>
          <a:bodyPr wrap="square">
            <a:spAutoFit/>
          </a:bodyPr>
          <a:lstStyle/>
          <a:p>
            <a:pPr lvl="0" algn="just">
              <a:spcBef>
                <a:spcPts val="600"/>
              </a:spcBef>
              <a:spcAft>
                <a:spcPts val="600"/>
              </a:spcAft>
            </a:pPr>
            <a:r>
              <a:rPr lang="ru-RU" sz="1600" dirty="0">
                <a:latin typeface="Times New Roman" panose="02020603050405020304" pitchFamily="18" charset="0"/>
                <a:ea typeface="Times New Roman" panose="02020603050405020304" pitchFamily="18" charset="0"/>
                <a:cs typeface="Times New Roman" panose="02020603050405020304" pitchFamily="18" charset="0"/>
              </a:rPr>
              <a:t>Приоритет качества выполнения аудиторских заданий над экономическими интересами должен быть обеспечен следующим:</a:t>
            </a:r>
          </a:p>
        </p:txBody>
      </p:sp>
      <p:graphicFrame>
        <p:nvGraphicFramePr>
          <p:cNvPr id="7" name="Схема 6">
            <a:extLst>
              <a:ext uri="{FF2B5EF4-FFF2-40B4-BE49-F238E27FC236}">
                <a16:creationId xmlns:a16="http://schemas.microsoft.com/office/drawing/2014/main" id="{F1820B04-ECE1-4F54-8CF6-79D279A5A8E1}"/>
              </a:ext>
            </a:extLst>
          </p:cNvPr>
          <p:cNvGraphicFramePr/>
          <p:nvPr>
            <p:extLst>
              <p:ext uri="{D42A27DB-BD31-4B8C-83A1-F6EECF244321}">
                <p14:modId xmlns:p14="http://schemas.microsoft.com/office/powerpoint/2010/main" val="552952069"/>
              </p:ext>
            </p:extLst>
          </p:nvPr>
        </p:nvGraphicFramePr>
        <p:xfrm>
          <a:off x="3778121" y="1759227"/>
          <a:ext cx="7691829" cy="33454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Прямоугольник 2">
            <a:extLst>
              <a:ext uri="{FF2B5EF4-FFF2-40B4-BE49-F238E27FC236}">
                <a16:creationId xmlns:a16="http://schemas.microsoft.com/office/drawing/2014/main" id="{16F076F3-1CDD-43DF-BE98-B50E14F8423F}"/>
              </a:ext>
            </a:extLst>
          </p:cNvPr>
          <p:cNvSpPr/>
          <p:nvPr/>
        </p:nvSpPr>
        <p:spPr>
          <a:xfrm>
            <a:off x="3881850" y="5369361"/>
            <a:ext cx="7898817" cy="1169551"/>
          </a:xfrm>
          <a:prstGeom prst="rect">
            <a:avLst/>
          </a:prstGeom>
        </p:spPr>
        <p:txBody>
          <a:bodyPr wrap="square">
            <a:spAutoFit/>
          </a:bodyPr>
          <a:lstStyle/>
          <a:p>
            <a:r>
              <a:rPr lang="ru-RU" sz="1400" dirty="0">
                <a:solidFill>
                  <a:schemeClr val="accent6">
                    <a:lumMod val="50000"/>
                  </a:schemeClr>
                </a:solidFill>
                <a:latin typeface="Times New Roman" panose="02020603050405020304" pitchFamily="18" charset="0"/>
                <a:cs typeface="Times New Roman" panose="02020603050405020304" pitchFamily="18" charset="0"/>
              </a:rPr>
              <a:t>Какие принципы и процедуры установлены для содействия стимулированию и повышению внутренней культуры, в условиях которой качество является самым важным для выполнения заданий. </a:t>
            </a:r>
          </a:p>
          <a:p>
            <a:r>
              <a:rPr lang="ru-RU" sz="1400" dirty="0">
                <a:solidFill>
                  <a:schemeClr val="accent6">
                    <a:lumMod val="50000"/>
                  </a:schemeClr>
                </a:solidFill>
                <a:latin typeface="Times New Roman" panose="02020603050405020304" pitchFamily="18" charset="0"/>
                <a:cs typeface="Times New Roman" panose="02020603050405020304" pitchFamily="18" charset="0"/>
              </a:rPr>
              <a:t>Каким образом АО, ИП распределяет управленческие обязанности, чтобы экономические интересы не влияли на качество выполненной работы.</a:t>
            </a:r>
          </a:p>
        </p:txBody>
      </p:sp>
      <p:pic>
        <p:nvPicPr>
          <p:cNvPr id="14" name="Рисунок 13" descr="Стрелка: небольшой изгиб">
            <a:extLst>
              <a:ext uri="{FF2B5EF4-FFF2-40B4-BE49-F238E27FC236}">
                <a16:creationId xmlns:a16="http://schemas.microsoft.com/office/drawing/2014/main" id="{241AA467-51F8-4E6A-8DB0-2B97BCD6EE1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863721" y="5470260"/>
            <a:ext cx="914400" cy="914400"/>
          </a:xfrm>
          <a:prstGeom prst="rect">
            <a:avLst/>
          </a:prstGeom>
        </p:spPr>
      </p:pic>
      <p:sp>
        <p:nvSpPr>
          <p:cNvPr id="15" name="Прямоугольник 14">
            <a:extLst>
              <a:ext uri="{FF2B5EF4-FFF2-40B4-BE49-F238E27FC236}">
                <a16:creationId xmlns:a16="http://schemas.microsoft.com/office/drawing/2014/main" id="{DC7E8D1D-5CFB-4D0D-BDE4-030400126AE3}"/>
              </a:ext>
            </a:extLst>
          </p:cNvPr>
          <p:cNvSpPr/>
          <p:nvPr/>
        </p:nvSpPr>
        <p:spPr>
          <a:xfrm>
            <a:off x="470032" y="1551563"/>
            <a:ext cx="1815968" cy="3108543"/>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ru-RU" sz="1400" dirty="0">
                <a:solidFill>
                  <a:srgbClr val="000000"/>
                </a:solidFill>
                <a:latin typeface="Times New Roman" panose="02020603050405020304" pitchFamily="18" charset="0"/>
                <a:cs typeface="Times New Roman" panose="02020603050405020304" pitchFamily="18" charset="0"/>
              </a:rPr>
              <a:t>2.1.1.</a:t>
            </a:r>
            <a:r>
              <a:rPr lang="ru-RU" sz="1400" dirty="0">
                <a:latin typeface="Times New Roman" panose="02020603050405020304" pitchFamily="18" charset="0"/>
                <a:cs typeface="Times New Roman" panose="02020603050405020304" pitchFamily="18" charset="0"/>
              </a:rPr>
              <a:t> </a:t>
            </a:r>
            <a:r>
              <a:rPr lang="ru-RU" sz="1400" dirty="0">
                <a:solidFill>
                  <a:srgbClr val="000000"/>
                </a:solidFill>
                <a:latin typeface="Times New Roman" panose="02020603050405020304" pitchFamily="18" charset="0"/>
                <a:cs typeface="Times New Roman" panose="02020603050405020304" pitchFamily="18" charset="0"/>
              </a:rPr>
              <a:t>Внутренними правилами оценки качества предусмотрены принципы и процедуры, нацеленные на формирование корпоративной культуры, ориентированной на повышение качества оказываемых аудиторских услуг. </a:t>
            </a: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0056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166371"/>
            <a:ext cx="1105384" cy="920050"/>
          </a:xfrm>
          <a:prstGeom prst="rect">
            <a:avLst/>
          </a:prstGeom>
        </p:spPr>
      </p:pic>
      <p:sp>
        <p:nvSpPr>
          <p:cNvPr id="11" name="Номер слайда 10"/>
          <p:cNvSpPr>
            <a:spLocks noGrp="1"/>
          </p:cNvSpPr>
          <p:nvPr>
            <p:ph type="sldNum" sz="quarter" idx="12"/>
          </p:nvPr>
        </p:nvSpPr>
        <p:spPr/>
        <p:txBody>
          <a:bodyPr/>
          <a:lstStyle/>
          <a:p>
            <a:fld id="{DCA76B31-08E0-4C3E-A5E7-C17239BFB4A2}" type="slidenum">
              <a:rPr lang="ru-RU" smtClean="0"/>
              <a:t>3</a:t>
            </a:fld>
            <a:endParaRPr lang="ru-RU" dirty="0"/>
          </a:p>
        </p:txBody>
      </p:sp>
      <p:sp>
        <p:nvSpPr>
          <p:cNvPr id="21" name="Прямоугольник 20">
            <a:extLst>
              <a:ext uri="{FF2B5EF4-FFF2-40B4-BE49-F238E27FC236}">
                <a16:creationId xmlns:a16="http://schemas.microsoft.com/office/drawing/2014/main" id="{09742E34-626E-4753-AC17-EAEB2BC7FF8E}"/>
              </a:ext>
            </a:extLst>
          </p:cNvPr>
          <p:cNvSpPr/>
          <p:nvPr/>
        </p:nvSpPr>
        <p:spPr>
          <a:xfrm>
            <a:off x="2217052" y="812296"/>
            <a:ext cx="9286043" cy="369332"/>
          </a:xfrm>
          <a:prstGeom prst="rect">
            <a:avLst/>
          </a:prstGeom>
        </p:spPr>
        <p:txBody>
          <a:bodyPr wrap="square">
            <a:spAutoFit/>
          </a:bodyPr>
          <a:lstStyle/>
          <a:p>
            <a:pPr>
              <a:spcAft>
                <a:spcPts val="0"/>
              </a:spcAft>
            </a:pPr>
            <a:endParaRPr lang="ru-RU" dirty="0">
              <a:latin typeface="Arial" panose="020B0604020202020204" pitchFamily="34" charset="0"/>
              <a:ea typeface="Times New Roman" panose="02020603050405020304" pitchFamily="18" charset="0"/>
            </a:endParaRPr>
          </a:p>
        </p:txBody>
      </p:sp>
      <p:sp>
        <p:nvSpPr>
          <p:cNvPr id="16" name="Прямоугольник 15">
            <a:extLst>
              <a:ext uri="{FF2B5EF4-FFF2-40B4-BE49-F238E27FC236}">
                <a16:creationId xmlns:a16="http://schemas.microsoft.com/office/drawing/2014/main" id="{0C25061C-FCE3-42E5-AE5F-95DE38DD86A4}"/>
              </a:ext>
            </a:extLst>
          </p:cNvPr>
          <p:cNvSpPr/>
          <p:nvPr/>
        </p:nvSpPr>
        <p:spPr>
          <a:xfrm>
            <a:off x="152702" y="2206145"/>
            <a:ext cx="2320636" cy="1077218"/>
          </a:xfrm>
          <a:prstGeom prst="rect">
            <a:avLst/>
          </a:prstGeom>
          <a:ln>
            <a:solidFill>
              <a:schemeClr val="bg1"/>
            </a:solidFill>
          </a:ln>
        </p:spPr>
        <p:txBody>
          <a:bodyPr wrap="none">
            <a:spAutoFit/>
          </a:bodyPr>
          <a:lstStyle/>
          <a:p>
            <a:pPr algn="ctr"/>
            <a:r>
              <a:rPr lang="ru-RU" sz="1600" b="1" dirty="0">
                <a:solidFill>
                  <a:srgbClr val="0070C0"/>
                </a:solidFill>
                <a:latin typeface="Times New Roman" panose="02020603050405020304" pitchFamily="18" charset="0"/>
              </a:rPr>
              <a:t>ЧТО ТАКОЕ</a:t>
            </a:r>
          </a:p>
          <a:p>
            <a:pPr algn="ctr"/>
            <a:r>
              <a:rPr lang="ru-RU" sz="1600" b="1" dirty="0">
                <a:solidFill>
                  <a:srgbClr val="0070C0"/>
                </a:solidFill>
                <a:latin typeface="Times New Roman" panose="02020603050405020304" pitchFamily="18" charset="0"/>
              </a:rPr>
              <a:t>СИСТЕМА </a:t>
            </a:r>
          </a:p>
          <a:p>
            <a:pPr algn="ctr"/>
            <a:r>
              <a:rPr lang="ru-RU" sz="1600" b="1" dirty="0">
                <a:solidFill>
                  <a:srgbClr val="0070C0"/>
                </a:solidFill>
                <a:latin typeface="Times New Roman" panose="02020603050405020304" pitchFamily="18" charset="0"/>
              </a:rPr>
              <a:t>ВНУТРЕННЕЙ </a:t>
            </a:r>
          </a:p>
          <a:p>
            <a:pPr algn="ctr"/>
            <a:r>
              <a:rPr lang="ru-RU" sz="1600" b="1" dirty="0">
                <a:solidFill>
                  <a:srgbClr val="0070C0"/>
                </a:solidFill>
                <a:latin typeface="Times New Roman" panose="02020603050405020304" pitchFamily="18" charset="0"/>
              </a:rPr>
              <a:t>ОЦЕНКИ КАЧЕСТВА </a:t>
            </a:r>
          </a:p>
        </p:txBody>
      </p:sp>
      <p:sp>
        <p:nvSpPr>
          <p:cNvPr id="17" name="Прямоугольник 16">
            <a:extLst>
              <a:ext uri="{FF2B5EF4-FFF2-40B4-BE49-F238E27FC236}">
                <a16:creationId xmlns:a16="http://schemas.microsoft.com/office/drawing/2014/main" id="{2C4908CE-C417-439E-A617-106CAE9F1A0C}"/>
              </a:ext>
            </a:extLst>
          </p:cNvPr>
          <p:cNvSpPr/>
          <p:nvPr/>
        </p:nvSpPr>
        <p:spPr>
          <a:xfrm>
            <a:off x="2440625" y="1103189"/>
            <a:ext cx="9090584" cy="4616648"/>
          </a:xfrm>
          <a:prstGeom prst="rect">
            <a:avLst/>
          </a:prstGeom>
        </p:spPr>
        <p:txBody>
          <a:bodyPr wrap="square">
            <a:spAutoFit/>
          </a:bodyPr>
          <a:lstStyle/>
          <a:p>
            <a:pPr algn="just"/>
            <a:endParaRPr lang="ru-RU" sz="1400" dirty="0">
              <a:solidFill>
                <a:srgbClr val="242424"/>
              </a:solidFill>
              <a:latin typeface="Times New Roman" panose="02020603050405020304" pitchFamily="18" charset="0"/>
              <a:cs typeface="Times New Roman" panose="02020603050405020304" pitchFamily="18" charset="0"/>
            </a:endParaRPr>
          </a:p>
          <a:p>
            <a:pPr algn="just"/>
            <a:r>
              <a:rPr lang="ru-RU" sz="2800" dirty="0">
                <a:solidFill>
                  <a:srgbClr val="242424"/>
                </a:solidFill>
                <a:latin typeface="Times New Roman" panose="02020603050405020304" pitchFamily="18" charset="0"/>
              </a:rPr>
              <a:t>Это стройная система принципов и процедур, отражающих </a:t>
            </a:r>
            <a:r>
              <a:rPr lang="ru-RU" sz="2800" b="1" dirty="0">
                <a:solidFill>
                  <a:srgbClr val="242424"/>
                </a:solidFill>
                <a:latin typeface="Times New Roman" panose="02020603050405020304" pitchFamily="18" charset="0"/>
              </a:rPr>
              <a:t>собственный подход </a:t>
            </a:r>
            <a:r>
              <a:rPr lang="ru-RU" sz="2800" dirty="0">
                <a:solidFill>
                  <a:srgbClr val="242424"/>
                </a:solidFill>
                <a:latin typeface="Times New Roman" panose="02020603050405020304" pitchFamily="18" charset="0"/>
              </a:rPr>
              <a:t>АО и АИП к оказанию аудиторских услуг и составлению по их результатам итоговых документов.</a:t>
            </a:r>
          </a:p>
          <a:p>
            <a:pPr algn="just"/>
            <a:endParaRPr lang="ru-RU" sz="2800" b="0" i="0" dirty="0">
              <a:solidFill>
                <a:srgbClr val="242424"/>
              </a:solidFill>
              <a:effectLst/>
              <a:latin typeface="Times New Roman" panose="02020603050405020304" pitchFamily="18" charset="0"/>
            </a:endParaRPr>
          </a:p>
          <a:p>
            <a:pPr algn="just"/>
            <a:endParaRPr lang="ru-RU" sz="2800" dirty="0">
              <a:solidFill>
                <a:srgbClr val="242424"/>
              </a:solidFill>
              <a:latin typeface="Times New Roman" panose="02020603050405020304" pitchFamily="18" charset="0"/>
            </a:endParaRPr>
          </a:p>
          <a:p>
            <a:pPr algn="just"/>
            <a:r>
              <a:rPr lang="ru-RU" sz="2800" b="0" i="0" dirty="0">
                <a:solidFill>
                  <a:srgbClr val="242424"/>
                </a:solidFill>
                <a:effectLst/>
                <a:latin typeface="Times New Roman" panose="02020603050405020304" pitchFamily="18" charset="0"/>
              </a:rPr>
              <a:t>Система внутренней оценки качества призвана обеспечить </a:t>
            </a:r>
            <a:r>
              <a:rPr lang="ru-RU" sz="2800" b="1" i="0" dirty="0">
                <a:solidFill>
                  <a:srgbClr val="242424"/>
                </a:solidFill>
                <a:effectLst/>
                <a:latin typeface="Times New Roman" panose="02020603050405020304" pitchFamily="18" charset="0"/>
              </a:rPr>
              <a:t>качество оказания аудиторских услуг</a:t>
            </a:r>
            <a:r>
              <a:rPr lang="ru-RU" sz="2800" b="0" i="0" dirty="0">
                <a:solidFill>
                  <a:srgbClr val="242424"/>
                </a:solidFill>
                <a:effectLst/>
                <a:latin typeface="Times New Roman" panose="02020603050405020304" pitchFamily="18" charset="0"/>
              </a:rPr>
              <a:t> в соответствии с законодательством об аудиторской деятельности. </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93605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166371"/>
            <a:ext cx="1105384" cy="920050"/>
          </a:xfrm>
          <a:prstGeom prst="rect">
            <a:avLst/>
          </a:prstGeom>
        </p:spPr>
      </p:pic>
      <p:sp>
        <p:nvSpPr>
          <p:cNvPr id="11" name="Номер слайда 10"/>
          <p:cNvSpPr>
            <a:spLocks noGrp="1"/>
          </p:cNvSpPr>
          <p:nvPr>
            <p:ph type="sldNum" sz="quarter" idx="12"/>
          </p:nvPr>
        </p:nvSpPr>
        <p:spPr/>
        <p:txBody>
          <a:bodyPr/>
          <a:lstStyle/>
          <a:p>
            <a:fld id="{DCA76B31-08E0-4C3E-A5E7-C17239BFB4A2}" type="slidenum">
              <a:rPr lang="ru-RU" smtClean="0"/>
              <a:t>30</a:t>
            </a:fld>
            <a:endParaRPr lang="ru-RU" dirty="0"/>
          </a:p>
        </p:txBody>
      </p:sp>
      <p:sp>
        <p:nvSpPr>
          <p:cNvPr id="12" name="TextBox 11">
            <a:extLst>
              <a:ext uri="{FF2B5EF4-FFF2-40B4-BE49-F238E27FC236}">
                <a16:creationId xmlns:a16="http://schemas.microsoft.com/office/drawing/2014/main" id="{AF101C75-902B-486D-88EF-AA0B9AB70FE1}"/>
              </a:ext>
            </a:extLst>
          </p:cNvPr>
          <p:cNvSpPr txBox="1"/>
          <p:nvPr/>
        </p:nvSpPr>
        <p:spPr>
          <a:xfrm>
            <a:off x="2106967" y="166371"/>
            <a:ext cx="8621933" cy="307777"/>
          </a:xfrm>
          <a:prstGeom prst="rect">
            <a:avLst/>
          </a:prstGeom>
          <a:noFill/>
        </p:spPr>
        <p:txBody>
          <a:bodyPr wrap="square" rtlCol="0">
            <a:spAutoFit/>
          </a:bodyPr>
          <a:lstStyle/>
          <a:p>
            <a:r>
              <a:rPr lang="ru-RU" sz="1400" b="1" dirty="0">
                <a:solidFill>
                  <a:srgbClr val="990033"/>
                </a:solidFill>
                <a:latin typeface="Arial" panose="020B0604020202020204" pitchFamily="34" charset="0"/>
                <a:cs typeface="Arial" panose="020B0604020202020204" pitchFamily="34" charset="0"/>
              </a:rPr>
              <a:t>ФОРМА САМООЦЕНКИ. РАЗДЕЛ 2. ЭЛЕМЕНТЫ СИСТЕМЫ ВНУТРЕННЕЙ ОЦЕНКИ КАЧЕСТВА</a:t>
            </a:r>
            <a:endParaRPr lang="x-none" sz="1400" b="1" dirty="0">
              <a:solidFill>
                <a:srgbClr val="990033"/>
              </a:solidFill>
              <a:latin typeface="Arial" panose="020B0604020202020204" pitchFamily="34" charset="0"/>
              <a:cs typeface="Arial" panose="020B0604020202020204" pitchFamily="34" charset="0"/>
            </a:endParaRPr>
          </a:p>
        </p:txBody>
      </p:sp>
      <p:sp>
        <p:nvSpPr>
          <p:cNvPr id="4" name="Прямоугольник 3">
            <a:extLst>
              <a:ext uri="{FF2B5EF4-FFF2-40B4-BE49-F238E27FC236}">
                <a16:creationId xmlns:a16="http://schemas.microsoft.com/office/drawing/2014/main" id="{E9058BF6-42C0-40DC-BFE2-29FE4FFA6377}"/>
              </a:ext>
            </a:extLst>
          </p:cNvPr>
          <p:cNvSpPr/>
          <p:nvPr/>
        </p:nvSpPr>
        <p:spPr>
          <a:xfrm>
            <a:off x="2106967" y="473340"/>
            <a:ext cx="8732018" cy="461665"/>
          </a:xfrm>
          <a:prstGeom prst="rect">
            <a:avLst/>
          </a:prstGeom>
        </p:spPr>
        <p:txBody>
          <a:bodyPr wrap="square">
            <a:spAutoFit/>
          </a:bodyPr>
          <a:lstStyle/>
          <a:p>
            <a:r>
              <a:rPr lang="ru-RU" sz="1200" b="1" dirty="0">
                <a:solidFill>
                  <a:srgbClr val="990033"/>
                </a:solidFill>
                <a:latin typeface="Arial" panose="020B0604020202020204" pitchFamily="34" charset="0"/>
                <a:ea typeface="Calibri" panose="020F0502020204030204" pitchFamily="34" charset="0"/>
                <a:cs typeface="Arial" panose="020B0604020202020204" pitchFamily="34" charset="0"/>
              </a:rPr>
              <a:t>2.1.  ОТВЕТСТВЕННОСТЬ РУКОВОДСТВА АУДИТОРСКОЙ ОРГАНИЗАЦИИ, АУДИТОРА-ИНДИВИДУАЛЬНОГО ПРЕДПРИНИМАТЕЛЯ ЗА КАЧЕСТВО ОКАЗАНИЯ АУДИТОРСКИХ УСЛУГ</a:t>
            </a:r>
            <a:endParaRPr lang="ru-RU" sz="1200" dirty="0">
              <a:solidFill>
                <a:srgbClr val="990033"/>
              </a:solidFill>
              <a:latin typeface="Arial" panose="020B0604020202020204" pitchFamily="34" charset="0"/>
              <a:cs typeface="Arial" panose="020B0604020202020204" pitchFamily="34" charset="0"/>
            </a:endParaRPr>
          </a:p>
        </p:txBody>
      </p:sp>
      <p:sp>
        <p:nvSpPr>
          <p:cNvPr id="14" name="Прямоугольник 13">
            <a:extLst>
              <a:ext uri="{FF2B5EF4-FFF2-40B4-BE49-F238E27FC236}">
                <a16:creationId xmlns:a16="http://schemas.microsoft.com/office/drawing/2014/main" id="{198CA956-A674-4D63-9227-17C3FAB9F337}"/>
              </a:ext>
            </a:extLst>
          </p:cNvPr>
          <p:cNvSpPr/>
          <p:nvPr/>
        </p:nvSpPr>
        <p:spPr>
          <a:xfrm>
            <a:off x="470032" y="1551563"/>
            <a:ext cx="1815968" cy="504753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ru-RU" sz="1400" dirty="0">
                <a:solidFill>
                  <a:srgbClr val="000000"/>
                </a:solidFill>
                <a:latin typeface="Times New Roman" panose="02020603050405020304" pitchFamily="18" charset="0"/>
                <a:cs typeface="Times New Roman" panose="02020603050405020304" pitchFamily="18" charset="0"/>
              </a:rPr>
              <a:t>2.1.2.</a:t>
            </a:r>
            <a:r>
              <a:rPr lang="ru-RU" sz="1400" dirty="0">
                <a:latin typeface="Times New Roman" panose="02020603050405020304" pitchFamily="18" charset="0"/>
                <a:cs typeface="Times New Roman" panose="02020603050405020304" pitchFamily="18" charset="0"/>
              </a:rPr>
              <a:t> </a:t>
            </a:r>
            <a:r>
              <a:rPr lang="ru-RU" sz="1400" dirty="0">
                <a:solidFill>
                  <a:srgbClr val="000000"/>
                </a:solidFill>
                <a:latin typeface="Times New Roman" panose="02020603050405020304" pitchFamily="18" charset="0"/>
                <a:cs typeface="Times New Roman" panose="02020603050405020304" pitchFamily="18" charset="0"/>
              </a:rPr>
              <a:t>Установленные аудиторской организацией, аудитором - индивидуальным предпринимателем принципы и процедуры обеспечивают принятие на себя руководством аудиторской организации, аудитором - индивидуальным предпринимателем ответственности за создание, разработку, внедрение и эффективное функционирование системы внутренней оценки качества.</a:t>
            </a:r>
            <a:endParaRPr lang="ru-RU" sz="1400" dirty="0">
              <a:latin typeface="Times New Roman" panose="02020603050405020304" pitchFamily="18" charset="0"/>
              <a:cs typeface="Times New Roman" panose="02020603050405020304" pitchFamily="18" charset="0"/>
            </a:endParaRPr>
          </a:p>
        </p:txBody>
      </p:sp>
      <p:sp>
        <p:nvSpPr>
          <p:cNvPr id="15" name="Прямоугольник 14">
            <a:extLst>
              <a:ext uri="{FF2B5EF4-FFF2-40B4-BE49-F238E27FC236}">
                <a16:creationId xmlns:a16="http://schemas.microsoft.com/office/drawing/2014/main" id="{713EEBE7-96A2-40DB-B071-A1687492831E}"/>
              </a:ext>
            </a:extLst>
          </p:cNvPr>
          <p:cNvSpPr/>
          <p:nvPr/>
        </p:nvSpPr>
        <p:spPr>
          <a:xfrm>
            <a:off x="2406680" y="1019388"/>
            <a:ext cx="8620954" cy="830997"/>
          </a:xfrm>
          <a:prstGeom prst="rect">
            <a:avLst/>
          </a:prstGeom>
        </p:spPr>
        <p:txBody>
          <a:bodyPr wrap="square">
            <a:spAutoFit/>
          </a:bodyPr>
          <a:lstStyle/>
          <a:p>
            <a:pPr lvl="0" algn="ctr"/>
            <a:r>
              <a:rPr lang="ru-RU" sz="1600" b="1" dirty="0">
                <a:solidFill>
                  <a:srgbClr val="3366CC"/>
                </a:solidFill>
                <a:latin typeface="Times New Roman" panose="02020603050405020304" pitchFamily="18" charset="0"/>
                <a:ea typeface="Times New Roman" panose="02020603050405020304" pitchFamily="18" charset="0"/>
              </a:rPr>
              <a:t>Конечную ответственность за организацию и функционирование системы оценки качества несет руководитель аудиторской организации, аудитор – индивидуальный предприниматель</a:t>
            </a:r>
          </a:p>
        </p:txBody>
      </p:sp>
      <p:sp>
        <p:nvSpPr>
          <p:cNvPr id="9" name="Прямоугольник 8">
            <a:extLst>
              <a:ext uri="{FF2B5EF4-FFF2-40B4-BE49-F238E27FC236}">
                <a16:creationId xmlns:a16="http://schemas.microsoft.com/office/drawing/2014/main" id="{565449FF-C209-49BF-8CBA-94CCFAB879D0}"/>
              </a:ext>
            </a:extLst>
          </p:cNvPr>
          <p:cNvSpPr/>
          <p:nvPr/>
        </p:nvSpPr>
        <p:spPr>
          <a:xfrm>
            <a:off x="2857873" y="1890943"/>
            <a:ext cx="8620954" cy="1898020"/>
          </a:xfrm>
          <a:prstGeom prst="rect">
            <a:avLst/>
          </a:prstGeom>
        </p:spPr>
        <p:txBody>
          <a:bodyPr wrap="square">
            <a:spAutoFit/>
          </a:bodyPr>
          <a:lstStyle/>
          <a:p>
            <a:pPr algn="just">
              <a:lnSpc>
                <a:spcPct val="107000"/>
              </a:lnSpc>
              <a:spcAft>
                <a:spcPts val="800"/>
              </a:spcAft>
            </a:pPr>
            <a:endParaRPr lang="ru-RU" sz="20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ru-RU" sz="2000" dirty="0">
                <a:latin typeface="Calibri" panose="020F0502020204030204" pitchFamily="34" charset="0"/>
                <a:ea typeface="Times New Roman" panose="02020603050405020304" pitchFamily="18" charset="0"/>
                <a:cs typeface="Times New Roman" panose="02020603050405020304" pitchFamily="18" charset="0"/>
              </a:rPr>
              <a:t>Это должно быть оформлено во внутренних правилах аудиторской деятельности аудиторской организации, аудитора - индивидуального предпринимателя, положениях, приказах, иных документах.</a:t>
            </a:r>
          </a:p>
          <a:p>
            <a:pPr algn="just">
              <a:lnSpc>
                <a:spcPct val="107000"/>
              </a:lnSpc>
              <a:spcAft>
                <a:spcPts val="800"/>
              </a:spcAft>
            </a:pPr>
            <a:endParaRPr lang="ru-RU" dirty="0">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13" name="Схема 12">
            <a:extLst>
              <a:ext uri="{FF2B5EF4-FFF2-40B4-BE49-F238E27FC236}">
                <a16:creationId xmlns:a16="http://schemas.microsoft.com/office/drawing/2014/main" id="{2ACF3D6D-CD69-45E1-AE99-49F903EBF19F}"/>
              </a:ext>
            </a:extLst>
          </p:cNvPr>
          <p:cNvGraphicFramePr/>
          <p:nvPr>
            <p:extLst>
              <p:ext uri="{D42A27DB-BD31-4B8C-83A1-F6EECF244321}">
                <p14:modId xmlns:p14="http://schemas.microsoft.com/office/powerpoint/2010/main" val="2018838458"/>
              </p:ext>
            </p:extLst>
          </p:nvPr>
        </p:nvGraphicFramePr>
        <p:xfrm>
          <a:off x="2512381" y="3832644"/>
          <a:ext cx="1387483" cy="18877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Прямоугольник 16">
            <a:extLst>
              <a:ext uri="{FF2B5EF4-FFF2-40B4-BE49-F238E27FC236}">
                <a16:creationId xmlns:a16="http://schemas.microsoft.com/office/drawing/2014/main" id="{217EF651-3DB5-4887-B2BF-FF21B6556E30}"/>
              </a:ext>
            </a:extLst>
          </p:cNvPr>
          <p:cNvSpPr/>
          <p:nvPr/>
        </p:nvSpPr>
        <p:spPr>
          <a:xfrm>
            <a:off x="4126245" y="3710866"/>
            <a:ext cx="7984893" cy="1394997"/>
          </a:xfrm>
          <a:prstGeom prst="rect">
            <a:avLst/>
          </a:prstGeom>
        </p:spPr>
        <p:txBody>
          <a:bodyPr wrap="square">
            <a:spAutoFit/>
          </a:bodyPr>
          <a:lstStyle/>
          <a:p>
            <a:pPr algn="just">
              <a:lnSpc>
                <a:spcPct val="107000"/>
              </a:lnSpc>
              <a:spcAft>
                <a:spcPts val="0"/>
              </a:spcAft>
            </a:pPr>
            <a:endParaRPr lang="ru-RU" sz="2000" b="1" i="1" dirty="0">
              <a:latin typeface="+mj-lt"/>
              <a:ea typeface="Verdana" panose="020B0604030504040204" pitchFamily="34" charset="0"/>
              <a:cs typeface="Times New Roman" panose="02020603050405020304" pitchFamily="18" charset="0"/>
            </a:endParaRPr>
          </a:p>
          <a:p>
            <a:pPr algn="just">
              <a:lnSpc>
                <a:spcPct val="107000"/>
              </a:lnSpc>
              <a:spcAft>
                <a:spcPts val="0"/>
              </a:spcAft>
            </a:pPr>
            <a:r>
              <a:rPr lang="ru-RU" sz="2000" b="1" i="1" dirty="0">
                <a:latin typeface="+mj-lt"/>
                <a:ea typeface="Verdana" panose="020B0604030504040204" pitchFamily="34" charset="0"/>
                <a:cs typeface="Times New Roman" panose="02020603050405020304" pitchFamily="18" charset="0"/>
              </a:rPr>
              <a:t>Аудитор – индивидуальный предприниматель является лицом ответственным за функционирование системы внутренней оценки качества оказываемых услуг.</a:t>
            </a:r>
            <a:endParaRPr lang="ru-RU" sz="2000" b="1" i="1" dirty="0">
              <a:effectLst/>
              <a:latin typeface="+mj-lt"/>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2486386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166371"/>
            <a:ext cx="1105384" cy="920050"/>
          </a:xfrm>
          <a:prstGeom prst="rect">
            <a:avLst/>
          </a:prstGeom>
        </p:spPr>
      </p:pic>
      <p:sp>
        <p:nvSpPr>
          <p:cNvPr id="11" name="Номер слайда 10"/>
          <p:cNvSpPr>
            <a:spLocks noGrp="1"/>
          </p:cNvSpPr>
          <p:nvPr>
            <p:ph type="sldNum" sz="quarter" idx="12"/>
          </p:nvPr>
        </p:nvSpPr>
        <p:spPr/>
        <p:txBody>
          <a:bodyPr/>
          <a:lstStyle/>
          <a:p>
            <a:fld id="{DCA76B31-08E0-4C3E-A5E7-C17239BFB4A2}" type="slidenum">
              <a:rPr lang="ru-RU" smtClean="0"/>
              <a:t>31</a:t>
            </a:fld>
            <a:endParaRPr lang="ru-RU" dirty="0"/>
          </a:p>
        </p:txBody>
      </p:sp>
      <p:sp>
        <p:nvSpPr>
          <p:cNvPr id="12" name="TextBox 11">
            <a:extLst>
              <a:ext uri="{FF2B5EF4-FFF2-40B4-BE49-F238E27FC236}">
                <a16:creationId xmlns:a16="http://schemas.microsoft.com/office/drawing/2014/main" id="{AF101C75-902B-486D-88EF-AA0B9AB70FE1}"/>
              </a:ext>
            </a:extLst>
          </p:cNvPr>
          <p:cNvSpPr txBox="1"/>
          <p:nvPr/>
        </p:nvSpPr>
        <p:spPr>
          <a:xfrm>
            <a:off x="2106967" y="201000"/>
            <a:ext cx="8621933" cy="307777"/>
          </a:xfrm>
          <a:prstGeom prst="rect">
            <a:avLst/>
          </a:prstGeom>
          <a:noFill/>
        </p:spPr>
        <p:txBody>
          <a:bodyPr wrap="square" rtlCol="0">
            <a:spAutoFit/>
          </a:bodyPr>
          <a:lstStyle/>
          <a:p>
            <a:r>
              <a:rPr lang="ru-RU" sz="1400" b="1" dirty="0">
                <a:solidFill>
                  <a:srgbClr val="990033"/>
                </a:solidFill>
                <a:latin typeface="Arial" panose="020B0604020202020204" pitchFamily="34" charset="0"/>
                <a:cs typeface="Arial" panose="020B0604020202020204" pitchFamily="34" charset="0"/>
              </a:rPr>
              <a:t>ФОРМА САМООЦЕНКИ. РАЗДЕЛ 2. ЭЛЕМЕНТЫ СИСТЕМЫ ВНУТРЕННЕЙ ОЦЕНКИ КАЧЕСТВА</a:t>
            </a:r>
            <a:endParaRPr lang="x-none" sz="1400" b="1" dirty="0">
              <a:solidFill>
                <a:srgbClr val="990033"/>
              </a:solidFill>
              <a:latin typeface="Arial" panose="020B0604020202020204" pitchFamily="34" charset="0"/>
              <a:cs typeface="Arial" panose="020B0604020202020204" pitchFamily="34" charset="0"/>
            </a:endParaRPr>
          </a:p>
        </p:txBody>
      </p:sp>
      <p:sp>
        <p:nvSpPr>
          <p:cNvPr id="2" name="Прямоугольник 1">
            <a:extLst>
              <a:ext uri="{FF2B5EF4-FFF2-40B4-BE49-F238E27FC236}">
                <a16:creationId xmlns:a16="http://schemas.microsoft.com/office/drawing/2014/main" id="{EFD82173-4A5F-4009-8197-EB7E5A904E91}"/>
              </a:ext>
            </a:extLst>
          </p:cNvPr>
          <p:cNvSpPr/>
          <p:nvPr/>
        </p:nvSpPr>
        <p:spPr>
          <a:xfrm>
            <a:off x="399010" y="1560744"/>
            <a:ext cx="2023177" cy="461664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ru-RU" sz="1400" dirty="0">
                <a:solidFill>
                  <a:srgbClr val="000000"/>
                </a:solidFill>
                <a:latin typeface="Times New Roman" panose="02020603050405020304" pitchFamily="18" charset="0"/>
                <a:cs typeface="Times New Roman" panose="02020603050405020304" pitchFamily="18" charset="0"/>
              </a:rPr>
              <a:t>2.1.3.</a:t>
            </a:r>
            <a:r>
              <a:rPr lang="ru-RU" sz="1400" dirty="0">
                <a:latin typeface="Times New Roman" panose="02020603050405020304" pitchFamily="18" charset="0"/>
                <a:cs typeface="Times New Roman" panose="02020603050405020304" pitchFamily="18" charset="0"/>
              </a:rPr>
              <a:t> </a:t>
            </a:r>
            <a:r>
              <a:rPr lang="ru-RU" sz="1400" dirty="0">
                <a:solidFill>
                  <a:srgbClr val="000000"/>
                </a:solidFill>
                <a:latin typeface="Times New Roman" panose="02020603050405020304" pitchFamily="18" charset="0"/>
                <a:cs typeface="Times New Roman" panose="02020603050405020304" pitchFamily="18" charset="0"/>
              </a:rPr>
              <a:t>Установленные аудиторской организацией, аудитором - индивидуальным предпринимателем принципы и процедуры предусматривают необходимость наличия у лиц, на которых возложена ответственность за оперативное управление системой внутренней оценки качества, достаточного и надлежащего опыта и необходимых полномочий для выполнения этих обязанностей.</a:t>
            </a:r>
            <a:r>
              <a:rPr lang="ru-RU" sz="1400" dirty="0">
                <a:latin typeface="Times New Roman" panose="02020603050405020304" pitchFamily="18" charset="0"/>
                <a:cs typeface="Times New Roman" panose="02020603050405020304" pitchFamily="18" charset="0"/>
              </a:rPr>
              <a:t> </a:t>
            </a:r>
          </a:p>
        </p:txBody>
      </p:sp>
      <p:sp>
        <p:nvSpPr>
          <p:cNvPr id="3" name="Прямоугольник 2">
            <a:extLst>
              <a:ext uri="{FF2B5EF4-FFF2-40B4-BE49-F238E27FC236}">
                <a16:creationId xmlns:a16="http://schemas.microsoft.com/office/drawing/2014/main" id="{3332FF23-C29A-4D32-B87F-0682617EAB9A}"/>
              </a:ext>
            </a:extLst>
          </p:cNvPr>
          <p:cNvSpPr/>
          <p:nvPr/>
        </p:nvSpPr>
        <p:spPr>
          <a:xfrm>
            <a:off x="3048000" y="1505397"/>
            <a:ext cx="8305800" cy="2462213"/>
          </a:xfrm>
          <a:prstGeom prst="rect">
            <a:avLst/>
          </a:prstGeom>
        </p:spPr>
        <p:txBody>
          <a:bodyPr wrap="square">
            <a:spAutoFit/>
          </a:bodyPr>
          <a:lstStyle/>
          <a:p>
            <a:pPr lvl="0" algn="just">
              <a:spcBef>
                <a:spcPts val="600"/>
              </a:spcBef>
              <a:spcAft>
                <a:spcPts val="600"/>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Руководитель аудиторской организации, аудитор – индивидуальный предприниматель может назначить лицо (лиц), ответственных </a:t>
            </a:r>
            <a:r>
              <a:rPr lang="ru-RU" b="1" dirty="0">
                <a:solidFill>
                  <a:srgbClr val="008000"/>
                </a:solidFill>
                <a:latin typeface="Times New Roman" panose="02020603050405020304" pitchFamily="18" charset="0"/>
                <a:ea typeface="Times New Roman" panose="02020603050405020304" pitchFamily="18" charset="0"/>
                <a:cs typeface="Times New Roman" panose="02020603050405020304" pitchFamily="18" charset="0"/>
              </a:rPr>
              <a:t>за оперативное управление системой оценки качества</a:t>
            </a:r>
            <a:r>
              <a:rPr lang="ru-RU" dirty="0">
                <a:latin typeface="Times New Roman" panose="02020603050405020304" pitchFamily="18" charset="0"/>
                <a:ea typeface="Times New Roman" panose="02020603050405020304" pitchFamily="18" charset="0"/>
                <a:cs typeface="Times New Roman" panose="02020603050405020304" pitchFamily="18" charset="0"/>
              </a:rPr>
              <a:t>, ее функционирование, которые должны обладать достаточным, надлежащим опытом и соответствующими навыками, </a:t>
            </a:r>
            <a:r>
              <a:rPr lang="ru-RU"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критерии оценки которых определяются внутренними документами</a:t>
            </a:r>
            <a:r>
              <a:rPr lang="ru-RU" dirty="0">
                <a:latin typeface="Times New Roman" panose="02020603050405020304" pitchFamily="18" charset="0"/>
                <a:ea typeface="Times New Roman" panose="02020603050405020304" pitchFamily="18" charset="0"/>
                <a:cs typeface="Times New Roman" panose="02020603050405020304" pitchFamily="18" charset="0"/>
              </a:rPr>
              <a:t>, а также необходимыми полномочиями для принятия такой ответственности и выполнения своих обязанностей.</a:t>
            </a:r>
          </a:p>
          <a:p>
            <a:pPr lvl="0" algn="just">
              <a:spcBef>
                <a:spcPts val="600"/>
              </a:spcBef>
              <a:spcAft>
                <a:spcPts val="600"/>
              </a:spcAft>
            </a:pPr>
            <a:endParaRPr lang="ru-RU"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Прямоугольник 6">
            <a:extLst>
              <a:ext uri="{FF2B5EF4-FFF2-40B4-BE49-F238E27FC236}">
                <a16:creationId xmlns:a16="http://schemas.microsoft.com/office/drawing/2014/main" id="{A93B023C-2664-44E7-AFD0-7AA038500B89}"/>
              </a:ext>
            </a:extLst>
          </p:cNvPr>
          <p:cNvSpPr/>
          <p:nvPr/>
        </p:nvSpPr>
        <p:spPr>
          <a:xfrm>
            <a:off x="2106967" y="473340"/>
            <a:ext cx="8732018" cy="461665"/>
          </a:xfrm>
          <a:prstGeom prst="rect">
            <a:avLst/>
          </a:prstGeom>
        </p:spPr>
        <p:txBody>
          <a:bodyPr wrap="square">
            <a:spAutoFit/>
          </a:bodyPr>
          <a:lstStyle/>
          <a:p>
            <a:r>
              <a:rPr lang="ru-RU" sz="1200" b="1" dirty="0">
                <a:solidFill>
                  <a:srgbClr val="990033"/>
                </a:solidFill>
                <a:latin typeface="Arial" panose="020B0604020202020204" pitchFamily="34" charset="0"/>
                <a:ea typeface="Calibri" panose="020F0502020204030204" pitchFamily="34" charset="0"/>
                <a:cs typeface="Arial" panose="020B0604020202020204" pitchFamily="34" charset="0"/>
              </a:rPr>
              <a:t>2.1.  ОТВЕТСТВЕННОСТЬ РУКОВОДСТВА АУДИТОРСКОЙ ОРГАНИЗАЦИИ, АУДИТОРА-ИНДИВИДУАЛЬНОГО ПРЕДПРИНИМАТЕЛЯ ЗА КАЧЕСТВО ОКАЗАНИЯ АУДИТОРСКИХ УСЛУГ</a:t>
            </a:r>
            <a:endParaRPr lang="ru-RU" sz="1200" dirty="0">
              <a:solidFill>
                <a:srgbClr val="990033"/>
              </a:solidFill>
              <a:latin typeface="Arial" panose="020B0604020202020204" pitchFamily="34" charset="0"/>
              <a:cs typeface="Arial" panose="020B0604020202020204" pitchFamily="34" charset="0"/>
            </a:endParaRPr>
          </a:p>
        </p:txBody>
      </p:sp>
      <p:sp>
        <p:nvSpPr>
          <p:cNvPr id="4" name="Прямоугольник 3">
            <a:extLst>
              <a:ext uri="{FF2B5EF4-FFF2-40B4-BE49-F238E27FC236}">
                <a16:creationId xmlns:a16="http://schemas.microsoft.com/office/drawing/2014/main" id="{24DA19BB-367F-4980-A19A-C815D4353F1E}"/>
              </a:ext>
            </a:extLst>
          </p:cNvPr>
          <p:cNvSpPr/>
          <p:nvPr/>
        </p:nvSpPr>
        <p:spPr>
          <a:xfrm>
            <a:off x="4101483" y="4376691"/>
            <a:ext cx="7173158" cy="1846659"/>
          </a:xfrm>
          <a:prstGeom prst="rect">
            <a:avLst/>
          </a:prstGeom>
        </p:spPr>
        <p:txBody>
          <a:bodyPr wrap="square">
            <a:spAutoFit/>
          </a:bodyPr>
          <a:lstStyle/>
          <a:p>
            <a:pPr algn="just"/>
            <a:r>
              <a:rPr lang="ru-RU" sz="1600" dirty="0">
                <a:solidFill>
                  <a:schemeClr val="accent6">
                    <a:lumMod val="50000"/>
                  </a:schemeClr>
                </a:solidFill>
                <a:latin typeface="Times New Roman" panose="02020603050405020304" pitchFamily="18" charset="0"/>
                <a:cs typeface="Times New Roman" panose="02020603050405020304" pitchFamily="18" charset="0"/>
              </a:rPr>
              <a:t>Каким образом обеспечивается уверенность, что у лица или лиц, назначенных ответственными за функционирование системы оценки качества имеется достаточный и соответствующий опыт, способности и полномочия для выполнения возложенных функций.</a:t>
            </a:r>
          </a:p>
          <a:p>
            <a:pPr algn="just"/>
            <a:r>
              <a:rPr lang="ru-RU" sz="1600" dirty="0">
                <a:solidFill>
                  <a:schemeClr val="accent6">
                    <a:lumMod val="50000"/>
                  </a:schemeClr>
                </a:solidFill>
                <a:latin typeface="Times New Roman" panose="02020603050405020304" pitchFamily="18" charset="0"/>
                <a:cs typeface="Times New Roman" panose="02020603050405020304" pitchFamily="18" charset="0"/>
              </a:rPr>
              <a:t>Какие  квалификационные требования установлены. </a:t>
            </a:r>
          </a:p>
          <a:p>
            <a:pPr algn="just"/>
            <a:r>
              <a:rPr lang="ru-RU" sz="1600" dirty="0">
                <a:solidFill>
                  <a:schemeClr val="accent6">
                    <a:lumMod val="50000"/>
                  </a:schemeClr>
                </a:solidFill>
                <a:latin typeface="Times New Roman" panose="02020603050405020304" pitchFamily="18" charset="0"/>
                <a:cs typeface="Times New Roman" panose="02020603050405020304" pitchFamily="18" charset="0"/>
              </a:rPr>
              <a:t>Требования должностной инструкции такого лица.</a:t>
            </a:r>
          </a:p>
          <a:p>
            <a:endParaRPr lang="ru-RU" dirty="0"/>
          </a:p>
        </p:txBody>
      </p:sp>
      <p:pic>
        <p:nvPicPr>
          <p:cNvPr id="9" name="Рисунок 8" descr="Стрелка: небольшой изгиб">
            <a:extLst>
              <a:ext uri="{FF2B5EF4-FFF2-40B4-BE49-F238E27FC236}">
                <a16:creationId xmlns:a16="http://schemas.microsoft.com/office/drawing/2014/main" id="{1A420E6F-B181-4E94-82C7-5C60F32367C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72179" y="4376691"/>
            <a:ext cx="1251752" cy="1251752"/>
          </a:xfrm>
          <a:prstGeom prst="rect">
            <a:avLst/>
          </a:prstGeom>
        </p:spPr>
      </p:pic>
    </p:spTree>
    <p:extLst>
      <p:ext uri="{BB962C8B-B14F-4D97-AF65-F5344CB8AC3E}">
        <p14:creationId xmlns:p14="http://schemas.microsoft.com/office/powerpoint/2010/main" val="3885532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166371"/>
            <a:ext cx="1105384" cy="920050"/>
          </a:xfrm>
          <a:prstGeom prst="rect">
            <a:avLst/>
          </a:prstGeom>
        </p:spPr>
      </p:pic>
      <p:sp>
        <p:nvSpPr>
          <p:cNvPr id="11" name="Номер слайда 10"/>
          <p:cNvSpPr>
            <a:spLocks noGrp="1"/>
          </p:cNvSpPr>
          <p:nvPr>
            <p:ph type="sldNum" sz="quarter" idx="12"/>
          </p:nvPr>
        </p:nvSpPr>
        <p:spPr/>
        <p:txBody>
          <a:bodyPr/>
          <a:lstStyle/>
          <a:p>
            <a:fld id="{DCA76B31-08E0-4C3E-A5E7-C17239BFB4A2}" type="slidenum">
              <a:rPr lang="ru-RU" smtClean="0"/>
              <a:t>32</a:t>
            </a:fld>
            <a:endParaRPr lang="ru-RU" dirty="0"/>
          </a:p>
        </p:txBody>
      </p:sp>
      <p:graphicFrame>
        <p:nvGraphicFramePr>
          <p:cNvPr id="12" name="Схема 11">
            <a:extLst>
              <a:ext uri="{FF2B5EF4-FFF2-40B4-BE49-F238E27FC236}">
                <a16:creationId xmlns:a16="http://schemas.microsoft.com/office/drawing/2014/main" id="{6A2791C7-E175-4950-A2F0-2470207384E0}"/>
              </a:ext>
            </a:extLst>
          </p:cNvPr>
          <p:cNvGraphicFramePr/>
          <p:nvPr>
            <p:extLst>
              <p:ext uri="{D42A27DB-BD31-4B8C-83A1-F6EECF244321}">
                <p14:modId xmlns:p14="http://schemas.microsoft.com/office/powerpoint/2010/main" val="121331202"/>
              </p:ext>
            </p:extLst>
          </p:nvPr>
        </p:nvGraphicFramePr>
        <p:xfrm>
          <a:off x="10353079" y="136525"/>
          <a:ext cx="1838921" cy="13781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Прямоугольник 4">
            <a:extLst>
              <a:ext uri="{FF2B5EF4-FFF2-40B4-BE49-F238E27FC236}">
                <a16:creationId xmlns:a16="http://schemas.microsoft.com/office/drawing/2014/main" id="{404A508D-7552-4D8C-B999-25CE36A9824C}"/>
              </a:ext>
            </a:extLst>
          </p:cNvPr>
          <p:cNvSpPr/>
          <p:nvPr/>
        </p:nvSpPr>
        <p:spPr>
          <a:xfrm>
            <a:off x="1606858" y="424296"/>
            <a:ext cx="5296959" cy="646331"/>
          </a:xfrm>
          <a:prstGeom prst="rect">
            <a:avLst/>
          </a:prstGeom>
        </p:spPr>
        <p:txBody>
          <a:bodyPr wrap="square">
            <a:spAutoFit/>
          </a:bodyPr>
          <a:lstStyle/>
          <a:p>
            <a:pPr algn="just">
              <a:spcAft>
                <a:spcPts val="0"/>
              </a:spcAft>
            </a:pPr>
            <a:r>
              <a:rPr lang="ru-RU" sz="1200" b="1" i="1" dirty="0"/>
              <a:t>Документами, которые предусматривают ответственность за оперативное управление системой оценки качества, ее функционирование, могут быть</a:t>
            </a:r>
            <a:r>
              <a:rPr lang="ru-RU" sz="1200" b="1" i="1" dirty="0">
                <a:latin typeface="Times New Roman" panose="02020603050405020304" pitchFamily="18" charset="0"/>
                <a:ea typeface="Times New Roman" panose="02020603050405020304" pitchFamily="18" charset="0"/>
              </a:rPr>
              <a:t>:</a:t>
            </a:r>
            <a:endParaRPr lang="ru-RU" sz="1200" b="1" dirty="0">
              <a:latin typeface="Arial" panose="020B0604020202020204" pitchFamily="34" charset="0"/>
              <a:ea typeface="Times New Roman" panose="02020603050405020304" pitchFamily="18" charset="0"/>
            </a:endParaRPr>
          </a:p>
        </p:txBody>
      </p:sp>
      <p:sp>
        <p:nvSpPr>
          <p:cNvPr id="9" name="Блок-схема: несколько документов 8">
            <a:extLst>
              <a:ext uri="{FF2B5EF4-FFF2-40B4-BE49-F238E27FC236}">
                <a16:creationId xmlns:a16="http://schemas.microsoft.com/office/drawing/2014/main" id="{CD53968E-5A82-4240-B6EF-842090009AD5}"/>
              </a:ext>
            </a:extLst>
          </p:cNvPr>
          <p:cNvSpPr/>
          <p:nvPr/>
        </p:nvSpPr>
        <p:spPr>
          <a:xfrm>
            <a:off x="302373" y="1282289"/>
            <a:ext cx="6480699" cy="2543988"/>
          </a:xfrm>
          <a:prstGeom prst="flowChartMultidocument">
            <a:avLst/>
          </a:prstGeom>
          <a:ln w="19050"/>
        </p:spPr>
        <p:style>
          <a:lnRef idx="2">
            <a:schemeClr val="dk1"/>
          </a:lnRef>
          <a:fillRef idx="1">
            <a:schemeClr val="lt1"/>
          </a:fillRef>
          <a:effectRef idx="0">
            <a:schemeClr val="dk1"/>
          </a:effectRef>
          <a:fontRef idx="minor">
            <a:schemeClr val="dk1"/>
          </a:fontRef>
        </p:style>
        <p:txBody>
          <a:bodyPr rtlCol="0" anchor="ctr"/>
          <a:lstStyle/>
          <a:p>
            <a:pPr marL="285750" indent="-285750">
              <a:spcBef>
                <a:spcPts val="600"/>
              </a:spcBef>
              <a:buFont typeface="Arial" panose="020B0604020202020204" pitchFamily="34" charset="0"/>
              <a:buChar char="•"/>
            </a:pPr>
            <a:r>
              <a:rPr lang="ru-RU" sz="1400" i="1" dirty="0"/>
              <a:t>Приказ о назначении лиц, ответственных за организацию и функционирование системы оценки качества;</a:t>
            </a:r>
            <a:endParaRPr lang="ru-RU" sz="1400" dirty="0"/>
          </a:p>
          <a:p>
            <a:pPr marL="285750" indent="-285750">
              <a:spcBef>
                <a:spcPts val="600"/>
              </a:spcBef>
              <a:buFont typeface="Arial" panose="020B0604020202020204" pitchFamily="34" charset="0"/>
              <a:buChar char="•"/>
            </a:pPr>
            <a:r>
              <a:rPr lang="ru-RU" sz="1400" i="1" dirty="0"/>
              <a:t>Документ, устанавливающий требования к лицам, на которых руководитель возложил ответственность за оперативное управление системой оценки качества, ее функционирование, их функции, предоставляемое время, ресурсы для выполнения данных функций.</a:t>
            </a:r>
            <a:endParaRPr lang="ru-RU" sz="1400" dirty="0"/>
          </a:p>
          <a:p>
            <a:pPr marL="171450" indent="-171450" algn="just">
              <a:spcAft>
                <a:spcPts val="0"/>
              </a:spcAft>
              <a:buFont typeface="Arial" panose="020B0604020202020204" pitchFamily="34" charset="0"/>
              <a:buChar char="•"/>
            </a:pPr>
            <a:endParaRPr lang="ru-RU" sz="1300" dirty="0"/>
          </a:p>
        </p:txBody>
      </p:sp>
      <p:graphicFrame>
        <p:nvGraphicFramePr>
          <p:cNvPr id="16" name="Схема 15">
            <a:extLst>
              <a:ext uri="{FF2B5EF4-FFF2-40B4-BE49-F238E27FC236}">
                <a16:creationId xmlns:a16="http://schemas.microsoft.com/office/drawing/2014/main" id="{4B38FC9C-E380-49E1-B13A-8710A2B636DA}"/>
              </a:ext>
            </a:extLst>
          </p:cNvPr>
          <p:cNvGraphicFramePr/>
          <p:nvPr>
            <p:extLst>
              <p:ext uri="{D42A27DB-BD31-4B8C-83A1-F6EECF244321}">
                <p14:modId xmlns:p14="http://schemas.microsoft.com/office/powerpoint/2010/main" val="4108839432"/>
              </p:ext>
            </p:extLst>
          </p:nvPr>
        </p:nvGraphicFramePr>
        <p:xfrm>
          <a:off x="6903817" y="1859178"/>
          <a:ext cx="5222911" cy="388847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4" name="Прямоугольник 13">
            <a:extLst>
              <a:ext uri="{FF2B5EF4-FFF2-40B4-BE49-F238E27FC236}">
                <a16:creationId xmlns:a16="http://schemas.microsoft.com/office/drawing/2014/main" id="{08D816F3-256C-4458-9574-D6AFC6662B4D}"/>
              </a:ext>
            </a:extLst>
          </p:cNvPr>
          <p:cNvSpPr/>
          <p:nvPr/>
        </p:nvSpPr>
        <p:spPr>
          <a:xfrm>
            <a:off x="7301275" y="1397646"/>
            <a:ext cx="4594803" cy="523220"/>
          </a:xfrm>
          <a:prstGeom prst="rect">
            <a:avLst/>
          </a:prstGeom>
        </p:spPr>
        <p:txBody>
          <a:bodyPr wrap="square">
            <a:spAutoFit/>
          </a:bodyPr>
          <a:lstStyle/>
          <a:p>
            <a:r>
              <a:rPr lang="ru-RU" sz="1400" i="1" dirty="0"/>
              <a:t>Примерный перечень требований к указанным лицам может включать</a:t>
            </a:r>
            <a:r>
              <a:rPr lang="ru-RU" sz="1400" b="1" i="1" dirty="0">
                <a:latin typeface="Times New Roman" panose="02020603050405020304" pitchFamily="18" charset="0"/>
                <a:ea typeface="Times New Roman" panose="02020603050405020304" pitchFamily="18" charset="0"/>
              </a:rPr>
              <a:t>:</a:t>
            </a:r>
            <a:endParaRPr lang="ru-RU" sz="1400" b="1" dirty="0"/>
          </a:p>
        </p:txBody>
      </p:sp>
      <p:graphicFrame>
        <p:nvGraphicFramePr>
          <p:cNvPr id="18" name="Схема 17">
            <a:extLst>
              <a:ext uri="{FF2B5EF4-FFF2-40B4-BE49-F238E27FC236}">
                <a16:creationId xmlns:a16="http://schemas.microsoft.com/office/drawing/2014/main" id="{54AC4024-E54D-489D-8153-C71238C4409E}"/>
              </a:ext>
            </a:extLst>
          </p:cNvPr>
          <p:cNvGraphicFramePr/>
          <p:nvPr>
            <p:extLst>
              <p:ext uri="{D42A27DB-BD31-4B8C-83A1-F6EECF244321}">
                <p14:modId xmlns:p14="http://schemas.microsoft.com/office/powerpoint/2010/main" val="220834889"/>
              </p:ext>
            </p:extLst>
          </p:nvPr>
        </p:nvGraphicFramePr>
        <p:xfrm>
          <a:off x="65695" y="5380962"/>
          <a:ext cx="1838921" cy="1378123"/>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17" name="Прямоугольник 16">
            <a:extLst>
              <a:ext uri="{FF2B5EF4-FFF2-40B4-BE49-F238E27FC236}">
                <a16:creationId xmlns:a16="http://schemas.microsoft.com/office/drawing/2014/main" id="{5A3AE9CC-2CAF-4738-9CC3-392D6FDC566F}"/>
              </a:ext>
            </a:extLst>
          </p:cNvPr>
          <p:cNvSpPr/>
          <p:nvPr/>
        </p:nvSpPr>
        <p:spPr>
          <a:xfrm>
            <a:off x="1386397" y="6017447"/>
            <a:ext cx="7784238" cy="307777"/>
          </a:xfrm>
          <a:prstGeom prst="rect">
            <a:avLst/>
          </a:prstGeom>
        </p:spPr>
        <p:txBody>
          <a:bodyPr wrap="square">
            <a:spAutoFit/>
          </a:bodyPr>
          <a:lstStyle/>
          <a:p>
            <a:pPr marL="285750" indent="-285750" algn="just">
              <a:spcAft>
                <a:spcPts val="0"/>
              </a:spcAft>
              <a:buFont typeface="Wingdings" panose="05000000000000000000" pitchFamily="2" charset="2"/>
              <a:buChar char="Ø"/>
            </a:pPr>
            <a:r>
              <a:rPr lang="ru-RU" sz="1400" b="1" dirty="0">
                <a:latin typeface="+mj-lt"/>
                <a:ea typeface="Times New Roman" panose="02020603050405020304" pitchFamily="18" charset="0"/>
              </a:rPr>
              <a:t>Может проводиться диагностическая оценка внутренней системы оценки качества</a:t>
            </a:r>
            <a:endParaRPr lang="ru-RU" sz="1400" b="1" dirty="0">
              <a:effectLst/>
              <a:latin typeface="+mj-lt"/>
              <a:ea typeface="Times New Roman" panose="02020603050405020304" pitchFamily="18" charset="0"/>
            </a:endParaRPr>
          </a:p>
        </p:txBody>
      </p:sp>
      <p:graphicFrame>
        <p:nvGraphicFramePr>
          <p:cNvPr id="6" name="Схема 5">
            <a:extLst>
              <a:ext uri="{FF2B5EF4-FFF2-40B4-BE49-F238E27FC236}">
                <a16:creationId xmlns:a16="http://schemas.microsoft.com/office/drawing/2014/main" id="{41B7EDA4-25E1-4B15-B758-13D3708299D9}"/>
              </a:ext>
            </a:extLst>
          </p:cNvPr>
          <p:cNvGraphicFramePr/>
          <p:nvPr>
            <p:extLst>
              <p:ext uri="{D42A27DB-BD31-4B8C-83A1-F6EECF244321}">
                <p14:modId xmlns:p14="http://schemas.microsoft.com/office/powerpoint/2010/main" val="3079271549"/>
              </p:ext>
            </p:extLst>
          </p:nvPr>
        </p:nvGraphicFramePr>
        <p:xfrm>
          <a:off x="914134" y="3248442"/>
          <a:ext cx="7017600" cy="2587172"/>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Tree>
    <p:extLst>
      <p:ext uri="{BB962C8B-B14F-4D97-AF65-F5344CB8AC3E}">
        <p14:creationId xmlns:p14="http://schemas.microsoft.com/office/powerpoint/2010/main" val="33970082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166371"/>
            <a:ext cx="1105384" cy="920050"/>
          </a:xfrm>
          <a:prstGeom prst="rect">
            <a:avLst/>
          </a:prstGeom>
        </p:spPr>
      </p:pic>
      <p:sp>
        <p:nvSpPr>
          <p:cNvPr id="11" name="Номер слайда 10"/>
          <p:cNvSpPr>
            <a:spLocks noGrp="1"/>
          </p:cNvSpPr>
          <p:nvPr>
            <p:ph type="sldNum" sz="quarter" idx="12"/>
          </p:nvPr>
        </p:nvSpPr>
        <p:spPr/>
        <p:txBody>
          <a:bodyPr/>
          <a:lstStyle/>
          <a:p>
            <a:fld id="{DCA76B31-08E0-4C3E-A5E7-C17239BFB4A2}" type="slidenum">
              <a:rPr lang="ru-RU" smtClean="0"/>
              <a:t>33</a:t>
            </a:fld>
            <a:endParaRPr lang="ru-RU" dirty="0"/>
          </a:p>
        </p:txBody>
      </p:sp>
      <p:sp>
        <p:nvSpPr>
          <p:cNvPr id="12" name="TextBox 11">
            <a:extLst>
              <a:ext uri="{FF2B5EF4-FFF2-40B4-BE49-F238E27FC236}">
                <a16:creationId xmlns:a16="http://schemas.microsoft.com/office/drawing/2014/main" id="{AF101C75-902B-486D-88EF-AA0B9AB70FE1}"/>
              </a:ext>
            </a:extLst>
          </p:cNvPr>
          <p:cNvSpPr txBox="1"/>
          <p:nvPr/>
        </p:nvSpPr>
        <p:spPr>
          <a:xfrm>
            <a:off x="2106967" y="166371"/>
            <a:ext cx="8621933" cy="307777"/>
          </a:xfrm>
          <a:prstGeom prst="rect">
            <a:avLst/>
          </a:prstGeom>
          <a:noFill/>
        </p:spPr>
        <p:txBody>
          <a:bodyPr wrap="square" rtlCol="0">
            <a:spAutoFit/>
          </a:bodyPr>
          <a:lstStyle/>
          <a:p>
            <a:r>
              <a:rPr lang="ru-RU" sz="1400" b="1" dirty="0">
                <a:solidFill>
                  <a:srgbClr val="990033"/>
                </a:solidFill>
                <a:latin typeface="Arial" panose="020B0604020202020204" pitchFamily="34" charset="0"/>
                <a:cs typeface="Arial" panose="020B0604020202020204" pitchFamily="34" charset="0"/>
              </a:rPr>
              <a:t>ФОРМА САМООЦЕНКИ. РАЗДЕЛ 2. ЭЛЕМЕНТЫ СИСТЕМЫ ВНУТРЕННЕЙ ОЦЕНКИ КАЧЕСТВА</a:t>
            </a:r>
            <a:endParaRPr lang="x-none" sz="1400" b="1" dirty="0">
              <a:solidFill>
                <a:srgbClr val="990033"/>
              </a:solidFill>
              <a:latin typeface="Arial" panose="020B0604020202020204" pitchFamily="34" charset="0"/>
              <a:cs typeface="Arial" panose="020B0604020202020204" pitchFamily="34" charset="0"/>
            </a:endParaRPr>
          </a:p>
        </p:txBody>
      </p:sp>
      <p:sp>
        <p:nvSpPr>
          <p:cNvPr id="4" name="Прямоугольник 3">
            <a:extLst>
              <a:ext uri="{FF2B5EF4-FFF2-40B4-BE49-F238E27FC236}">
                <a16:creationId xmlns:a16="http://schemas.microsoft.com/office/drawing/2014/main" id="{E9058BF6-42C0-40DC-BFE2-29FE4FFA6377}"/>
              </a:ext>
            </a:extLst>
          </p:cNvPr>
          <p:cNvSpPr/>
          <p:nvPr/>
        </p:nvSpPr>
        <p:spPr>
          <a:xfrm>
            <a:off x="2106967" y="473340"/>
            <a:ext cx="8732018" cy="461665"/>
          </a:xfrm>
          <a:prstGeom prst="rect">
            <a:avLst/>
          </a:prstGeom>
        </p:spPr>
        <p:txBody>
          <a:bodyPr wrap="square">
            <a:spAutoFit/>
          </a:bodyPr>
          <a:lstStyle/>
          <a:p>
            <a:r>
              <a:rPr lang="ru-RU" sz="1200" b="1" dirty="0">
                <a:solidFill>
                  <a:srgbClr val="990033"/>
                </a:solidFill>
                <a:latin typeface="Arial" panose="020B0604020202020204" pitchFamily="34" charset="0"/>
                <a:ea typeface="Calibri" panose="020F0502020204030204" pitchFamily="34" charset="0"/>
                <a:cs typeface="Arial" panose="020B0604020202020204" pitchFamily="34" charset="0"/>
              </a:rPr>
              <a:t>2.1.  ОТВЕТСТВЕННОСТЬ РУКОВОДСТВА АУДИТОРСКОЙ ОРГАНИЗАЦИИ, АУДИТОРА-ИНДИВИДУАЛЬНОГО ПРЕДПРИНИМАТЕЛЯ ЗА КАЧЕСТВО ОКАЗАНИЯ АУДИТОРСКИХ УСЛУГ</a:t>
            </a:r>
            <a:endParaRPr lang="ru-RU" sz="1200" dirty="0">
              <a:solidFill>
                <a:srgbClr val="990033"/>
              </a:solidFill>
              <a:latin typeface="Arial" panose="020B0604020202020204" pitchFamily="34" charset="0"/>
              <a:cs typeface="Arial" panose="020B0604020202020204" pitchFamily="34" charset="0"/>
            </a:endParaRPr>
          </a:p>
        </p:txBody>
      </p:sp>
      <p:sp>
        <p:nvSpPr>
          <p:cNvPr id="14" name="Прямоугольник 13">
            <a:extLst>
              <a:ext uri="{FF2B5EF4-FFF2-40B4-BE49-F238E27FC236}">
                <a16:creationId xmlns:a16="http://schemas.microsoft.com/office/drawing/2014/main" id="{198CA956-A674-4D63-9227-17C3FAB9F337}"/>
              </a:ext>
            </a:extLst>
          </p:cNvPr>
          <p:cNvSpPr/>
          <p:nvPr/>
        </p:nvSpPr>
        <p:spPr>
          <a:xfrm>
            <a:off x="470032" y="1551563"/>
            <a:ext cx="1815968" cy="418576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ru-RU" sz="1400" dirty="0">
                <a:solidFill>
                  <a:srgbClr val="000000"/>
                </a:solidFill>
                <a:latin typeface="Times New Roman" panose="02020603050405020304" pitchFamily="18" charset="0"/>
                <a:cs typeface="Times New Roman" panose="02020603050405020304" pitchFamily="18" charset="0"/>
              </a:rPr>
              <a:t>2.1.4.</a:t>
            </a:r>
            <a:r>
              <a:rPr lang="ru-RU" sz="1400" dirty="0">
                <a:latin typeface="Times New Roman" panose="02020603050405020304" pitchFamily="18" charset="0"/>
                <a:cs typeface="Times New Roman" panose="02020603050405020304" pitchFamily="18" charset="0"/>
              </a:rPr>
              <a:t> </a:t>
            </a:r>
            <a:r>
              <a:rPr lang="ru-RU" sz="1400" dirty="0">
                <a:solidFill>
                  <a:srgbClr val="000000"/>
                </a:solidFill>
                <a:latin typeface="Times New Roman" panose="02020603050405020304" pitchFamily="18" charset="0"/>
                <a:cs typeface="Times New Roman" panose="02020603050405020304" pitchFamily="18" charset="0"/>
              </a:rPr>
              <a:t>Установленные аудиторской организацией, аудитором - индивидуальным предпринимателем принципы и процедуры  обеспечивают регулярную оценку работниками порядка проведения процедур, организации и функционирования системы внутренней оценки качества с целью оценки ее эффективности.</a:t>
            </a:r>
            <a:endParaRPr lang="ru-RU" sz="1400" dirty="0">
              <a:latin typeface="Times New Roman" panose="02020603050405020304" pitchFamily="18" charset="0"/>
              <a:cs typeface="Times New Roman" panose="02020603050405020304" pitchFamily="18" charset="0"/>
            </a:endParaRPr>
          </a:p>
        </p:txBody>
      </p:sp>
      <p:sp>
        <p:nvSpPr>
          <p:cNvPr id="16" name="Прямоугольник 15">
            <a:extLst>
              <a:ext uri="{FF2B5EF4-FFF2-40B4-BE49-F238E27FC236}">
                <a16:creationId xmlns:a16="http://schemas.microsoft.com/office/drawing/2014/main" id="{F61D8AA0-5210-49AB-9F06-9980A2301D8C}"/>
              </a:ext>
            </a:extLst>
          </p:cNvPr>
          <p:cNvSpPr/>
          <p:nvPr/>
        </p:nvSpPr>
        <p:spPr>
          <a:xfrm>
            <a:off x="2379217" y="1551563"/>
            <a:ext cx="9342752" cy="2462213"/>
          </a:xfrm>
          <a:prstGeom prst="rect">
            <a:avLst/>
          </a:prstGeom>
        </p:spPr>
        <p:txBody>
          <a:bodyPr wrap="square">
            <a:spAutoFit/>
          </a:bodyPr>
          <a:lstStyle/>
          <a:p>
            <a:pPr marL="285750" indent="-285750" algn="just">
              <a:spcBef>
                <a:spcPts val="600"/>
              </a:spcBef>
              <a:spcAft>
                <a:spcPts val="600"/>
              </a:spcAft>
              <a:buFont typeface="Wingdings" panose="05000000000000000000" pitchFamily="2" charset="2"/>
              <a:buChar char="Ø"/>
            </a:pPr>
            <a:r>
              <a:rPr lang="ru-RU" dirty="0">
                <a:latin typeface="Monotype Corsiva" panose="03010101010201010101" pitchFamily="66" charset="0"/>
                <a:ea typeface="Times New Roman" panose="02020603050405020304" pitchFamily="18" charset="0"/>
                <a:cs typeface="Times New Roman" panose="02020603050405020304" pitchFamily="18" charset="0"/>
              </a:rPr>
              <a:t>Во внутренних документах должно быть определено лицо, ответственное за сбор и анализ информации, получаемой от работников аудиторской организации, аудитора - индивидуального предпринимателя, в том числе в результате проводимой оценки, а также подготовку предложений по внесению необходимых изменений в систему внутренней оценки качества.</a:t>
            </a:r>
          </a:p>
          <a:p>
            <a:pPr marL="285750" lvl="0" indent="-285750" algn="just">
              <a:spcBef>
                <a:spcPts val="600"/>
              </a:spcBef>
              <a:spcAft>
                <a:spcPts val="600"/>
              </a:spcAft>
              <a:buFont typeface="Wingdings" panose="05000000000000000000" pitchFamily="2" charset="2"/>
              <a:buChar char="Ø"/>
            </a:pPr>
            <a:r>
              <a:rPr lang="ru-RU" dirty="0">
                <a:latin typeface="Monotype Corsiva" panose="03010101010201010101" pitchFamily="66" charset="0"/>
                <a:ea typeface="Times New Roman" panose="02020603050405020304" pitchFamily="18" charset="0"/>
                <a:cs typeface="Times New Roman" panose="02020603050405020304" pitchFamily="18" charset="0"/>
              </a:rPr>
              <a:t>Руководитель аудиторской организации и лица, ответственные за оперативное управление системой оценки качества, должны обеспечить </a:t>
            </a:r>
            <a:r>
              <a:rPr lang="ru-RU" b="1" dirty="0">
                <a:solidFill>
                  <a:schemeClr val="accent6">
                    <a:lumMod val="75000"/>
                  </a:schemeClr>
                </a:solidFill>
                <a:latin typeface="Monotype Corsiva" panose="03010101010201010101" pitchFamily="66" charset="0"/>
                <a:ea typeface="Times New Roman" panose="02020603050405020304" pitchFamily="18" charset="0"/>
                <a:cs typeface="Times New Roman" panose="02020603050405020304" pitchFamily="18" charset="0"/>
              </a:rPr>
              <a:t>регулярную</a:t>
            </a:r>
            <a:r>
              <a:rPr lang="ru-RU" dirty="0">
                <a:latin typeface="Monotype Corsiva" panose="03010101010201010101" pitchFamily="66" charset="0"/>
                <a:ea typeface="Times New Roman" panose="02020603050405020304" pitchFamily="18" charset="0"/>
                <a:cs typeface="Times New Roman" panose="02020603050405020304" pitchFamily="18" charset="0"/>
              </a:rPr>
              <a:t> </a:t>
            </a:r>
            <a:r>
              <a:rPr lang="ru-RU" b="1" dirty="0">
                <a:solidFill>
                  <a:srgbClr val="008000"/>
                </a:solidFill>
                <a:latin typeface="Monotype Corsiva" panose="03010101010201010101" pitchFamily="66" charset="0"/>
                <a:ea typeface="Times New Roman" panose="02020603050405020304" pitchFamily="18" charset="0"/>
                <a:cs typeface="Times New Roman" panose="02020603050405020304" pitchFamily="18" charset="0"/>
              </a:rPr>
              <a:t>обратную связь с работниками</a:t>
            </a:r>
            <a:r>
              <a:rPr lang="ru-RU" b="1" dirty="0">
                <a:latin typeface="Monotype Corsiva" panose="03010101010201010101" pitchFamily="66" charset="0"/>
                <a:ea typeface="Times New Roman" panose="02020603050405020304" pitchFamily="18" charset="0"/>
                <a:cs typeface="Times New Roman" panose="02020603050405020304" pitchFamily="18" charset="0"/>
              </a:rPr>
              <a:t> </a:t>
            </a:r>
            <a:r>
              <a:rPr lang="ru-RU" dirty="0">
                <a:latin typeface="Monotype Corsiva" panose="03010101010201010101" pitchFamily="66" charset="0"/>
                <a:ea typeface="Times New Roman" panose="02020603050405020304" pitchFamily="18" charset="0"/>
                <a:cs typeface="Times New Roman" panose="02020603050405020304" pitchFamily="18" charset="0"/>
              </a:rPr>
              <a:t>по вопросам, связанным с организацией и функционированием системы оценки качества с целью оценки ее эффективности.</a:t>
            </a:r>
          </a:p>
        </p:txBody>
      </p:sp>
      <p:sp>
        <p:nvSpPr>
          <p:cNvPr id="2" name="Прямоугольник 1">
            <a:extLst>
              <a:ext uri="{FF2B5EF4-FFF2-40B4-BE49-F238E27FC236}">
                <a16:creationId xmlns:a16="http://schemas.microsoft.com/office/drawing/2014/main" id="{6436DC5B-E9C1-4B5E-89DA-0110010CD3A0}"/>
              </a:ext>
            </a:extLst>
          </p:cNvPr>
          <p:cNvSpPr/>
          <p:nvPr/>
        </p:nvSpPr>
        <p:spPr>
          <a:xfrm rot="10800000" flipV="1">
            <a:off x="3986073" y="5741446"/>
            <a:ext cx="7930718" cy="830997"/>
          </a:xfrm>
          <a:prstGeom prst="rect">
            <a:avLst/>
          </a:prstGeom>
        </p:spPr>
        <p:txBody>
          <a:bodyPr wrap="square">
            <a:spAutoFit/>
          </a:bodyPr>
          <a:lstStyle/>
          <a:p>
            <a:r>
              <a:rPr lang="ru-RU" sz="1600" dirty="0">
                <a:solidFill>
                  <a:schemeClr val="accent6">
                    <a:lumMod val="50000"/>
                  </a:schemeClr>
                </a:solidFill>
                <a:latin typeface="Times New Roman" panose="02020603050405020304" pitchFamily="18" charset="0"/>
                <a:cs typeface="Times New Roman" panose="02020603050405020304" pitchFamily="18" charset="0"/>
              </a:rPr>
              <a:t>Укажите, каким образом во внутренних правилах предусмотрено обеспечение регулярной обратной связи с работниками по вопросам, связанным с организацией и функционированием системы оценки качества с целью оценки ее эффективности.</a:t>
            </a:r>
          </a:p>
        </p:txBody>
      </p:sp>
      <p:pic>
        <p:nvPicPr>
          <p:cNvPr id="13" name="Рисунок 12" descr="Стрелка: небольшой изгиб">
            <a:extLst>
              <a:ext uri="{FF2B5EF4-FFF2-40B4-BE49-F238E27FC236}">
                <a16:creationId xmlns:a16="http://schemas.microsoft.com/office/drawing/2014/main" id="{2ED85A66-15BC-47B3-8775-DCC1079D04D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07183" y="5723800"/>
            <a:ext cx="878891" cy="878891"/>
          </a:xfrm>
          <a:prstGeom prst="rect">
            <a:avLst/>
          </a:prstGeom>
        </p:spPr>
      </p:pic>
      <p:graphicFrame>
        <p:nvGraphicFramePr>
          <p:cNvPr id="17" name="Схема 16">
            <a:extLst>
              <a:ext uri="{FF2B5EF4-FFF2-40B4-BE49-F238E27FC236}">
                <a16:creationId xmlns:a16="http://schemas.microsoft.com/office/drawing/2014/main" id="{A443A20C-C7B2-419E-BDA5-389B623BA76D}"/>
              </a:ext>
            </a:extLst>
          </p:cNvPr>
          <p:cNvGraphicFramePr/>
          <p:nvPr>
            <p:extLst>
              <p:ext uri="{D42A27DB-BD31-4B8C-83A1-F6EECF244321}">
                <p14:modId xmlns:p14="http://schemas.microsoft.com/office/powerpoint/2010/main" val="3553131260"/>
              </p:ext>
            </p:extLst>
          </p:nvPr>
        </p:nvGraphicFramePr>
        <p:xfrm>
          <a:off x="1597981" y="3941684"/>
          <a:ext cx="5613032" cy="186165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8" name="Прямоугольник 17">
            <a:extLst>
              <a:ext uri="{FF2B5EF4-FFF2-40B4-BE49-F238E27FC236}">
                <a16:creationId xmlns:a16="http://schemas.microsoft.com/office/drawing/2014/main" id="{80186965-7FE9-4976-88F7-23C9B8BDB18E}"/>
              </a:ext>
            </a:extLst>
          </p:cNvPr>
          <p:cNvSpPr/>
          <p:nvPr/>
        </p:nvSpPr>
        <p:spPr>
          <a:xfrm>
            <a:off x="6711518" y="4462878"/>
            <a:ext cx="3909618" cy="415498"/>
          </a:xfrm>
          <a:prstGeom prst="rect">
            <a:avLst/>
          </a:prstGeom>
        </p:spPr>
        <p:txBody>
          <a:bodyPr wrap="square">
            <a:spAutoFit/>
          </a:bodyPr>
          <a:lstStyle/>
          <a:p>
            <a:r>
              <a:rPr lang="ru-RU" sz="2100" b="1" dirty="0">
                <a:solidFill>
                  <a:srgbClr val="990033"/>
                </a:solidFill>
                <a:latin typeface="Calibri" panose="020F0502020204030204" pitchFamily="34" charset="0"/>
                <a:ea typeface="Times New Roman" panose="02020603050405020304" pitchFamily="18" charset="0"/>
                <a:cs typeface="Times New Roman" panose="02020603050405020304" pitchFamily="18" charset="0"/>
              </a:rPr>
              <a:t>Не реже одного раза в год</a:t>
            </a:r>
            <a:endParaRPr lang="ru-RU" sz="2100" b="1" dirty="0">
              <a:solidFill>
                <a:srgbClr val="990033"/>
              </a:solidFill>
            </a:endParaRPr>
          </a:p>
        </p:txBody>
      </p:sp>
    </p:spTree>
    <p:extLst>
      <p:ext uri="{BB962C8B-B14F-4D97-AF65-F5344CB8AC3E}">
        <p14:creationId xmlns:p14="http://schemas.microsoft.com/office/powerpoint/2010/main" val="4916073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166371"/>
            <a:ext cx="1105384" cy="920050"/>
          </a:xfrm>
          <a:prstGeom prst="rect">
            <a:avLst/>
          </a:prstGeom>
        </p:spPr>
      </p:pic>
      <p:grpSp>
        <p:nvGrpSpPr>
          <p:cNvPr id="7" name="Группа 6">
            <a:extLst>
              <a:ext uri="{FF2B5EF4-FFF2-40B4-BE49-F238E27FC236}">
                <a16:creationId xmlns:a16="http://schemas.microsoft.com/office/drawing/2014/main" id="{2DC0353F-510C-4F97-9163-AE940E12269B}"/>
              </a:ext>
            </a:extLst>
          </p:cNvPr>
          <p:cNvGrpSpPr/>
          <p:nvPr/>
        </p:nvGrpSpPr>
        <p:grpSpPr>
          <a:xfrm>
            <a:off x="1356319" y="626396"/>
            <a:ext cx="4242782" cy="1325869"/>
            <a:chOff x="460114" y="1754680"/>
            <a:chExt cx="4242782" cy="1325869"/>
          </a:xfrm>
        </p:grpSpPr>
        <p:sp>
          <p:nvSpPr>
            <p:cNvPr id="8" name="Прямоугольник 7">
              <a:extLst>
                <a:ext uri="{FF2B5EF4-FFF2-40B4-BE49-F238E27FC236}">
                  <a16:creationId xmlns:a16="http://schemas.microsoft.com/office/drawing/2014/main" id="{6FE36ECF-5B0F-4F8D-8371-905CF236FEE6}"/>
                </a:ext>
              </a:extLst>
            </p:cNvPr>
            <p:cNvSpPr/>
            <p:nvPr/>
          </p:nvSpPr>
          <p:spPr>
            <a:xfrm>
              <a:off x="460114" y="1754680"/>
              <a:ext cx="4242782" cy="1325869"/>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9" name="TextBox 8">
              <a:extLst>
                <a:ext uri="{FF2B5EF4-FFF2-40B4-BE49-F238E27FC236}">
                  <a16:creationId xmlns:a16="http://schemas.microsoft.com/office/drawing/2014/main" id="{D7741778-2EE3-4EFA-93BF-C07EEB906E68}"/>
                </a:ext>
              </a:extLst>
            </p:cNvPr>
            <p:cNvSpPr txBox="1"/>
            <p:nvPr/>
          </p:nvSpPr>
          <p:spPr>
            <a:xfrm>
              <a:off x="460114" y="1754680"/>
              <a:ext cx="4242782" cy="13258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98056" tIns="68580" rIns="68580" bIns="68580" numCol="1" spcCol="1270" anchor="ctr" anchorCtr="0">
              <a:noAutofit/>
            </a:bodyPr>
            <a:lstStyle/>
            <a:p>
              <a:pPr lvl="0"/>
              <a:r>
                <a:rPr lang="ru-RU" b="1" dirty="0"/>
                <a:t>Этические требования</a:t>
              </a:r>
            </a:p>
          </p:txBody>
        </p:sp>
      </p:grpSp>
      <p:sp>
        <p:nvSpPr>
          <p:cNvPr id="12" name="Прямоугольник 11">
            <a:extLst>
              <a:ext uri="{FF2B5EF4-FFF2-40B4-BE49-F238E27FC236}">
                <a16:creationId xmlns:a16="http://schemas.microsoft.com/office/drawing/2014/main" id="{C3812A7E-1EE8-4D0F-BD93-78BBC7CE29A4}"/>
              </a:ext>
            </a:extLst>
          </p:cNvPr>
          <p:cNvSpPr/>
          <p:nvPr/>
        </p:nvSpPr>
        <p:spPr>
          <a:xfrm>
            <a:off x="1437849" y="766350"/>
            <a:ext cx="697306" cy="1045960"/>
          </a:xfrm>
          <a:prstGeom prst="rect">
            <a:avLst/>
          </a:prstGeom>
          <a: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aphicFrame>
        <p:nvGraphicFramePr>
          <p:cNvPr id="5" name="Схема 4">
            <a:extLst>
              <a:ext uri="{FF2B5EF4-FFF2-40B4-BE49-F238E27FC236}">
                <a16:creationId xmlns:a16="http://schemas.microsoft.com/office/drawing/2014/main" id="{2B38DB72-D96B-45AB-B1EB-A5AE10211E82}"/>
              </a:ext>
            </a:extLst>
          </p:cNvPr>
          <p:cNvGraphicFramePr/>
          <p:nvPr>
            <p:extLst>
              <p:ext uri="{D42A27DB-BD31-4B8C-83A1-F6EECF244321}">
                <p14:modId xmlns:p14="http://schemas.microsoft.com/office/powerpoint/2010/main" val="729849507"/>
              </p:ext>
            </p:extLst>
          </p:nvPr>
        </p:nvGraphicFramePr>
        <p:xfrm>
          <a:off x="110975" y="1812310"/>
          <a:ext cx="11972167" cy="454404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2088068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166371"/>
            <a:ext cx="1105384" cy="920050"/>
          </a:xfrm>
          <a:prstGeom prst="rect">
            <a:avLst/>
          </a:prstGeom>
        </p:spPr>
      </p:pic>
      <p:sp>
        <p:nvSpPr>
          <p:cNvPr id="11" name="Номер слайда 10"/>
          <p:cNvSpPr>
            <a:spLocks noGrp="1"/>
          </p:cNvSpPr>
          <p:nvPr>
            <p:ph type="sldNum" sz="quarter" idx="12"/>
          </p:nvPr>
        </p:nvSpPr>
        <p:spPr/>
        <p:txBody>
          <a:bodyPr/>
          <a:lstStyle/>
          <a:p>
            <a:fld id="{DCA76B31-08E0-4C3E-A5E7-C17239BFB4A2}" type="slidenum">
              <a:rPr lang="ru-RU" smtClean="0"/>
              <a:t>35</a:t>
            </a:fld>
            <a:endParaRPr lang="ru-RU" dirty="0"/>
          </a:p>
        </p:txBody>
      </p:sp>
      <p:sp>
        <p:nvSpPr>
          <p:cNvPr id="12" name="TextBox 11">
            <a:extLst>
              <a:ext uri="{FF2B5EF4-FFF2-40B4-BE49-F238E27FC236}">
                <a16:creationId xmlns:a16="http://schemas.microsoft.com/office/drawing/2014/main" id="{AF101C75-902B-486D-88EF-AA0B9AB70FE1}"/>
              </a:ext>
            </a:extLst>
          </p:cNvPr>
          <p:cNvSpPr txBox="1"/>
          <p:nvPr/>
        </p:nvSpPr>
        <p:spPr>
          <a:xfrm>
            <a:off x="1729991" y="136525"/>
            <a:ext cx="8621933" cy="307777"/>
          </a:xfrm>
          <a:prstGeom prst="rect">
            <a:avLst/>
          </a:prstGeom>
          <a:noFill/>
        </p:spPr>
        <p:txBody>
          <a:bodyPr wrap="square" rtlCol="0">
            <a:spAutoFit/>
          </a:bodyPr>
          <a:lstStyle/>
          <a:p>
            <a:r>
              <a:rPr lang="ru-RU" sz="1400" b="1" dirty="0">
                <a:solidFill>
                  <a:srgbClr val="990033"/>
                </a:solidFill>
                <a:latin typeface="Arial" panose="020B0604020202020204" pitchFamily="34" charset="0"/>
                <a:cs typeface="Arial" panose="020B0604020202020204" pitchFamily="34" charset="0"/>
              </a:rPr>
              <a:t>ФОРМА САМООЦЕНКИ. РАЗДЕЛ 2. ЭЛЕМЕНТЫ СИСТЕМЫ ВНУТРЕННЕЙ ОЦЕНКИ КАЧЕСТВА</a:t>
            </a:r>
            <a:endParaRPr lang="x-none" sz="1400" b="1" dirty="0">
              <a:solidFill>
                <a:srgbClr val="990033"/>
              </a:solidFill>
              <a:latin typeface="Arial" panose="020B0604020202020204" pitchFamily="34" charset="0"/>
              <a:cs typeface="Arial" panose="020B0604020202020204" pitchFamily="34" charset="0"/>
            </a:endParaRPr>
          </a:p>
        </p:txBody>
      </p:sp>
      <p:sp>
        <p:nvSpPr>
          <p:cNvPr id="4" name="Прямоугольник 3">
            <a:extLst>
              <a:ext uri="{FF2B5EF4-FFF2-40B4-BE49-F238E27FC236}">
                <a16:creationId xmlns:a16="http://schemas.microsoft.com/office/drawing/2014/main" id="{C2DDA4D7-5B9A-4DA5-85D3-195F3EC53A44}"/>
              </a:ext>
            </a:extLst>
          </p:cNvPr>
          <p:cNvSpPr/>
          <p:nvPr/>
        </p:nvSpPr>
        <p:spPr>
          <a:xfrm>
            <a:off x="402453" y="1515338"/>
            <a:ext cx="2429523" cy="289310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ru-RU" sz="1400" dirty="0">
                <a:solidFill>
                  <a:srgbClr val="000000"/>
                </a:solidFill>
                <a:latin typeface="Times New Roman" panose="02020603050405020304" pitchFamily="18" charset="0"/>
                <a:cs typeface="Times New Roman" panose="02020603050405020304" pitchFamily="18" charset="0"/>
              </a:rPr>
              <a:t>2.2.1., 2.2.11. Аудиторской организацией, аудитором – индивидуальным предпринимателем установлены  принципы и процедуры, обеспечивающие соблюдение аудиторской организацией, аудитором – индивидуальным предпринимателем, их работниками и, когда это необходимо, иными лицами этических требований.</a:t>
            </a:r>
            <a:r>
              <a:rPr lang="ru-RU" sz="1400" dirty="0">
                <a:latin typeface="Times New Roman" panose="02020603050405020304" pitchFamily="18" charset="0"/>
                <a:cs typeface="Times New Roman" panose="02020603050405020304" pitchFamily="18" charset="0"/>
              </a:rPr>
              <a:t> </a:t>
            </a:r>
          </a:p>
        </p:txBody>
      </p:sp>
      <p:sp>
        <p:nvSpPr>
          <p:cNvPr id="8" name="Прямоугольник 7">
            <a:extLst>
              <a:ext uri="{FF2B5EF4-FFF2-40B4-BE49-F238E27FC236}">
                <a16:creationId xmlns:a16="http://schemas.microsoft.com/office/drawing/2014/main" id="{EE0D36BE-EDCE-4384-9A19-C36B39BD779D}"/>
              </a:ext>
            </a:extLst>
          </p:cNvPr>
          <p:cNvSpPr/>
          <p:nvPr/>
        </p:nvSpPr>
        <p:spPr>
          <a:xfrm>
            <a:off x="1729991" y="444302"/>
            <a:ext cx="9988533" cy="276999"/>
          </a:xfrm>
          <a:prstGeom prst="rect">
            <a:avLst/>
          </a:prstGeom>
        </p:spPr>
        <p:txBody>
          <a:bodyPr wrap="square">
            <a:spAutoFit/>
          </a:bodyPr>
          <a:lstStyle/>
          <a:p>
            <a:r>
              <a:rPr lang="ru-RU" sz="1200" b="1" dirty="0">
                <a:solidFill>
                  <a:srgbClr val="990033"/>
                </a:solidFill>
                <a:latin typeface="Arial" panose="020B0604020202020204" pitchFamily="34" charset="0"/>
                <a:ea typeface="Calibri" panose="020F0502020204030204" pitchFamily="34" charset="0"/>
                <a:cs typeface="Arial" panose="020B0604020202020204" pitchFamily="34" charset="0"/>
              </a:rPr>
              <a:t>2.2.  ЭТИЧЕСКИЕ ТРЕБОВАНИЯ</a:t>
            </a:r>
            <a:endParaRPr lang="ru-RU" sz="1200" dirty="0">
              <a:solidFill>
                <a:srgbClr val="990033"/>
              </a:solidFill>
              <a:latin typeface="Arial" panose="020B0604020202020204" pitchFamily="34" charset="0"/>
              <a:cs typeface="Arial" panose="020B0604020202020204" pitchFamily="34" charset="0"/>
            </a:endParaRPr>
          </a:p>
        </p:txBody>
      </p:sp>
      <p:sp>
        <p:nvSpPr>
          <p:cNvPr id="5" name="Прямоугольник 4">
            <a:extLst>
              <a:ext uri="{FF2B5EF4-FFF2-40B4-BE49-F238E27FC236}">
                <a16:creationId xmlns:a16="http://schemas.microsoft.com/office/drawing/2014/main" id="{D27DA560-F5E8-48A2-BC73-8BA65C05B224}"/>
              </a:ext>
            </a:extLst>
          </p:cNvPr>
          <p:cNvSpPr/>
          <p:nvPr/>
        </p:nvSpPr>
        <p:spPr>
          <a:xfrm>
            <a:off x="3216676" y="1406579"/>
            <a:ext cx="7747246" cy="2031325"/>
          </a:xfrm>
          <a:prstGeom prst="rect">
            <a:avLst/>
          </a:prstGeom>
        </p:spPr>
        <p:txBody>
          <a:bodyPr wrap="square">
            <a:spAutoFit/>
          </a:bodyPr>
          <a:lstStyle/>
          <a:p>
            <a:pPr lvl="0" algn="just">
              <a:spcBef>
                <a:spcPts val="600"/>
              </a:spcBef>
              <a:spcAft>
                <a:spcPts val="600"/>
              </a:spcAft>
            </a:pPr>
            <a:r>
              <a:rPr lang="ru-RU" dirty="0">
                <a:latin typeface="Times New Roman" panose="02020603050405020304" pitchFamily="18" charset="0"/>
                <a:ea typeface="Times New Roman" panose="02020603050405020304" pitchFamily="18" charset="0"/>
              </a:rPr>
              <a:t>Принципы и процедуры должны определять нормы профессионального поведения работников аудиторской организации, аудитора–индивидуального предпринимателя, заключающиеся в соблюдении приоритета общественных интересов, общих норм морали; проявлении непредвзятости и беспристрастности при оказании аудиторских услуг, формировании выводов и мнений;  в несовершении действий, дискредитирующих аудиторскую организацию, аудитора–индивидуального предпринимателя, аудитора. </a:t>
            </a:r>
            <a:endParaRPr lang="ru-RU" sz="1050" dirty="0">
              <a:effectLst/>
              <a:latin typeface="Arial" panose="020B0604020202020204" pitchFamily="34" charset="0"/>
              <a:ea typeface="Times New Roman" panose="02020603050405020304" pitchFamily="18" charset="0"/>
            </a:endParaRPr>
          </a:p>
        </p:txBody>
      </p:sp>
      <p:sp>
        <p:nvSpPr>
          <p:cNvPr id="2" name="Прямоугольник 1">
            <a:extLst>
              <a:ext uri="{FF2B5EF4-FFF2-40B4-BE49-F238E27FC236}">
                <a16:creationId xmlns:a16="http://schemas.microsoft.com/office/drawing/2014/main" id="{1BA362E7-6A66-4DFC-B9EA-3BD8FCFF0165}"/>
              </a:ext>
            </a:extLst>
          </p:cNvPr>
          <p:cNvSpPr/>
          <p:nvPr/>
        </p:nvSpPr>
        <p:spPr>
          <a:xfrm>
            <a:off x="4436532" y="3632485"/>
            <a:ext cx="6660445" cy="1554208"/>
          </a:xfrm>
          <a:prstGeom prst="rect">
            <a:avLst/>
          </a:prstGeom>
        </p:spPr>
        <p:txBody>
          <a:bodyPr wrap="square">
            <a:spAutoFit/>
          </a:bodyPr>
          <a:lstStyle/>
          <a:p>
            <a:pPr algn="just">
              <a:lnSpc>
                <a:spcPct val="107000"/>
              </a:lnSpc>
              <a:spcAft>
                <a:spcPts val="800"/>
              </a:spcAft>
            </a:pPr>
            <a:r>
              <a:rPr lang="ru-RU"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Принципы и процедуры могут быть составной частью внутренней документации, учебных материалов, приказов или должностных инструкций работников, а также могут быть учтены в процедурах оценки результатов работы каждого работника, поощрения работников</a:t>
            </a:r>
          </a:p>
        </p:txBody>
      </p:sp>
      <p:pic>
        <p:nvPicPr>
          <p:cNvPr id="7" name="Рисунок 6" descr="Стрелка: небольшой изгиб">
            <a:extLst>
              <a:ext uri="{FF2B5EF4-FFF2-40B4-BE49-F238E27FC236}">
                <a16:creationId xmlns:a16="http://schemas.microsoft.com/office/drawing/2014/main" id="{8467ECF4-90A6-4AB9-987C-4967872B660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10579" y="3715940"/>
            <a:ext cx="914400" cy="914400"/>
          </a:xfrm>
          <a:prstGeom prst="rect">
            <a:avLst/>
          </a:prstGeom>
        </p:spPr>
      </p:pic>
    </p:spTree>
    <p:extLst>
      <p:ext uri="{BB962C8B-B14F-4D97-AF65-F5344CB8AC3E}">
        <p14:creationId xmlns:p14="http://schemas.microsoft.com/office/powerpoint/2010/main" val="5371146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166371"/>
            <a:ext cx="1105384" cy="920050"/>
          </a:xfrm>
          <a:prstGeom prst="rect">
            <a:avLst/>
          </a:prstGeom>
        </p:spPr>
      </p:pic>
      <p:sp>
        <p:nvSpPr>
          <p:cNvPr id="11" name="Номер слайда 10"/>
          <p:cNvSpPr>
            <a:spLocks noGrp="1"/>
          </p:cNvSpPr>
          <p:nvPr>
            <p:ph type="sldNum" sz="quarter" idx="12"/>
          </p:nvPr>
        </p:nvSpPr>
        <p:spPr/>
        <p:txBody>
          <a:bodyPr/>
          <a:lstStyle/>
          <a:p>
            <a:fld id="{DCA76B31-08E0-4C3E-A5E7-C17239BFB4A2}" type="slidenum">
              <a:rPr lang="ru-RU" smtClean="0"/>
              <a:t>36</a:t>
            </a:fld>
            <a:endParaRPr lang="ru-RU" dirty="0"/>
          </a:p>
        </p:txBody>
      </p:sp>
      <p:sp>
        <p:nvSpPr>
          <p:cNvPr id="12" name="TextBox 11">
            <a:extLst>
              <a:ext uri="{FF2B5EF4-FFF2-40B4-BE49-F238E27FC236}">
                <a16:creationId xmlns:a16="http://schemas.microsoft.com/office/drawing/2014/main" id="{AF101C75-902B-486D-88EF-AA0B9AB70FE1}"/>
              </a:ext>
            </a:extLst>
          </p:cNvPr>
          <p:cNvSpPr txBox="1"/>
          <p:nvPr/>
        </p:nvSpPr>
        <p:spPr>
          <a:xfrm>
            <a:off x="1729991" y="136525"/>
            <a:ext cx="8621933" cy="307777"/>
          </a:xfrm>
          <a:prstGeom prst="rect">
            <a:avLst/>
          </a:prstGeom>
          <a:noFill/>
        </p:spPr>
        <p:txBody>
          <a:bodyPr wrap="square" rtlCol="0">
            <a:spAutoFit/>
          </a:bodyPr>
          <a:lstStyle/>
          <a:p>
            <a:r>
              <a:rPr lang="en-US" sz="1400" b="1" dirty="0">
                <a:solidFill>
                  <a:srgbClr val="A62639"/>
                </a:solidFill>
                <a:latin typeface="Arial" panose="020B0604020202020204" pitchFamily="34" charset="0"/>
                <a:ea typeface="Helvetica Neue" panose="02000503000000020004" pitchFamily="2" charset="0"/>
                <a:cs typeface="Arial" panose="020B0604020202020204" pitchFamily="34" charset="0"/>
              </a:rPr>
              <a:t>III. </a:t>
            </a:r>
            <a:r>
              <a:rPr lang="ru-RU" sz="1400" b="1" dirty="0">
                <a:solidFill>
                  <a:srgbClr val="990033"/>
                </a:solidFill>
                <a:latin typeface="Arial" panose="020B0604020202020204" pitchFamily="34" charset="0"/>
                <a:cs typeface="Arial" panose="020B0604020202020204" pitchFamily="34" charset="0"/>
              </a:rPr>
              <a:t>ФОРМА САМООЦЕНКИ. РАЗДЕЛ 2. ЭЛЕМЕНТЫ СИСТЕМЫ ВНУТРЕННЕЙ ОЦЕНКИ КАЧЕСТВА</a:t>
            </a:r>
            <a:endParaRPr lang="x-none" sz="1400" b="1" dirty="0">
              <a:solidFill>
                <a:srgbClr val="990033"/>
              </a:solidFill>
              <a:latin typeface="Arial" panose="020B0604020202020204" pitchFamily="34" charset="0"/>
              <a:cs typeface="Arial" panose="020B0604020202020204" pitchFamily="34" charset="0"/>
            </a:endParaRPr>
          </a:p>
        </p:txBody>
      </p:sp>
      <p:sp>
        <p:nvSpPr>
          <p:cNvPr id="2" name="Прямоугольник 1">
            <a:extLst>
              <a:ext uri="{FF2B5EF4-FFF2-40B4-BE49-F238E27FC236}">
                <a16:creationId xmlns:a16="http://schemas.microsoft.com/office/drawing/2014/main" id="{C0C03605-0F51-4079-AE93-40CDB2C4A592}"/>
              </a:ext>
            </a:extLst>
          </p:cNvPr>
          <p:cNvSpPr/>
          <p:nvPr/>
        </p:nvSpPr>
        <p:spPr>
          <a:xfrm>
            <a:off x="402455" y="1503288"/>
            <a:ext cx="2376256" cy="418576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ru-RU" sz="1400" dirty="0">
                <a:solidFill>
                  <a:srgbClr val="000000"/>
                </a:solidFill>
                <a:latin typeface="Times New Roman" panose="02020603050405020304" pitchFamily="18" charset="0"/>
                <a:cs typeface="Times New Roman" panose="02020603050405020304" pitchFamily="18" charset="0"/>
              </a:rPr>
              <a:t>2.2.2.</a:t>
            </a:r>
            <a:r>
              <a:rPr lang="ru-RU" sz="1400" dirty="0">
                <a:latin typeface="Times New Roman" panose="02020603050405020304" pitchFamily="18" charset="0"/>
                <a:cs typeface="Times New Roman" panose="02020603050405020304" pitchFamily="18" charset="0"/>
              </a:rPr>
              <a:t> </a:t>
            </a:r>
            <a:r>
              <a:rPr lang="ru-RU" sz="1400" dirty="0">
                <a:solidFill>
                  <a:srgbClr val="000000"/>
                </a:solidFill>
                <a:latin typeface="Times New Roman" panose="02020603050405020304" pitchFamily="18" charset="0"/>
                <a:cs typeface="Times New Roman" panose="02020603050405020304" pitchFamily="18" charset="0"/>
              </a:rPr>
              <a:t>Аудиторской организацией, аудитором - индивидуальным предпринимателем установлены принципы и процедуры, предусматривающие необходимость </a:t>
            </a:r>
            <a:r>
              <a:rPr lang="ru-RU" sz="1400" b="1" dirty="0">
                <a:solidFill>
                  <a:srgbClr val="3366CC"/>
                </a:solidFill>
                <a:latin typeface="Times New Roman" panose="02020603050405020304" pitchFamily="18" charset="0"/>
                <a:cs typeface="Times New Roman" panose="02020603050405020304" pitchFamily="18" charset="0"/>
              </a:rPr>
              <a:t>своевременного уведомления работниками </a:t>
            </a:r>
            <a:r>
              <a:rPr lang="ru-RU" sz="1400" dirty="0">
                <a:solidFill>
                  <a:srgbClr val="000000"/>
                </a:solidFill>
                <a:latin typeface="Times New Roman" panose="02020603050405020304" pitchFamily="18" charset="0"/>
                <a:cs typeface="Times New Roman" panose="02020603050405020304" pitchFamily="18" charset="0"/>
              </a:rPr>
              <a:t>руководства аудиторской организации, аудитора - индивидуального предпринимателя об обстоятельствах и взаимоотношениях, вызывающих угрозу нарушения принципа независимости.</a:t>
            </a:r>
            <a:r>
              <a:rPr lang="ru-RU" sz="1400" dirty="0">
                <a:latin typeface="Times New Roman" panose="02020603050405020304" pitchFamily="18" charset="0"/>
                <a:cs typeface="Times New Roman" panose="02020603050405020304" pitchFamily="18" charset="0"/>
              </a:rPr>
              <a:t> </a:t>
            </a:r>
          </a:p>
        </p:txBody>
      </p:sp>
      <p:sp>
        <p:nvSpPr>
          <p:cNvPr id="9" name="Прямоугольник 8">
            <a:extLst>
              <a:ext uri="{FF2B5EF4-FFF2-40B4-BE49-F238E27FC236}">
                <a16:creationId xmlns:a16="http://schemas.microsoft.com/office/drawing/2014/main" id="{616CAA7F-0F29-4C6F-8B74-99FCBCAE94A4}"/>
              </a:ext>
            </a:extLst>
          </p:cNvPr>
          <p:cNvSpPr/>
          <p:nvPr/>
        </p:nvSpPr>
        <p:spPr>
          <a:xfrm>
            <a:off x="1729991" y="444302"/>
            <a:ext cx="9988533" cy="276999"/>
          </a:xfrm>
          <a:prstGeom prst="rect">
            <a:avLst/>
          </a:prstGeom>
        </p:spPr>
        <p:txBody>
          <a:bodyPr wrap="square">
            <a:spAutoFit/>
          </a:bodyPr>
          <a:lstStyle/>
          <a:p>
            <a:r>
              <a:rPr lang="ru-RU" sz="1200" dirty="0">
                <a:solidFill>
                  <a:srgbClr val="990033"/>
                </a:solidFill>
                <a:latin typeface="Arial" panose="020B0604020202020204" pitchFamily="34" charset="0"/>
                <a:ea typeface="Calibri" panose="020F0502020204030204" pitchFamily="34" charset="0"/>
                <a:cs typeface="Arial" panose="020B0604020202020204" pitchFamily="34" charset="0"/>
              </a:rPr>
              <a:t>2.2.  СООТВЕТСТВУЮЩИЕ ЭТИЧЕСКИЕ ТРЕБОВАНИЯ</a:t>
            </a:r>
            <a:endParaRPr lang="ru-RU" sz="1200" dirty="0">
              <a:solidFill>
                <a:srgbClr val="990033"/>
              </a:solidFill>
              <a:latin typeface="Arial" panose="020B0604020202020204" pitchFamily="34" charset="0"/>
              <a:cs typeface="Arial" panose="020B0604020202020204" pitchFamily="34" charset="0"/>
            </a:endParaRPr>
          </a:p>
        </p:txBody>
      </p:sp>
      <p:sp>
        <p:nvSpPr>
          <p:cNvPr id="7" name="Прямоугольник 6">
            <a:extLst>
              <a:ext uri="{FF2B5EF4-FFF2-40B4-BE49-F238E27FC236}">
                <a16:creationId xmlns:a16="http://schemas.microsoft.com/office/drawing/2014/main" id="{62BB4248-B3A9-4E54-83C9-D1CB03E35E7D}"/>
              </a:ext>
            </a:extLst>
          </p:cNvPr>
          <p:cNvSpPr/>
          <p:nvPr/>
        </p:nvSpPr>
        <p:spPr>
          <a:xfrm>
            <a:off x="3029065" y="914400"/>
            <a:ext cx="8911401" cy="3508653"/>
          </a:xfrm>
          <a:prstGeom prst="rect">
            <a:avLst/>
          </a:prstGeom>
        </p:spPr>
        <p:txBody>
          <a:bodyPr wrap="square">
            <a:spAutoFit/>
          </a:bodyPr>
          <a:lstStyle/>
          <a:p>
            <a:pPr lvl="0" algn="just">
              <a:spcBef>
                <a:spcPts val="600"/>
              </a:spcBef>
              <a:spcAft>
                <a:spcPts val="600"/>
              </a:spcAft>
            </a:pPr>
            <a:r>
              <a:rPr lang="ru-RU" sz="1600" dirty="0">
                <a:latin typeface="Times New Roman" panose="02020603050405020304" pitchFamily="18" charset="0"/>
                <a:ea typeface="Times New Roman" panose="02020603050405020304" pitchFamily="18" charset="0"/>
              </a:rPr>
              <a:t>Внедренные принципы и процедуры должны предусматривать:</a:t>
            </a:r>
            <a:endParaRPr lang="ru-RU" sz="1600" dirty="0">
              <a:latin typeface="Arial" panose="020B0604020202020204" pitchFamily="34" charset="0"/>
              <a:ea typeface="Times New Roman" panose="02020603050405020304" pitchFamily="18" charset="0"/>
            </a:endParaRPr>
          </a:p>
          <a:p>
            <a:pPr marL="742950" lvl="1" indent="-285750" algn="just">
              <a:spcBef>
                <a:spcPts val="600"/>
              </a:spcBef>
              <a:spcAft>
                <a:spcPts val="600"/>
              </a:spcAft>
              <a:buFont typeface="Arial" panose="020B0604020202020204" pitchFamily="34" charset="0"/>
              <a:buChar char="•"/>
            </a:pPr>
            <a:r>
              <a:rPr lang="ru-RU" sz="1600" dirty="0">
                <a:latin typeface="Times New Roman" panose="02020603050405020304" pitchFamily="18" charset="0"/>
                <a:ea typeface="Times New Roman" panose="02020603050405020304" pitchFamily="18" charset="0"/>
              </a:rPr>
              <a:t>регулярное доведение требования в отношении соблюдения принципа независимости до сведения работников и иных лиц, которые должны соблюдать это требование;</a:t>
            </a:r>
            <a:endParaRPr lang="ru-RU" sz="1600" dirty="0">
              <a:latin typeface="Arial" panose="020B0604020202020204" pitchFamily="34" charset="0"/>
              <a:ea typeface="Times New Roman" panose="02020603050405020304" pitchFamily="18" charset="0"/>
            </a:endParaRPr>
          </a:p>
          <a:p>
            <a:pPr marL="742950" lvl="1" indent="-285750" algn="just">
              <a:spcBef>
                <a:spcPts val="600"/>
              </a:spcBef>
              <a:spcAft>
                <a:spcPts val="600"/>
              </a:spcAft>
              <a:buFont typeface="Arial" panose="020B0604020202020204" pitchFamily="34" charset="0"/>
              <a:buChar char="•"/>
            </a:pPr>
            <a:r>
              <a:rPr lang="ru-RU" sz="1600" dirty="0">
                <a:latin typeface="Times New Roman" panose="02020603050405020304" pitchFamily="18" charset="0"/>
                <a:ea typeface="Times New Roman" panose="02020603050405020304" pitchFamily="18" charset="0"/>
              </a:rPr>
              <a:t>выявление и оценку обстоятельств и отношений, создающих угрозы независимости, а также соответствующие действия для устранения таких угроз или уменьшения их до приемлемого уровня путем принятия при необходимости надлежащих мер предосторожности или  отказа от выполнения задания;</a:t>
            </a:r>
          </a:p>
          <a:p>
            <a:pPr marL="742950" lvl="1" indent="-285750" algn="just">
              <a:spcBef>
                <a:spcPts val="600"/>
              </a:spcBef>
              <a:spcAft>
                <a:spcPts val="600"/>
              </a:spcAft>
              <a:buFont typeface="Arial" panose="020B0604020202020204" pitchFamily="34" charset="0"/>
              <a:buChar char="•"/>
            </a:pPr>
            <a:r>
              <a:rPr lang="ru-RU" sz="1600" dirty="0">
                <a:latin typeface="Times New Roman" panose="02020603050405020304" pitchFamily="18" charset="0"/>
                <a:ea typeface="Times New Roman" panose="02020603050405020304" pitchFamily="18" charset="0"/>
              </a:rPr>
              <a:t>руководитель задания предоставляет руководству аудиторской организации, аудитору - индивидуальному предпринимателю необходимую информацию о выполняемых заданиях, в том числе об объеме оказываемых услуг, чтобы руководство аудиторской организации, аудитор - индивидуальный предприниматель имели возможность оценить в целом их влияние на соблюдение принципа независимости.</a:t>
            </a:r>
            <a:endParaRPr lang="ru-RU" sz="1600" dirty="0">
              <a:effectLst/>
              <a:latin typeface="Arial" panose="020B0604020202020204" pitchFamily="34" charset="0"/>
              <a:ea typeface="Times New Roman" panose="02020603050405020304" pitchFamily="18" charset="0"/>
            </a:endParaRPr>
          </a:p>
        </p:txBody>
      </p:sp>
      <p:sp>
        <p:nvSpPr>
          <p:cNvPr id="3" name="Прямоугольник 2">
            <a:extLst>
              <a:ext uri="{FF2B5EF4-FFF2-40B4-BE49-F238E27FC236}">
                <a16:creationId xmlns:a16="http://schemas.microsoft.com/office/drawing/2014/main" id="{05BC7B6C-9267-4930-B93C-D420C4685D6E}"/>
              </a:ext>
            </a:extLst>
          </p:cNvPr>
          <p:cNvSpPr/>
          <p:nvPr/>
        </p:nvSpPr>
        <p:spPr>
          <a:xfrm rot="10800000" flipV="1">
            <a:off x="4025142" y="4365770"/>
            <a:ext cx="7764403" cy="768415"/>
          </a:xfrm>
          <a:prstGeom prst="rect">
            <a:avLst/>
          </a:prstGeom>
        </p:spPr>
        <p:txBody>
          <a:bodyPr wrap="square">
            <a:spAutoFit/>
          </a:bodyPr>
          <a:lstStyle/>
          <a:p>
            <a:pPr algn="just">
              <a:lnSpc>
                <a:spcPct val="107000"/>
              </a:lnSpc>
              <a:spcAft>
                <a:spcPts val="800"/>
              </a:spcAft>
            </a:pPr>
            <a:r>
              <a:rPr lang="ru-RU" sz="14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Укажите принципы и процедуры, которые требуют немедленного уведомления работниками об обстоятельствах и отношения, которые создают угрозу независимости, чтобы можно было принять соответствующие меры, а также о любых известных им нарушениях независимости.</a:t>
            </a:r>
          </a:p>
        </p:txBody>
      </p:sp>
      <p:pic>
        <p:nvPicPr>
          <p:cNvPr id="13" name="Рисунок 12" descr="Стрелка: небольшой изгиб">
            <a:extLst>
              <a:ext uri="{FF2B5EF4-FFF2-40B4-BE49-F238E27FC236}">
                <a16:creationId xmlns:a16="http://schemas.microsoft.com/office/drawing/2014/main" id="{9197B70B-2C7E-4DD4-B582-4886FB6C050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58609" y="4306627"/>
            <a:ext cx="1175411" cy="1175411"/>
          </a:xfrm>
          <a:prstGeom prst="rect">
            <a:avLst/>
          </a:prstGeom>
        </p:spPr>
      </p:pic>
      <p:sp>
        <p:nvSpPr>
          <p:cNvPr id="4" name="Прямоугольник 3">
            <a:extLst>
              <a:ext uri="{FF2B5EF4-FFF2-40B4-BE49-F238E27FC236}">
                <a16:creationId xmlns:a16="http://schemas.microsoft.com/office/drawing/2014/main" id="{6F9210F9-4B3B-41A8-AA4D-3697C1B2640D}"/>
              </a:ext>
            </a:extLst>
          </p:cNvPr>
          <p:cNvSpPr/>
          <p:nvPr/>
        </p:nvSpPr>
        <p:spPr>
          <a:xfrm>
            <a:off x="4184941" y="5202314"/>
            <a:ext cx="7755525" cy="1665136"/>
          </a:xfrm>
          <a:prstGeom prst="rect">
            <a:avLst/>
          </a:prstGeom>
        </p:spPr>
        <p:txBody>
          <a:bodyPr wrap="square">
            <a:spAutoFit/>
          </a:bodyPr>
          <a:lstStyle/>
          <a:p>
            <a:pPr algn="just">
              <a:lnSpc>
                <a:spcPct val="107000"/>
              </a:lnSpc>
              <a:spcAft>
                <a:spcPts val="800"/>
              </a:spcAft>
            </a:pPr>
            <a:r>
              <a:rPr lang="ru-RU" sz="1400" dirty="0">
                <a:solidFill>
                  <a:schemeClr val="accent6">
                    <a:lumMod val="50000"/>
                  </a:schemeClr>
                </a:solidFill>
                <a:latin typeface="Times New Roman" panose="02020603050405020304" pitchFamily="18" charset="0"/>
                <a:cs typeface="Times New Roman" panose="02020603050405020304" pitchFamily="18" charset="0"/>
              </a:rPr>
              <a:t>Укажите принципы и процедуры относительно накопления и сообщения уместной информации соответствующему персоналу для того, чтобы: </a:t>
            </a:r>
          </a:p>
          <a:p>
            <a:pPr marL="400050" indent="-400050" algn="just">
              <a:lnSpc>
                <a:spcPct val="107000"/>
              </a:lnSpc>
              <a:spcAft>
                <a:spcPts val="800"/>
              </a:spcAft>
              <a:buAutoNum type="romanLcParenBoth"/>
            </a:pPr>
            <a:r>
              <a:rPr lang="ru-RU" sz="1400" dirty="0">
                <a:solidFill>
                  <a:schemeClr val="accent6">
                    <a:lumMod val="50000"/>
                  </a:schemeClr>
                </a:solidFill>
                <a:latin typeface="Times New Roman" panose="02020603050405020304" pitchFamily="18" charset="0"/>
                <a:cs typeface="Times New Roman" panose="02020603050405020304" pitchFamily="18" charset="0"/>
              </a:rPr>
              <a:t>Аудиторская организация, аудитор-индивидуальный предприниматель и их работники могли быстро определить, соответствуют ли они требованиям независимости; </a:t>
            </a:r>
          </a:p>
          <a:p>
            <a:pPr marL="400050" indent="-400050" algn="just">
              <a:lnSpc>
                <a:spcPct val="107000"/>
              </a:lnSpc>
              <a:spcAft>
                <a:spcPts val="800"/>
              </a:spcAft>
              <a:buAutoNum type="romanLcParenBoth"/>
            </a:pPr>
            <a:r>
              <a:rPr lang="ru-RU" sz="1400" dirty="0">
                <a:solidFill>
                  <a:schemeClr val="accent6">
                    <a:lumMod val="50000"/>
                  </a:schemeClr>
                </a:solidFill>
                <a:latin typeface="Times New Roman" panose="02020603050405020304" pitchFamily="18" charset="0"/>
                <a:cs typeface="Times New Roman" panose="02020603050405020304" pitchFamily="18" charset="0"/>
              </a:rPr>
              <a:t>Аудиторская организация, аудитор-индивидуальный предприниматель мог принять надлежащие меры по выявлению угроз независимости, когда их уровень неприемлем.</a:t>
            </a:r>
          </a:p>
        </p:txBody>
      </p:sp>
    </p:spTree>
    <p:extLst>
      <p:ext uri="{BB962C8B-B14F-4D97-AF65-F5344CB8AC3E}">
        <p14:creationId xmlns:p14="http://schemas.microsoft.com/office/powerpoint/2010/main" val="9251496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166371"/>
            <a:ext cx="1105384" cy="920050"/>
          </a:xfrm>
          <a:prstGeom prst="rect">
            <a:avLst/>
          </a:prstGeom>
        </p:spPr>
      </p:pic>
      <p:sp>
        <p:nvSpPr>
          <p:cNvPr id="11" name="Номер слайда 10"/>
          <p:cNvSpPr>
            <a:spLocks noGrp="1"/>
          </p:cNvSpPr>
          <p:nvPr>
            <p:ph type="sldNum" sz="quarter" idx="12"/>
          </p:nvPr>
        </p:nvSpPr>
        <p:spPr/>
        <p:txBody>
          <a:bodyPr/>
          <a:lstStyle/>
          <a:p>
            <a:fld id="{DCA76B31-08E0-4C3E-A5E7-C17239BFB4A2}" type="slidenum">
              <a:rPr lang="ru-RU" smtClean="0"/>
              <a:t>37</a:t>
            </a:fld>
            <a:endParaRPr lang="ru-RU" dirty="0"/>
          </a:p>
        </p:txBody>
      </p:sp>
      <p:sp>
        <p:nvSpPr>
          <p:cNvPr id="12" name="TextBox 11">
            <a:extLst>
              <a:ext uri="{FF2B5EF4-FFF2-40B4-BE49-F238E27FC236}">
                <a16:creationId xmlns:a16="http://schemas.microsoft.com/office/drawing/2014/main" id="{AF101C75-902B-486D-88EF-AA0B9AB70FE1}"/>
              </a:ext>
            </a:extLst>
          </p:cNvPr>
          <p:cNvSpPr txBox="1"/>
          <p:nvPr/>
        </p:nvSpPr>
        <p:spPr>
          <a:xfrm>
            <a:off x="1729991" y="136525"/>
            <a:ext cx="8621933" cy="307777"/>
          </a:xfrm>
          <a:prstGeom prst="rect">
            <a:avLst/>
          </a:prstGeom>
          <a:noFill/>
        </p:spPr>
        <p:txBody>
          <a:bodyPr wrap="square" rtlCol="0">
            <a:spAutoFit/>
          </a:bodyPr>
          <a:lstStyle/>
          <a:p>
            <a:r>
              <a:rPr lang="ru-RU" sz="1400" b="1" dirty="0">
                <a:solidFill>
                  <a:srgbClr val="990033"/>
                </a:solidFill>
                <a:latin typeface="Arial" panose="020B0604020202020204" pitchFamily="34" charset="0"/>
                <a:cs typeface="Arial" panose="020B0604020202020204" pitchFamily="34" charset="0"/>
              </a:rPr>
              <a:t>ФОРМА САМООЦЕНКИ. РАЗДЕЛ 2. ЭЛЕМЕНТЫ СИСТЕМЫ ВНУТРЕННЕЙ ОЦЕНКИ КАЧЕСТВА</a:t>
            </a:r>
            <a:endParaRPr lang="x-none" sz="1400" b="1" dirty="0">
              <a:solidFill>
                <a:srgbClr val="990033"/>
              </a:solidFill>
              <a:latin typeface="Arial" panose="020B0604020202020204" pitchFamily="34" charset="0"/>
              <a:cs typeface="Arial" panose="020B0604020202020204" pitchFamily="34" charset="0"/>
            </a:endParaRPr>
          </a:p>
        </p:txBody>
      </p:sp>
      <p:sp>
        <p:nvSpPr>
          <p:cNvPr id="2" name="Прямоугольник 1">
            <a:extLst>
              <a:ext uri="{FF2B5EF4-FFF2-40B4-BE49-F238E27FC236}">
                <a16:creationId xmlns:a16="http://schemas.microsoft.com/office/drawing/2014/main" id="{C0C03605-0F51-4079-AE93-40CDB2C4A592}"/>
              </a:ext>
            </a:extLst>
          </p:cNvPr>
          <p:cNvSpPr/>
          <p:nvPr/>
        </p:nvSpPr>
        <p:spPr>
          <a:xfrm>
            <a:off x="402455" y="1503288"/>
            <a:ext cx="2376256" cy="332398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ru-RU" sz="1400" dirty="0">
                <a:solidFill>
                  <a:srgbClr val="000000"/>
                </a:solidFill>
                <a:latin typeface="Times New Roman" panose="02020603050405020304" pitchFamily="18" charset="0"/>
                <a:cs typeface="Times New Roman" panose="02020603050405020304" pitchFamily="18" charset="0"/>
              </a:rPr>
              <a:t>2.2.3., 2.2.8., 2.2.10.</a:t>
            </a:r>
            <a:r>
              <a:rPr lang="ru-RU" sz="1400" dirty="0">
                <a:latin typeface="Times New Roman" panose="02020603050405020304" pitchFamily="18" charset="0"/>
                <a:cs typeface="Times New Roman" panose="02020603050405020304" pitchFamily="18" charset="0"/>
              </a:rPr>
              <a:t> </a:t>
            </a:r>
            <a:r>
              <a:rPr lang="ru-RU" sz="1400" dirty="0">
                <a:solidFill>
                  <a:srgbClr val="000000"/>
                </a:solidFill>
                <a:latin typeface="Times New Roman" panose="02020603050405020304" pitchFamily="18" charset="0"/>
                <a:cs typeface="Times New Roman" panose="02020603050405020304" pitchFamily="18" charset="0"/>
              </a:rPr>
              <a:t>Аудиторской организацией, аудитором - индивидуальным предпринимателем установлены принципы и процедуры, предусматривающие оценку возможности </a:t>
            </a:r>
            <a:r>
              <a:rPr lang="ru-RU" sz="1400" b="1" dirty="0">
                <a:solidFill>
                  <a:srgbClr val="3366CC"/>
                </a:solidFill>
                <a:latin typeface="Times New Roman" panose="02020603050405020304" pitchFamily="18" charset="0"/>
                <a:cs typeface="Times New Roman" panose="02020603050405020304" pitchFamily="18" charset="0"/>
              </a:rPr>
              <a:t>принятия надлежащих мер предосторожности </a:t>
            </a:r>
            <a:r>
              <a:rPr lang="ru-RU" sz="1400" dirty="0">
                <a:solidFill>
                  <a:srgbClr val="000000"/>
                </a:solidFill>
                <a:latin typeface="Times New Roman" panose="02020603050405020304" pitchFamily="18" charset="0"/>
                <a:cs typeface="Times New Roman" panose="02020603050405020304" pitchFamily="18" charset="0"/>
              </a:rPr>
              <a:t>в отношении выявленных угроз нарушения принципов независимости, честности и объективности.</a:t>
            </a:r>
            <a:r>
              <a:rPr lang="ru-RU" sz="1400" dirty="0">
                <a:latin typeface="Times New Roman" panose="02020603050405020304" pitchFamily="18" charset="0"/>
                <a:cs typeface="Times New Roman" panose="02020603050405020304" pitchFamily="18" charset="0"/>
              </a:rPr>
              <a:t> </a:t>
            </a:r>
          </a:p>
        </p:txBody>
      </p:sp>
      <p:sp>
        <p:nvSpPr>
          <p:cNvPr id="9" name="Прямоугольник 8">
            <a:extLst>
              <a:ext uri="{FF2B5EF4-FFF2-40B4-BE49-F238E27FC236}">
                <a16:creationId xmlns:a16="http://schemas.microsoft.com/office/drawing/2014/main" id="{616CAA7F-0F29-4C6F-8B74-99FCBCAE94A4}"/>
              </a:ext>
            </a:extLst>
          </p:cNvPr>
          <p:cNvSpPr/>
          <p:nvPr/>
        </p:nvSpPr>
        <p:spPr>
          <a:xfrm>
            <a:off x="1729991" y="444302"/>
            <a:ext cx="9988533" cy="276999"/>
          </a:xfrm>
          <a:prstGeom prst="rect">
            <a:avLst/>
          </a:prstGeom>
        </p:spPr>
        <p:txBody>
          <a:bodyPr wrap="square">
            <a:spAutoFit/>
          </a:bodyPr>
          <a:lstStyle/>
          <a:p>
            <a:r>
              <a:rPr lang="ru-RU" sz="1200" dirty="0">
                <a:solidFill>
                  <a:srgbClr val="990033"/>
                </a:solidFill>
                <a:latin typeface="Arial" panose="020B0604020202020204" pitchFamily="34" charset="0"/>
                <a:ea typeface="Calibri" panose="020F0502020204030204" pitchFamily="34" charset="0"/>
                <a:cs typeface="Arial" panose="020B0604020202020204" pitchFamily="34" charset="0"/>
              </a:rPr>
              <a:t>2.2.  ЭТИЧЕСКИЕ ТРЕБОВАНИЯ</a:t>
            </a:r>
            <a:endParaRPr lang="ru-RU" sz="1200" dirty="0">
              <a:solidFill>
                <a:srgbClr val="990033"/>
              </a:solidFill>
              <a:latin typeface="Arial" panose="020B0604020202020204" pitchFamily="34" charset="0"/>
              <a:cs typeface="Arial" panose="020B0604020202020204" pitchFamily="34" charset="0"/>
            </a:endParaRPr>
          </a:p>
        </p:txBody>
      </p:sp>
      <p:sp>
        <p:nvSpPr>
          <p:cNvPr id="7" name="Прямоугольник 6">
            <a:extLst>
              <a:ext uri="{FF2B5EF4-FFF2-40B4-BE49-F238E27FC236}">
                <a16:creationId xmlns:a16="http://schemas.microsoft.com/office/drawing/2014/main" id="{62BB4248-B3A9-4E54-83C9-D1CB03E35E7D}"/>
              </a:ext>
            </a:extLst>
          </p:cNvPr>
          <p:cNvSpPr/>
          <p:nvPr/>
        </p:nvSpPr>
        <p:spPr>
          <a:xfrm>
            <a:off x="3029065" y="914400"/>
            <a:ext cx="8911401" cy="5047536"/>
          </a:xfrm>
          <a:prstGeom prst="rect">
            <a:avLst/>
          </a:prstGeom>
        </p:spPr>
        <p:txBody>
          <a:bodyPr wrap="square">
            <a:spAutoFit/>
          </a:bodyPr>
          <a:lstStyle/>
          <a:p>
            <a:pPr lvl="0" algn="just">
              <a:spcBef>
                <a:spcPts val="600"/>
              </a:spcBef>
              <a:spcAft>
                <a:spcPts val="600"/>
              </a:spcAft>
            </a:pPr>
            <a:r>
              <a:rPr lang="ru-RU" sz="1600" dirty="0">
                <a:latin typeface="Times New Roman" panose="02020603050405020304" pitchFamily="18" charset="0"/>
                <a:ea typeface="Times New Roman" panose="02020603050405020304" pitchFamily="18" charset="0"/>
              </a:rPr>
              <a:t>Внедренные принципы и процедуры должны предусматривать:</a:t>
            </a:r>
            <a:endParaRPr lang="ru-RU" sz="1600" dirty="0">
              <a:latin typeface="Arial" panose="020B0604020202020204" pitchFamily="34" charset="0"/>
              <a:ea typeface="Times New Roman" panose="02020603050405020304" pitchFamily="18" charset="0"/>
            </a:endParaRPr>
          </a:p>
          <a:p>
            <a:pPr marL="742950" lvl="1" indent="-285750" algn="just">
              <a:spcBef>
                <a:spcPts val="600"/>
              </a:spcBef>
              <a:spcAft>
                <a:spcPts val="600"/>
              </a:spcAft>
              <a:buFont typeface="Arial" panose="020B0604020202020204" pitchFamily="34" charset="0"/>
              <a:buChar char="•"/>
            </a:pPr>
            <a:r>
              <a:rPr lang="ru-RU" sz="1600" dirty="0">
                <a:latin typeface="Times New Roman" panose="02020603050405020304" pitchFamily="18" charset="0"/>
                <a:ea typeface="Times New Roman" panose="02020603050405020304" pitchFamily="18" charset="0"/>
              </a:rPr>
              <a:t>Работники своевременно уведомляют руководство о фактах либо угрозах нарушения принципов независимости, честности и объективности, для возможности принятия надлежащих мер предосторожности;</a:t>
            </a:r>
          </a:p>
          <a:p>
            <a:pPr marL="742950" lvl="1" indent="-285750" algn="just">
              <a:spcBef>
                <a:spcPts val="600"/>
              </a:spcBef>
              <a:spcAft>
                <a:spcPts val="600"/>
              </a:spcAft>
              <a:buFont typeface="Arial" panose="020B0604020202020204" pitchFamily="34" charset="0"/>
              <a:buChar char="•"/>
            </a:pPr>
            <a:r>
              <a:rPr lang="ru-RU" sz="1600" dirty="0">
                <a:latin typeface="Times New Roman" panose="02020603050405020304" pitchFamily="18" charset="0"/>
                <a:ea typeface="Times New Roman" panose="02020603050405020304" pitchFamily="18" charset="0"/>
              </a:rPr>
              <a:t>Значимая информация, необходимая для оценки угроз соблюдения принципов независимости, честности, объективности накапливается, поддерживается в актуальном состоянии и доводится до сведения соответствующих работников для оперативного выявления угроз; </a:t>
            </a:r>
          </a:p>
          <a:p>
            <a:pPr marL="742950" lvl="1" indent="-285750" algn="just">
              <a:spcBef>
                <a:spcPts val="600"/>
              </a:spcBef>
              <a:spcAft>
                <a:spcPts val="600"/>
              </a:spcAft>
              <a:buFont typeface="Arial" panose="020B0604020202020204" pitchFamily="34" charset="0"/>
              <a:buChar char="•"/>
            </a:pPr>
            <a:r>
              <a:rPr lang="ru-RU" sz="1600" dirty="0">
                <a:latin typeface="Times New Roman" panose="02020603050405020304" pitchFamily="18" charset="0"/>
                <a:ea typeface="Times New Roman" panose="02020603050405020304" pitchFamily="18" charset="0"/>
              </a:rPr>
              <a:t>Надлежащие меры по выявленным угрозам соблюдению принципов независимости, честности, объективности, превышающим приемлемый уровень принимаются своевременно. </a:t>
            </a:r>
          </a:p>
          <a:p>
            <a:pPr marL="742950" lvl="1" indent="-285750" algn="just">
              <a:spcBef>
                <a:spcPts val="600"/>
              </a:spcBef>
              <a:spcAft>
                <a:spcPts val="600"/>
              </a:spcAft>
              <a:buFont typeface="Arial" panose="020B0604020202020204" pitchFamily="34" charset="0"/>
              <a:buChar char="•"/>
            </a:pPr>
            <a:r>
              <a:rPr lang="ru-RU" sz="1600" dirty="0">
                <a:latin typeface="Times New Roman" panose="02020603050405020304" pitchFamily="18" charset="0"/>
                <a:ea typeface="Times New Roman" panose="02020603050405020304" pitchFamily="18" charset="0"/>
              </a:rPr>
              <a:t>Руководитель задания в ходе выполнения аудиторского задания осуществляет контроль за соблюдением членами аудиторской группы принципов независимости, честности, объективности, проводит оценку выявленных угроз либо фактического нарушения соблюдения членами аудиторской группы этических требований, определяет надлежащие меры реагирования.</a:t>
            </a:r>
          </a:p>
          <a:p>
            <a:pPr marL="742950" lvl="1" indent="-285750" algn="just">
              <a:spcBef>
                <a:spcPts val="600"/>
              </a:spcBef>
              <a:spcAft>
                <a:spcPts val="600"/>
              </a:spcAft>
              <a:buFont typeface="Arial" panose="020B0604020202020204" pitchFamily="34" charset="0"/>
              <a:buChar char="•"/>
            </a:pPr>
            <a:endParaRPr lang="ru-RU" sz="16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370626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166371"/>
            <a:ext cx="1105384" cy="920050"/>
          </a:xfrm>
          <a:prstGeom prst="rect">
            <a:avLst/>
          </a:prstGeom>
        </p:spPr>
      </p:pic>
      <p:sp>
        <p:nvSpPr>
          <p:cNvPr id="11" name="Номер слайда 10"/>
          <p:cNvSpPr>
            <a:spLocks noGrp="1"/>
          </p:cNvSpPr>
          <p:nvPr>
            <p:ph type="sldNum" sz="quarter" idx="12"/>
          </p:nvPr>
        </p:nvSpPr>
        <p:spPr/>
        <p:txBody>
          <a:bodyPr/>
          <a:lstStyle/>
          <a:p>
            <a:fld id="{DCA76B31-08E0-4C3E-A5E7-C17239BFB4A2}" type="slidenum">
              <a:rPr lang="ru-RU" smtClean="0"/>
              <a:t>38</a:t>
            </a:fld>
            <a:endParaRPr lang="ru-RU" dirty="0"/>
          </a:p>
        </p:txBody>
      </p:sp>
      <p:sp>
        <p:nvSpPr>
          <p:cNvPr id="12" name="TextBox 11">
            <a:extLst>
              <a:ext uri="{FF2B5EF4-FFF2-40B4-BE49-F238E27FC236}">
                <a16:creationId xmlns:a16="http://schemas.microsoft.com/office/drawing/2014/main" id="{AF101C75-902B-486D-88EF-AA0B9AB70FE1}"/>
              </a:ext>
            </a:extLst>
          </p:cNvPr>
          <p:cNvSpPr txBox="1"/>
          <p:nvPr/>
        </p:nvSpPr>
        <p:spPr>
          <a:xfrm>
            <a:off x="1729991" y="136525"/>
            <a:ext cx="8621933" cy="307777"/>
          </a:xfrm>
          <a:prstGeom prst="rect">
            <a:avLst/>
          </a:prstGeom>
          <a:noFill/>
        </p:spPr>
        <p:txBody>
          <a:bodyPr wrap="square" rtlCol="0">
            <a:spAutoFit/>
          </a:bodyPr>
          <a:lstStyle/>
          <a:p>
            <a:r>
              <a:rPr lang="ru-RU" sz="1400" b="1" dirty="0">
                <a:solidFill>
                  <a:srgbClr val="990033"/>
                </a:solidFill>
                <a:latin typeface="Arial" panose="020B0604020202020204" pitchFamily="34" charset="0"/>
                <a:cs typeface="Arial" panose="020B0604020202020204" pitchFamily="34" charset="0"/>
              </a:rPr>
              <a:t>ФОРМА САМООЦЕНКИ. РАЗДЕЛ 2. ЭЛЕМЕНТЫ СИСТЕМЫ ВНУТРЕННЕЙ ОЦЕНКИ КАЧЕСТВА</a:t>
            </a:r>
            <a:endParaRPr lang="x-none" sz="1400" b="1" dirty="0">
              <a:solidFill>
                <a:srgbClr val="990033"/>
              </a:solidFill>
              <a:latin typeface="Arial" panose="020B0604020202020204" pitchFamily="34" charset="0"/>
              <a:cs typeface="Arial" panose="020B0604020202020204" pitchFamily="34" charset="0"/>
            </a:endParaRPr>
          </a:p>
        </p:txBody>
      </p:sp>
      <p:sp>
        <p:nvSpPr>
          <p:cNvPr id="2" name="Прямоугольник 1">
            <a:extLst>
              <a:ext uri="{FF2B5EF4-FFF2-40B4-BE49-F238E27FC236}">
                <a16:creationId xmlns:a16="http://schemas.microsoft.com/office/drawing/2014/main" id="{C0C03605-0F51-4079-AE93-40CDB2C4A592}"/>
              </a:ext>
            </a:extLst>
          </p:cNvPr>
          <p:cNvSpPr/>
          <p:nvPr/>
        </p:nvSpPr>
        <p:spPr>
          <a:xfrm>
            <a:off x="402455" y="1503288"/>
            <a:ext cx="2376256" cy="332398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ru-RU" sz="1400" dirty="0">
                <a:solidFill>
                  <a:srgbClr val="000000"/>
                </a:solidFill>
                <a:latin typeface="Times New Roman" panose="02020603050405020304" pitchFamily="18" charset="0"/>
                <a:cs typeface="Times New Roman" panose="02020603050405020304" pitchFamily="18" charset="0"/>
              </a:rPr>
              <a:t>2.2.4.</a:t>
            </a:r>
            <a:r>
              <a:rPr lang="ru-RU" sz="1400" dirty="0">
                <a:latin typeface="Times New Roman" panose="02020603050405020304" pitchFamily="18" charset="0"/>
                <a:cs typeface="Times New Roman" panose="02020603050405020304" pitchFamily="18" charset="0"/>
              </a:rPr>
              <a:t> </a:t>
            </a:r>
            <a:r>
              <a:rPr lang="ru-RU" sz="1400" dirty="0">
                <a:solidFill>
                  <a:srgbClr val="000000"/>
                </a:solidFill>
                <a:latin typeface="Times New Roman" panose="02020603050405020304" pitchFamily="18" charset="0"/>
                <a:cs typeface="Times New Roman" panose="02020603050405020304" pitchFamily="18" charset="0"/>
              </a:rPr>
              <a:t>Внутренними правилами оценки качества установлены критерии определения необходимости принятия мер предосторожности для </a:t>
            </a:r>
            <a:r>
              <a:rPr lang="ru-RU" sz="1400" b="1" dirty="0">
                <a:solidFill>
                  <a:srgbClr val="3366CC"/>
                </a:solidFill>
                <a:latin typeface="Times New Roman" panose="02020603050405020304" pitchFamily="18" charset="0"/>
                <a:cs typeface="Times New Roman" panose="02020603050405020304" pitchFamily="18" charset="0"/>
              </a:rPr>
              <a:t>снижения угрозы близкого знакомства </a:t>
            </a:r>
            <a:r>
              <a:rPr lang="ru-RU" sz="1400" dirty="0">
                <a:solidFill>
                  <a:srgbClr val="000000"/>
                </a:solidFill>
                <a:latin typeface="Times New Roman" panose="02020603050405020304" pitchFamily="18" charset="0"/>
                <a:cs typeface="Times New Roman" panose="02020603050405020304" pitchFamily="18" charset="0"/>
              </a:rPr>
              <a:t>в случаях привлечения к выполнению аудиторских заданий в течение длительного времени одного и того же руководителя задания или руководителя аудиторской группы.</a:t>
            </a:r>
            <a:r>
              <a:rPr lang="ru-RU" sz="1400" dirty="0">
                <a:latin typeface="Times New Roman" panose="02020603050405020304" pitchFamily="18" charset="0"/>
                <a:cs typeface="Times New Roman" panose="02020603050405020304" pitchFamily="18" charset="0"/>
              </a:rPr>
              <a:t> </a:t>
            </a:r>
          </a:p>
        </p:txBody>
      </p:sp>
      <p:sp>
        <p:nvSpPr>
          <p:cNvPr id="9" name="Прямоугольник 8">
            <a:extLst>
              <a:ext uri="{FF2B5EF4-FFF2-40B4-BE49-F238E27FC236}">
                <a16:creationId xmlns:a16="http://schemas.microsoft.com/office/drawing/2014/main" id="{616CAA7F-0F29-4C6F-8B74-99FCBCAE94A4}"/>
              </a:ext>
            </a:extLst>
          </p:cNvPr>
          <p:cNvSpPr/>
          <p:nvPr/>
        </p:nvSpPr>
        <p:spPr>
          <a:xfrm>
            <a:off x="1729991" y="444302"/>
            <a:ext cx="9988533" cy="276999"/>
          </a:xfrm>
          <a:prstGeom prst="rect">
            <a:avLst/>
          </a:prstGeom>
        </p:spPr>
        <p:txBody>
          <a:bodyPr wrap="square">
            <a:spAutoFit/>
          </a:bodyPr>
          <a:lstStyle/>
          <a:p>
            <a:r>
              <a:rPr lang="ru-RU" sz="1200" dirty="0">
                <a:solidFill>
                  <a:srgbClr val="990033"/>
                </a:solidFill>
                <a:latin typeface="Arial" panose="020B0604020202020204" pitchFamily="34" charset="0"/>
                <a:ea typeface="Calibri" panose="020F0502020204030204" pitchFamily="34" charset="0"/>
                <a:cs typeface="Arial" panose="020B0604020202020204" pitchFamily="34" charset="0"/>
              </a:rPr>
              <a:t>2.2.  ЭТИЧЕСКИЕ ТРЕБОВАНИЯ</a:t>
            </a:r>
            <a:endParaRPr lang="ru-RU" sz="1200" dirty="0">
              <a:solidFill>
                <a:srgbClr val="990033"/>
              </a:solidFill>
              <a:latin typeface="Arial" panose="020B0604020202020204" pitchFamily="34" charset="0"/>
              <a:cs typeface="Arial" panose="020B0604020202020204" pitchFamily="34" charset="0"/>
            </a:endParaRPr>
          </a:p>
        </p:txBody>
      </p:sp>
      <p:sp>
        <p:nvSpPr>
          <p:cNvPr id="7" name="Прямоугольник 6">
            <a:extLst>
              <a:ext uri="{FF2B5EF4-FFF2-40B4-BE49-F238E27FC236}">
                <a16:creationId xmlns:a16="http://schemas.microsoft.com/office/drawing/2014/main" id="{62BB4248-B3A9-4E54-83C9-D1CB03E35E7D}"/>
              </a:ext>
            </a:extLst>
          </p:cNvPr>
          <p:cNvSpPr/>
          <p:nvPr/>
        </p:nvSpPr>
        <p:spPr>
          <a:xfrm>
            <a:off x="3029065" y="914400"/>
            <a:ext cx="8911401" cy="1877437"/>
          </a:xfrm>
          <a:prstGeom prst="rect">
            <a:avLst/>
          </a:prstGeom>
        </p:spPr>
        <p:txBody>
          <a:bodyPr wrap="square">
            <a:spAutoFit/>
          </a:bodyPr>
          <a:lstStyle/>
          <a:p>
            <a:pPr lvl="0" algn="just">
              <a:spcBef>
                <a:spcPts val="600"/>
              </a:spcBef>
              <a:spcAft>
                <a:spcPts val="600"/>
              </a:spcAft>
            </a:pPr>
            <a:r>
              <a:rPr lang="ru-RU" sz="1600" dirty="0">
                <a:latin typeface="Times New Roman" panose="02020603050405020304" pitchFamily="18" charset="0"/>
                <a:ea typeface="Times New Roman" panose="02020603050405020304" pitchFamily="18" charset="0"/>
              </a:rPr>
              <a:t>Внедренные принципы и процедуры должны предусматривать:</a:t>
            </a:r>
            <a:endParaRPr lang="ru-RU" sz="1600" dirty="0">
              <a:latin typeface="Arial" panose="020B0604020202020204" pitchFamily="34" charset="0"/>
              <a:ea typeface="Times New Roman" panose="02020603050405020304" pitchFamily="18" charset="0"/>
            </a:endParaRPr>
          </a:p>
          <a:p>
            <a:pPr marL="742950" lvl="1" indent="-285750" algn="just">
              <a:spcBef>
                <a:spcPts val="600"/>
              </a:spcBef>
              <a:spcAft>
                <a:spcPts val="600"/>
              </a:spcAft>
              <a:buFont typeface="Arial" panose="020B0604020202020204" pitchFamily="34" charset="0"/>
              <a:buChar char="•"/>
            </a:pPr>
            <a:r>
              <a:rPr lang="ru-RU" sz="1600" dirty="0">
                <a:latin typeface="Times New Roman" panose="02020603050405020304" pitchFamily="18" charset="0"/>
                <a:ea typeface="Times New Roman" panose="02020603050405020304" pitchFamily="18" charset="0"/>
              </a:rPr>
              <a:t>В случае привлечения к выполнению аудиторских заданий в течение длительного времени одного и того же руководителя задания или руководителя аудиторской группы принимаются меры предосторожности для снижения до приемлемого уровня угрозы близкого знакомства;</a:t>
            </a:r>
          </a:p>
          <a:p>
            <a:pPr marL="742950" lvl="1" indent="-285750" algn="just">
              <a:spcBef>
                <a:spcPts val="600"/>
              </a:spcBef>
              <a:spcAft>
                <a:spcPts val="600"/>
              </a:spcAft>
              <a:buFont typeface="Arial" panose="020B0604020202020204" pitchFamily="34" charset="0"/>
              <a:buChar char="•"/>
            </a:pPr>
            <a:r>
              <a:rPr lang="ru-RU" sz="1600" dirty="0">
                <a:latin typeface="Times New Roman" panose="02020603050405020304" pitchFamily="18" charset="0"/>
                <a:ea typeface="Times New Roman" panose="02020603050405020304" pitchFamily="18" charset="0"/>
              </a:rPr>
              <a:t>Определение критериев необходимости принятия таких мер предосторожности.</a:t>
            </a:r>
            <a:endParaRPr lang="ru-RU" sz="1600" dirty="0">
              <a:effectLst/>
              <a:latin typeface="Arial" panose="020B0604020202020204" pitchFamily="34" charset="0"/>
              <a:ea typeface="Times New Roman" panose="02020603050405020304" pitchFamily="18" charset="0"/>
            </a:endParaRPr>
          </a:p>
        </p:txBody>
      </p:sp>
      <p:sp>
        <p:nvSpPr>
          <p:cNvPr id="8" name="Прямоугольник 7">
            <a:extLst>
              <a:ext uri="{FF2B5EF4-FFF2-40B4-BE49-F238E27FC236}">
                <a16:creationId xmlns:a16="http://schemas.microsoft.com/office/drawing/2014/main" id="{E0D810A7-FDAB-432F-BB1A-51A19ABF8E30}"/>
              </a:ext>
            </a:extLst>
          </p:cNvPr>
          <p:cNvSpPr/>
          <p:nvPr/>
        </p:nvSpPr>
        <p:spPr>
          <a:xfrm>
            <a:off x="3222594" y="2984936"/>
            <a:ext cx="8530185" cy="2893100"/>
          </a:xfrm>
          <a:prstGeom prst="rect">
            <a:avLst/>
          </a:prstGeom>
        </p:spPr>
        <p:txBody>
          <a:bodyPr wrap="square">
            <a:spAutoFit/>
          </a:bodyPr>
          <a:lstStyle/>
          <a:p>
            <a:pPr algn="just"/>
            <a:r>
              <a:rPr lang="ru-RU" sz="1400" dirty="0">
                <a:latin typeface="+mj-lt"/>
              </a:rPr>
              <a:t>18. К обстоятельствам, при которых могут возникнуть угрозы близкого знакомства, относятся следующие обстоятельства:</a:t>
            </a:r>
          </a:p>
          <a:p>
            <a:pPr marL="285750" indent="-285750" algn="just">
              <a:buFont typeface="Courier New" panose="02070309020205020404" pitchFamily="49" charset="0"/>
              <a:buChar char="o"/>
            </a:pPr>
            <a:r>
              <a:rPr lang="ru-RU" sz="1400" dirty="0">
                <a:latin typeface="+mj-lt"/>
              </a:rPr>
              <a:t>работник аудиторской группы находится в родственных отношениях с руководством или иными должностными лицами заказчика;</a:t>
            </a:r>
          </a:p>
          <a:p>
            <a:pPr marL="285750" indent="-285750" algn="just">
              <a:buFont typeface="Courier New" panose="02070309020205020404" pitchFamily="49" charset="0"/>
              <a:buChar char="o"/>
            </a:pPr>
            <a:r>
              <a:rPr lang="ru-RU" sz="1400" dirty="0">
                <a:latin typeface="+mj-lt"/>
              </a:rPr>
              <a:t>бывший собственник имущества (учредитель, участник) или бывший руководитель аудиторской организации является работником заказчика, занимающим должность, позволяющую оказывать непосредственное влияние на предмет аудиторского задания;</a:t>
            </a:r>
          </a:p>
          <a:p>
            <a:pPr marL="285750" indent="-285750" algn="just">
              <a:buFont typeface="Courier New" panose="02070309020205020404" pitchFamily="49" charset="0"/>
              <a:buChar char="o"/>
            </a:pPr>
            <a:r>
              <a:rPr lang="ru-RU" sz="1400" dirty="0">
                <a:latin typeface="+mj-lt"/>
              </a:rPr>
              <a:t>длительные деловые или дружеские отношения между руководством аудитора или им самим и заказчиком.</a:t>
            </a:r>
          </a:p>
          <a:p>
            <a:pPr algn="just"/>
            <a:endParaRPr lang="ru-RU" sz="1400" b="0" i="0" dirty="0">
              <a:effectLst/>
              <a:latin typeface="+mj-lt"/>
            </a:endParaRPr>
          </a:p>
          <a:p>
            <a:pPr algn="just"/>
            <a:r>
              <a:rPr lang="ru-RU" sz="1400" dirty="0">
                <a:latin typeface="+mj-lt"/>
              </a:rPr>
              <a:t>(Постановление Министерства финансов Республики Беларусь от 19.12.2007 N 189 (ред. от 12.12.2019) "Об утверждении национальных правил аудиторской деятельности "Профессиональная этика лиц, оказывающих аудиторские услуги«)</a:t>
            </a:r>
            <a:endParaRPr lang="ru-RU" sz="1400" b="0" i="0" dirty="0">
              <a:effectLst/>
              <a:latin typeface="+mj-lt"/>
            </a:endParaRPr>
          </a:p>
        </p:txBody>
      </p:sp>
      <p:pic>
        <p:nvPicPr>
          <p:cNvPr id="13" name="Рисунок 12" descr="Справа налево (обратно)">
            <a:extLst>
              <a:ext uri="{FF2B5EF4-FFF2-40B4-BE49-F238E27FC236}">
                <a16:creationId xmlns:a16="http://schemas.microsoft.com/office/drawing/2014/main" id="{712A678C-D8F1-4E2B-81E8-CEB90C9F5A7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840370">
            <a:off x="1296980" y="5746155"/>
            <a:ext cx="766669" cy="766669"/>
          </a:xfrm>
          <a:prstGeom prst="rect">
            <a:avLst/>
          </a:prstGeom>
        </p:spPr>
      </p:pic>
      <p:sp>
        <p:nvSpPr>
          <p:cNvPr id="14" name="Прямоугольник 13">
            <a:extLst>
              <a:ext uri="{FF2B5EF4-FFF2-40B4-BE49-F238E27FC236}">
                <a16:creationId xmlns:a16="http://schemas.microsoft.com/office/drawing/2014/main" id="{76F5CA84-1540-4E6C-8BF0-4E66B5F1149E}"/>
              </a:ext>
            </a:extLst>
          </p:cNvPr>
          <p:cNvSpPr/>
          <p:nvPr/>
        </p:nvSpPr>
        <p:spPr>
          <a:xfrm>
            <a:off x="2343705" y="5943601"/>
            <a:ext cx="9286044" cy="954107"/>
          </a:xfrm>
          <a:prstGeom prst="rect">
            <a:avLst/>
          </a:prstGeom>
        </p:spPr>
        <p:txBody>
          <a:bodyPr wrap="square">
            <a:spAutoFit/>
          </a:bodyPr>
          <a:lstStyle/>
          <a:p>
            <a:pPr algn="just"/>
            <a:r>
              <a:rPr lang="ru-RU" sz="1400" dirty="0">
                <a:solidFill>
                  <a:schemeClr val="accent6">
                    <a:lumMod val="50000"/>
                  </a:schemeClr>
                </a:solidFill>
                <a:latin typeface="Times New Roman" panose="02020603050405020304" pitchFamily="18" charset="0"/>
                <a:cs typeface="Times New Roman" panose="02020603050405020304" pitchFamily="18" charset="0"/>
              </a:rPr>
              <a:t>Принципы и процедуры, которые придают </a:t>
            </a:r>
            <a:r>
              <a:rPr lang="ru-RU" sz="14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аудиторской организации, аудитору-индивидуальному предпринимателю</a:t>
            </a:r>
            <a:r>
              <a:rPr lang="ru-RU" sz="1400" dirty="0">
                <a:solidFill>
                  <a:schemeClr val="accent6">
                    <a:lumMod val="50000"/>
                  </a:schemeClr>
                </a:solidFill>
                <a:latin typeface="Times New Roman" panose="02020603050405020304" pitchFamily="18" charset="0"/>
                <a:cs typeface="Times New Roman" panose="02020603050405020304" pitchFamily="18" charset="0"/>
              </a:rPr>
              <a:t> достаточную уверенность в том, что ей (ему) станет известно о нарушении требований независимости и </a:t>
            </a:r>
            <a:r>
              <a:rPr lang="ru-RU" sz="14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аудиторская организация, аудитор-индивидуальный предприниматель</a:t>
            </a:r>
            <a:r>
              <a:rPr lang="ru-RU" sz="1400" dirty="0">
                <a:solidFill>
                  <a:schemeClr val="accent6">
                    <a:lumMod val="50000"/>
                  </a:schemeClr>
                </a:solidFill>
                <a:latin typeface="Times New Roman" panose="02020603050405020304" pitchFamily="18" charset="0"/>
                <a:cs typeface="Times New Roman" panose="02020603050405020304" pitchFamily="18" charset="0"/>
              </a:rPr>
              <a:t> сможет принять надлежащие меры для решения таких ситуаций.</a:t>
            </a:r>
          </a:p>
        </p:txBody>
      </p:sp>
    </p:spTree>
    <p:extLst>
      <p:ext uri="{BB962C8B-B14F-4D97-AF65-F5344CB8AC3E}">
        <p14:creationId xmlns:p14="http://schemas.microsoft.com/office/powerpoint/2010/main" val="27525262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166371"/>
            <a:ext cx="1105384" cy="920050"/>
          </a:xfrm>
          <a:prstGeom prst="rect">
            <a:avLst/>
          </a:prstGeom>
        </p:spPr>
      </p:pic>
      <p:sp>
        <p:nvSpPr>
          <p:cNvPr id="11" name="Номер слайда 10"/>
          <p:cNvSpPr>
            <a:spLocks noGrp="1"/>
          </p:cNvSpPr>
          <p:nvPr>
            <p:ph type="sldNum" sz="quarter" idx="12"/>
          </p:nvPr>
        </p:nvSpPr>
        <p:spPr/>
        <p:txBody>
          <a:bodyPr/>
          <a:lstStyle/>
          <a:p>
            <a:fld id="{DCA76B31-08E0-4C3E-A5E7-C17239BFB4A2}" type="slidenum">
              <a:rPr lang="ru-RU" smtClean="0"/>
              <a:t>39</a:t>
            </a:fld>
            <a:endParaRPr lang="ru-RU" dirty="0"/>
          </a:p>
        </p:txBody>
      </p:sp>
      <p:sp>
        <p:nvSpPr>
          <p:cNvPr id="12" name="TextBox 11">
            <a:extLst>
              <a:ext uri="{FF2B5EF4-FFF2-40B4-BE49-F238E27FC236}">
                <a16:creationId xmlns:a16="http://schemas.microsoft.com/office/drawing/2014/main" id="{AF101C75-902B-486D-88EF-AA0B9AB70FE1}"/>
              </a:ext>
            </a:extLst>
          </p:cNvPr>
          <p:cNvSpPr txBox="1"/>
          <p:nvPr/>
        </p:nvSpPr>
        <p:spPr>
          <a:xfrm>
            <a:off x="1729991" y="136525"/>
            <a:ext cx="8621933" cy="307777"/>
          </a:xfrm>
          <a:prstGeom prst="rect">
            <a:avLst/>
          </a:prstGeom>
          <a:noFill/>
        </p:spPr>
        <p:txBody>
          <a:bodyPr wrap="square" rtlCol="0">
            <a:spAutoFit/>
          </a:bodyPr>
          <a:lstStyle/>
          <a:p>
            <a:r>
              <a:rPr lang="ru-RU" sz="1400" b="1" dirty="0">
                <a:solidFill>
                  <a:srgbClr val="990033"/>
                </a:solidFill>
                <a:latin typeface="Arial" panose="020B0604020202020204" pitchFamily="34" charset="0"/>
                <a:cs typeface="Arial" panose="020B0604020202020204" pitchFamily="34" charset="0"/>
              </a:rPr>
              <a:t>ФОРМА САМООЦЕНКИ. РАЗДЕЛ 2. ЭЛЕМЕНТЫ СИСТЕМЫ ВНУТРЕННЕЙ ОЦЕНКИ КАЧЕСТВА</a:t>
            </a:r>
            <a:endParaRPr lang="x-none" sz="1400" b="1" dirty="0">
              <a:solidFill>
                <a:srgbClr val="990033"/>
              </a:solidFill>
              <a:latin typeface="Arial" panose="020B0604020202020204" pitchFamily="34" charset="0"/>
              <a:cs typeface="Arial" panose="020B0604020202020204" pitchFamily="34" charset="0"/>
            </a:endParaRPr>
          </a:p>
        </p:txBody>
      </p:sp>
      <p:sp>
        <p:nvSpPr>
          <p:cNvPr id="2" name="Прямоугольник 1">
            <a:extLst>
              <a:ext uri="{FF2B5EF4-FFF2-40B4-BE49-F238E27FC236}">
                <a16:creationId xmlns:a16="http://schemas.microsoft.com/office/drawing/2014/main" id="{C0C03605-0F51-4079-AE93-40CDB2C4A592}"/>
              </a:ext>
            </a:extLst>
          </p:cNvPr>
          <p:cNvSpPr/>
          <p:nvPr/>
        </p:nvSpPr>
        <p:spPr>
          <a:xfrm>
            <a:off x="186430" y="1322773"/>
            <a:ext cx="11638625" cy="224676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ru-RU" sz="2000" dirty="0">
                <a:solidFill>
                  <a:srgbClr val="000000"/>
                </a:solidFill>
                <a:latin typeface="Times New Roman" panose="02020603050405020304" pitchFamily="18" charset="0"/>
                <a:cs typeface="Times New Roman" panose="02020603050405020304" pitchFamily="18" charset="0"/>
              </a:rPr>
              <a:t>2.2.5.</a:t>
            </a:r>
            <a:r>
              <a:rPr lang="ru-RU" sz="2000" dirty="0">
                <a:latin typeface="Times New Roman" panose="02020603050405020304" pitchFamily="18" charset="0"/>
                <a:cs typeface="Times New Roman" panose="02020603050405020304" pitchFamily="18" charset="0"/>
              </a:rPr>
              <a:t> </a:t>
            </a:r>
            <a:r>
              <a:rPr lang="ru-RU" sz="2000" dirty="0">
                <a:solidFill>
                  <a:srgbClr val="000000"/>
                </a:solidFill>
                <a:latin typeface="Times New Roman" panose="02020603050405020304" pitchFamily="18" charset="0"/>
                <a:cs typeface="Times New Roman" panose="02020603050405020304" pitchFamily="18" charset="0"/>
              </a:rPr>
              <a:t>Во внутренних правилах оценки качества установлена </a:t>
            </a:r>
            <a:r>
              <a:rPr lang="ru-RU" sz="2000" b="1" dirty="0">
                <a:solidFill>
                  <a:srgbClr val="3366CC"/>
                </a:solidFill>
                <a:latin typeface="Times New Roman" panose="02020603050405020304" pitchFamily="18" charset="0"/>
                <a:cs typeface="Times New Roman" panose="02020603050405020304" pitchFamily="18" charset="0"/>
              </a:rPr>
              <a:t>обязательная ротация </a:t>
            </a:r>
            <a:r>
              <a:rPr lang="ru-RU" sz="2000" dirty="0">
                <a:solidFill>
                  <a:srgbClr val="000000"/>
                </a:solidFill>
                <a:latin typeface="Times New Roman" panose="02020603050405020304" pitchFamily="18" charset="0"/>
                <a:cs typeface="Times New Roman" panose="02020603050405020304" pitchFamily="18" charset="0"/>
              </a:rPr>
              <a:t>(не реже одного раза в семь лет) руководителя задания и лица, осуществляющего внутреннюю оценку качества выполнения аудиторского задания, для аудиторских заданий по проведению аудита бухгалтерской и (или) финансовой отчетности организации, ценные бумаги которой допущены к торгам в торговой системе организатора торговли ценными бумагами и прошли процедуру оценки качества и надежности (листинга) организатора торговли ценными бумагами, организации, относящейся в соответствии с законодательством к общественно значимым организациям.</a:t>
            </a:r>
            <a:r>
              <a:rPr lang="ru-RU" sz="2000" dirty="0">
                <a:latin typeface="Times New Roman" panose="02020603050405020304" pitchFamily="18" charset="0"/>
                <a:cs typeface="Times New Roman" panose="02020603050405020304" pitchFamily="18" charset="0"/>
              </a:rPr>
              <a:t> </a:t>
            </a:r>
          </a:p>
        </p:txBody>
      </p:sp>
      <p:sp>
        <p:nvSpPr>
          <p:cNvPr id="9" name="Прямоугольник 8">
            <a:extLst>
              <a:ext uri="{FF2B5EF4-FFF2-40B4-BE49-F238E27FC236}">
                <a16:creationId xmlns:a16="http://schemas.microsoft.com/office/drawing/2014/main" id="{616CAA7F-0F29-4C6F-8B74-99FCBCAE94A4}"/>
              </a:ext>
            </a:extLst>
          </p:cNvPr>
          <p:cNvSpPr/>
          <p:nvPr/>
        </p:nvSpPr>
        <p:spPr>
          <a:xfrm>
            <a:off x="1729991" y="444302"/>
            <a:ext cx="9988533" cy="276999"/>
          </a:xfrm>
          <a:prstGeom prst="rect">
            <a:avLst/>
          </a:prstGeom>
        </p:spPr>
        <p:txBody>
          <a:bodyPr wrap="square">
            <a:spAutoFit/>
          </a:bodyPr>
          <a:lstStyle/>
          <a:p>
            <a:r>
              <a:rPr lang="ru-RU" sz="1200" dirty="0">
                <a:solidFill>
                  <a:srgbClr val="990033"/>
                </a:solidFill>
                <a:latin typeface="Arial" panose="020B0604020202020204" pitchFamily="34" charset="0"/>
                <a:ea typeface="Calibri" panose="020F0502020204030204" pitchFamily="34" charset="0"/>
                <a:cs typeface="Arial" panose="020B0604020202020204" pitchFamily="34" charset="0"/>
              </a:rPr>
              <a:t>2.2.  ЭТИЧЕСКИЕ ТРЕБОВАНИЯ</a:t>
            </a:r>
            <a:endParaRPr lang="ru-RU" sz="1200" dirty="0">
              <a:solidFill>
                <a:srgbClr val="990033"/>
              </a:solidFill>
              <a:latin typeface="Arial" panose="020B0604020202020204" pitchFamily="34" charset="0"/>
              <a:cs typeface="Arial" panose="020B0604020202020204" pitchFamily="34" charset="0"/>
            </a:endParaRPr>
          </a:p>
        </p:txBody>
      </p:sp>
      <p:sp>
        <p:nvSpPr>
          <p:cNvPr id="16" name="Прямоугольник 15">
            <a:extLst>
              <a:ext uri="{FF2B5EF4-FFF2-40B4-BE49-F238E27FC236}">
                <a16:creationId xmlns:a16="http://schemas.microsoft.com/office/drawing/2014/main" id="{DB9FD9D8-1FCD-4E4C-8383-0231B083212B}"/>
              </a:ext>
            </a:extLst>
          </p:cNvPr>
          <p:cNvSpPr/>
          <p:nvPr/>
        </p:nvSpPr>
        <p:spPr>
          <a:xfrm>
            <a:off x="106532" y="3814274"/>
            <a:ext cx="11870924" cy="224676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ru-RU" sz="2000" dirty="0">
                <a:solidFill>
                  <a:srgbClr val="000000"/>
                </a:solidFill>
                <a:latin typeface="Times New Roman" panose="02020603050405020304" pitchFamily="18" charset="0"/>
                <a:cs typeface="Times New Roman" panose="02020603050405020304" pitchFamily="18" charset="0"/>
              </a:rPr>
              <a:t>2.2.5.</a:t>
            </a:r>
            <a:r>
              <a:rPr lang="ru-RU" sz="2000" dirty="0">
                <a:latin typeface="Times New Roman" panose="02020603050405020304" pitchFamily="18" charset="0"/>
                <a:cs typeface="Times New Roman" panose="02020603050405020304" pitchFamily="18" charset="0"/>
              </a:rPr>
              <a:t> </a:t>
            </a:r>
            <a:r>
              <a:rPr lang="ru-RU" sz="2000" dirty="0">
                <a:solidFill>
                  <a:srgbClr val="000000"/>
                </a:solidFill>
                <a:latin typeface="Times New Roman" panose="02020603050405020304" pitchFamily="18" charset="0"/>
                <a:cs typeface="Times New Roman" panose="02020603050405020304" pitchFamily="18" charset="0"/>
              </a:rPr>
              <a:t>Внутренние правила оценки качества устанавливают, в случае оказания более семи лет подряд аудиторской услуги по проведению аудита бухгалтерской и (или) финансовой отчетности организации, ценные бумаги которой допущены к торгам в торговой системе организатора торговли ценными бумагами и прошли процедуру оценки качества и надежности (листинга) организатора торговли ценными бумагами, организации, относящейся в соответствии с законодательством к общественно значимым организациям, </a:t>
            </a:r>
            <a:r>
              <a:rPr lang="ru-RU" sz="2000" b="1" dirty="0">
                <a:solidFill>
                  <a:srgbClr val="3366CC"/>
                </a:solidFill>
                <a:latin typeface="Times New Roman" panose="02020603050405020304" pitchFamily="18" charset="0"/>
                <a:cs typeface="Times New Roman" panose="02020603050405020304" pitchFamily="18" charset="0"/>
              </a:rPr>
              <a:t>перерыв</a:t>
            </a:r>
            <a:r>
              <a:rPr lang="ru-RU" sz="2000" dirty="0">
                <a:solidFill>
                  <a:srgbClr val="000000"/>
                </a:solidFill>
                <a:latin typeface="Times New Roman" panose="02020603050405020304" pitchFamily="18" charset="0"/>
                <a:cs typeface="Times New Roman" panose="02020603050405020304" pitchFamily="18" charset="0"/>
              </a:rPr>
              <a:t> по истечении указанного срока не менее, чем на два года, в оказании этой услуги данному аудируемому лицу.</a:t>
            </a:r>
            <a:r>
              <a:rPr lang="ru-RU"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02360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166371"/>
            <a:ext cx="1105384" cy="920050"/>
          </a:xfrm>
          <a:prstGeom prst="rect">
            <a:avLst/>
          </a:prstGeom>
        </p:spPr>
      </p:pic>
      <p:sp>
        <p:nvSpPr>
          <p:cNvPr id="11" name="Номер слайда 10"/>
          <p:cNvSpPr>
            <a:spLocks noGrp="1"/>
          </p:cNvSpPr>
          <p:nvPr>
            <p:ph type="sldNum" sz="quarter" idx="12"/>
          </p:nvPr>
        </p:nvSpPr>
        <p:spPr/>
        <p:txBody>
          <a:bodyPr/>
          <a:lstStyle/>
          <a:p>
            <a:fld id="{DCA76B31-08E0-4C3E-A5E7-C17239BFB4A2}" type="slidenum">
              <a:rPr lang="ru-RU" smtClean="0"/>
              <a:t>4</a:t>
            </a:fld>
            <a:endParaRPr lang="ru-RU" dirty="0"/>
          </a:p>
        </p:txBody>
      </p:sp>
      <p:sp>
        <p:nvSpPr>
          <p:cNvPr id="21" name="Прямоугольник 20">
            <a:extLst>
              <a:ext uri="{FF2B5EF4-FFF2-40B4-BE49-F238E27FC236}">
                <a16:creationId xmlns:a16="http://schemas.microsoft.com/office/drawing/2014/main" id="{09742E34-626E-4753-AC17-EAEB2BC7FF8E}"/>
              </a:ext>
            </a:extLst>
          </p:cNvPr>
          <p:cNvSpPr/>
          <p:nvPr/>
        </p:nvSpPr>
        <p:spPr>
          <a:xfrm>
            <a:off x="2217052" y="812296"/>
            <a:ext cx="9286043" cy="369332"/>
          </a:xfrm>
          <a:prstGeom prst="rect">
            <a:avLst/>
          </a:prstGeom>
        </p:spPr>
        <p:txBody>
          <a:bodyPr wrap="square">
            <a:spAutoFit/>
          </a:bodyPr>
          <a:lstStyle/>
          <a:p>
            <a:pPr>
              <a:spcAft>
                <a:spcPts val="0"/>
              </a:spcAft>
            </a:pPr>
            <a:endParaRPr lang="ru-RU" dirty="0">
              <a:latin typeface="Arial" panose="020B0604020202020204" pitchFamily="34" charset="0"/>
              <a:ea typeface="Times New Roman" panose="02020603050405020304" pitchFamily="18" charset="0"/>
            </a:endParaRPr>
          </a:p>
        </p:txBody>
      </p:sp>
      <p:sp>
        <p:nvSpPr>
          <p:cNvPr id="16" name="Прямоугольник 15">
            <a:extLst>
              <a:ext uri="{FF2B5EF4-FFF2-40B4-BE49-F238E27FC236}">
                <a16:creationId xmlns:a16="http://schemas.microsoft.com/office/drawing/2014/main" id="{0C25061C-FCE3-42E5-AE5F-95DE38DD86A4}"/>
              </a:ext>
            </a:extLst>
          </p:cNvPr>
          <p:cNvSpPr/>
          <p:nvPr/>
        </p:nvSpPr>
        <p:spPr>
          <a:xfrm>
            <a:off x="186431" y="2206144"/>
            <a:ext cx="2530136" cy="1077218"/>
          </a:xfrm>
          <a:prstGeom prst="rect">
            <a:avLst/>
          </a:prstGeom>
          <a:ln>
            <a:solidFill>
              <a:schemeClr val="bg1"/>
            </a:solidFill>
          </a:ln>
        </p:spPr>
        <p:txBody>
          <a:bodyPr wrap="square">
            <a:spAutoFit/>
          </a:bodyPr>
          <a:lstStyle/>
          <a:p>
            <a:pPr algn="ctr"/>
            <a:r>
              <a:rPr lang="ru-RU" sz="1600" b="1" dirty="0">
                <a:solidFill>
                  <a:srgbClr val="0070C0"/>
                </a:solidFill>
                <a:latin typeface="Times New Roman" panose="02020603050405020304" pitchFamily="18" charset="0"/>
              </a:rPr>
              <a:t>ТРЕБОВАНИЯ К ВНУТРЕННИМ ПРАВИЛАМ ОЦЕНКИ КАЧЕСТВА</a:t>
            </a:r>
          </a:p>
        </p:txBody>
      </p:sp>
      <p:sp>
        <p:nvSpPr>
          <p:cNvPr id="17" name="Прямоугольник 16">
            <a:extLst>
              <a:ext uri="{FF2B5EF4-FFF2-40B4-BE49-F238E27FC236}">
                <a16:creationId xmlns:a16="http://schemas.microsoft.com/office/drawing/2014/main" id="{2C4908CE-C417-439E-A617-106CAE9F1A0C}"/>
              </a:ext>
            </a:extLst>
          </p:cNvPr>
          <p:cNvSpPr/>
          <p:nvPr/>
        </p:nvSpPr>
        <p:spPr>
          <a:xfrm>
            <a:off x="3225409" y="1181628"/>
            <a:ext cx="7853923" cy="4216539"/>
          </a:xfrm>
          <a:prstGeom prst="rect">
            <a:avLst/>
          </a:prstGeom>
        </p:spPr>
        <p:txBody>
          <a:bodyPr wrap="square">
            <a:spAutoFit/>
          </a:bodyPr>
          <a:lstStyle/>
          <a:p>
            <a:pPr algn="just"/>
            <a:endParaRPr lang="ru-RU" sz="1400" dirty="0">
              <a:solidFill>
                <a:srgbClr val="242424"/>
              </a:solidFill>
              <a:latin typeface="Times New Roman" panose="02020603050405020304" pitchFamily="18" charset="0"/>
              <a:cs typeface="Times New Roman" panose="02020603050405020304" pitchFamily="18" charset="0"/>
            </a:endParaRPr>
          </a:p>
          <a:p>
            <a:pPr algn="just"/>
            <a:r>
              <a:rPr lang="ru-RU" sz="2000" dirty="0">
                <a:solidFill>
                  <a:srgbClr val="242424"/>
                </a:solidFill>
                <a:latin typeface="Times New Roman" panose="02020603050405020304" pitchFamily="18" charset="0"/>
              </a:rPr>
              <a:t>Аудиторская организация, аудитор - индивидуальный предприниматель в соответствии с национальными правилами аудиторской деятельности «Требования, предъявляемые к внутренним правилам аудиторской деятельности аудиторской организации или аудитора - индивидуального предпринимателя», утвержденными постановлением Министерства финансов Республики Беларусь от 16 января 2003 г. № 4, и настоящими национальными правилами должны </a:t>
            </a:r>
            <a:r>
              <a:rPr lang="ru-RU" sz="2000" b="1" dirty="0">
                <a:solidFill>
                  <a:srgbClr val="242424"/>
                </a:solidFill>
                <a:latin typeface="Times New Roman" panose="02020603050405020304" pitchFamily="18" charset="0"/>
              </a:rPr>
              <a:t>разработать, утвердить и применять </a:t>
            </a:r>
            <a:r>
              <a:rPr lang="ru-RU" sz="2000" dirty="0">
                <a:solidFill>
                  <a:srgbClr val="242424"/>
                </a:solidFill>
                <a:latin typeface="Times New Roman" panose="02020603050405020304" pitchFamily="18" charset="0"/>
              </a:rPr>
              <a:t>внутренние правила аудиторской деятельности аудиторской организации, аудитора - индивидуального предпринимателя, в соответствии с которыми аудиторской организацией, аудитором - индивидуальным предпринимателем осуществляется внутренняя оценка качества.</a:t>
            </a:r>
            <a:endParaRPr lang="ru-RU" sz="2000" b="0" i="0" dirty="0">
              <a:solidFill>
                <a:srgbClr val="242424"/>
              </a:solidFill>
              <a:effectLst/>
              <a:latin typeface="Times New Roman" panose="02020603050405020304" pitchFamily="18" charset="0"/>
            </a:endParaRPr>
          </a:p>
          <a:p>
            <a:endParaRPr lang="ru-RU" sz="1400" dirty="0">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BDCC1CEA-8E52-ADFB-3CC7-3791372A2F9D}"/>
              </a:ext>
            </a:extLst>
          </p:cNvPr>
          <p:cNvSpPr/>
          <p:nvPr/>
        </p:nvSpPr>
        <p:spPr>
          <a:xfrm>
            <a:off x="3581401" y="5575178"/>
            <a:ext cx="7921694" cy="1077218"/>
          </a:xfrm>
          <a:prstGeom prst="rect">
            <a:avLst/>
          </a:prstGeom>
        </p:spPr>
        <p:txBody>
          <a:bodyPr wrap="square">
            <a:spAutoFit/>
          </a:bodyPr>
          <a:lstStyle/>
          <a:p>
            <a:r>
              <a:rPr lang="ru-RU" sz="1600" dirty="0"/>
              <a:t>Национальные правила аудиторской деятельности «Внутренняя оценка качества работы аудиторов»</a:t>
            </a:r>
          </a:p>
          <a:p>
            <a:r>
              <a:rPr lang="ru-RU" sz="1600" dirty="0"/>
              <a:t>Постановление Министерства финансов Республики Беларусь от 21.01.2002 N 8 (в редакции от 14.12.2022 </a:t>
            </a:r>
            <a:r>
              <a:rPr lang="en-US" sz="1600" dirty="0"/>
              <a:t>N 56</a:t>
            </a:r>
            <a:r>
              <a:rPr lang="ru-RU" sz="1600" dirty="0"/>
              <a:t>) пункт 4</a:t>
            </a:r>
          </a:p>
        </p:txBody>
      </p:sp>
    </p:spTree>
    <p:extLst>
      <p:ext uri="{BB962C8B-B14F-4D97-AF65-F5344CB8AC3E}">
        <p14:creationId xmlns:p14="http://schemas.microsoft.com/office/powerpoint/2010/main" val="21295541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166371"/>
            <a:ext cx="1105384" cy="920050"/>
          </a:xfrm>
          <a:prstGeom prst="rect">
            <a:avLst/>
          </a:prstGeom>
        </p:spPr>
      </p:pic>
      <p:sp>
        <p:nvSpPr>
          <p:cNvPr id="21" name="Прямоугольник 20">
            <a:extLst>
              <a:ext uri="{FF2B5EF4-FFF2-40B4-BE49-F238E27FC236}">
                <a16:creationId xmlns:a16="http://schemas.microsoft.com/office/drawing/2014/main" id="{09742E34-626E-4753-AC17-EAEB2BC7FF8E}"/>
              </a:ext>
            </a:extLst>
          </p:cNvPr>
          <p:cNvSpPr/>
          <p:nvPr/>
        </p:nvSpPr>
        <p:spPr>
          <a:xfrm>
            <a:off x="2217052" y="812296"/>
            <a:ext cx="9286043" cy="369332"/>
          </a:xfrm>
          <a:prstGeom prst="rect">
            <a:avLst/>
          </a:prstGeom>
        </p:spPr>
        <p:txBody>
          <a:bodyPr wrap="square">
            <a:spAutoFit/>
          </a:bodyPr>
          <a:lstStyle/>
          <a:p>
            <a:pPr>
              <a:spcAft>
                <a:spcPts val="0"/>
              </a:spcAft>
            </a:pPr>
            <a:endParaRPr lang="ru-RU" dirty="0">
              <a:latin typeface="Arial" panose="020B0604020202020204" pitchFamily="34" charset="0"/>
              <a:ea typeface="Times New Roman" panose="02020603050405020304" pitchFamily="18" charset="0"/>
            </a:endParaRPr>
          </a:p>
        </p:txBody>
      </p:sp>
      <p:sp>
        <p:nvSpPr>
          <p:cNvPr id="4" name="Прямоугольник 3">
            <a:extLst>
              <a:ext uri="{FF2B5EF4-FFF2-40B4-BE49-F238E27FC236}">
                <a16:creationId xmlns:a16="http://schemas.microsoft.com/office/drawing/2014/main" id="{BF3C8267-D841-4302-8DCE-A94CC44FA73F}"/>
              </a:ext>
            </a:extLst>
          </p:cNvPr>
          <p:cNvSpPr/>
          <p:nvPr/>
        </p:nvSpPr>
        <p:spPr>
          <a:xfrm>
            <a:off x="447869" y="2558939"/>
            <a:ext cx="6966509" cy="1134478"/>
          </a:xfrm>
          <a:prstGeom prst="rect">
            <a:avLst/>
          </a:prstGeom>
        </p:spPr>
        <p:txBody>
          <a:bodyPr wrap="square">
            <a:spAutoFit/>
          </a:bodyPr>
          <a:lstStyle/>
          <a:p>
            <a:pPr>
              <a:lnSpc>
                <a:spcPct val="107000"/>
              </a:lnSpc>
              <a:spcAft>
                <a:spcPts val="800"/>
              </a:spcAft>
            </a:pPr>
            <a:r>
              <a:rPr lang="ru-RU" sz="1600" b="1" dirty="0">
                <a:solidFill>
                  <a:srgbClr val="990033"/>
                </a:solidFill>
                <a:latin typeface="Calibri" panose="020F0502020204030204" pitchFamily="34" charset="0"/>
                <a:ea typeface="Times New Roman" panose="02020603050405020304" pitchFamily="18" charset="0"/>
                <a:cs typeface="Times New Roman" panose="02020603050405020304" pitchFamily="18" charset="0"/>
              </a:rPr>
              <a:t>Обязательная</a:t>
            </a:r>
            <a:r>
              <a:rPr lang="ru-RU" sz="1600" dirty="0">
                <a:solidFill>
                  <a:schemeClr val="tx2"/>
                </a:solidFill>
                <a:latin typeface="Calibri" panose="020F0502020204030204" pitchFamily="34" charset="0"/>
                <a:ea typeface="Times New Roman" panose="02020603050405020304" pitchFamily="18" charset="0"/>
                <a:cs typeface="Times New Roman" panose="02020603050405020304" pitchFamily="18" charset="0"/>
              </a:rPr>
              <a:t> </a:t>
            </a:r>
            <a:r>
              <a:rPr lang="ru-RU" sz="1600" dirty="0">
                <a:latin typeface="Calibri" panose="020F0502020204030204" pitchFamily="34" charset="0"/>
                <a:ea typeface="Times New Roman" panose="02020603050405020304" pitchFamily="18" charset="0"/>
                <a:cs typeface="Times New Roman" panose="02020603050405020304" pitchFamily="18" charset="0"/>
              </a:rPr>
              <a:t>ротация руководителя задания и лица, осуществляющего внутреннюю оценку качества выполнения аудиторского задания, для аудиторских заданий по проведению аудита бухгалтерской и (или) финансовой отчетности:</a:t>
            </a:r>
          </a:p>
        </p:txBody>
      </p:sp>
      <p:grpSp>
        <p:nvGrpSpPr>
          <p:cNvPr id="13" name="Группа 12">
            <a:extLst>
              <a:ext uri="{FF2B5EF4-FFF2-40B4-BE49-F238E27FC236}">
                <a16:creationId xmlns:a16="http://schemas.microsoft.com/office/drawing/2014/main" id="{76761186-0721-406B-80CC-68269ABB2601}"/>
              </a:ext>
            </a:extLst>
          </p:cNvPr>
          <p:cNvGrpSpPr/>
          <p:nvPr/>
        </p:nvGrpSpPr>
        <p:grpSpPr>
          <a:xfrm>
            <a:off x="7874493" y="626397"/>
            <a:ext cx="3986074" cy="620032"/>
            <a:chOff x="460114" y="1754680"/>
            <a:chExt cx="4242782" cy="1325869"/>
          </a:xfrm>
        </p:grpSpPr>
        <p:sp>
          <p:nvSpPr>
            <p:cNvPr id="14" name="Прямоугольник 13">
              <a:extLst>
                <a:ext uri="{FF2B5EF4-FFF2-40B4-BE49-F238E27FC236}">
                  <a16:creationId xmlns:a16="http://schemas.microsoft.com/office/drawing/2014/main" id="{B7CF1899-CED4-418D-B3C4-70AD9FB0BBEC}"/>
                </a:ext>
              </a:extLst>
            </p:cNvPr>
            <p:cNvSpPr/>
            <p:nvPr/>
          </p:nvSpPr>
          <p:spPr>
            <a:xfrm>
              <a:off x="460114" y="1754680"/>
              <a:ext cx="4242782" cy="1325869"/>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5" name="TextBox 14">
              <a:extLst>
                <a:ext uri="{FF2B5EF4-FFF2-40B4-BE49-F238E27FC236}">
                  <a16:creationId xmlns:a16="http://schemas.microsoft.com/office/drawing/2014/main" id="{DF854527-0424-40FD-9A12-12E1490D2542}"/>
                </a:ext>
              </a:extLst>
            </p:cNvPr>
            <p:cNvSpPr txBox="1"/>
            <p:nvPr/>
          </p:nvSpPr>
          <p:spPr>
            <a:xfrm>
              <a:off x="460114" y="1754680"/>
              <a:ext cx="4242782" cy="11872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98056" tIns="68580" rIns="68580" bIns="68580" numCol="1" spcCol="1270" anchor="ctr" anchorCtr="0">
              <a:noAutofit/>
            </a:bodyPr>
            <a:lstStyle/>
            <a:p>
              <a:pPr lvl="0"/>
              <a:r>
                <a:rPr lang="ru-RU" dirty="0"/>
                <a:t>Этические требования</a:t>
              </a:r>
            </a:p>
          </p:txBody>
        </p:sp>
      </p:grpSp>
      <p:sp>
        <p:nvSpPr>
          <p:cNvPr id="16" name="Прямоугольник 15">
            <a:extLst>
              <a:ext uri="{FF2B5EF4-FFF2-40B4-BE49-F238E27FC236}">
                <a16:creationId xmlns:a16="http://schemas.microsoft.com/office/drawing/2014/main" id="{2F372C63-AEB6-48EB-8E7F-92EA65CC8978}"/>
              </a:ext>
            </a:extLst>
          </p:cNvPr>
          <p:cNvSpPr/>
          <p:nvPr/>
        </p:nvSpPr>
        <p:spPr>
          <a:xfrm>
            <a:off x="3395983" y="1885278"/>
            <a:ext cx="3464090" cy="415498"/>
          </a:xfrm>
          <a:prstGeom prst="rect">
            <a:avLst/>
          </a:prstGeom>
        </p:spPr>
        <p:txBody>
          <a:bodyPr wrap="none">
            <a:spAutoFit/>
          </a:bodyPr>
          <a:lstStyle/>
          <a:p>
            <a:r>
              <a:rPr lang="ru-RU" sz="2100" b="1" dirty="0">
                <a:solidFill>
                  <a:srgbClr val="990033"/>
                </a:solidFill>
                <a:latin typeface="Calibri" panose="020F0502020204030204" pitchFamily="34" charset="0"/>
                <a:ea typeface="Times New Roman" panose="02020603050405020304" pitchFamily="18" charset="0"/>
                <a:cs typeface="Times New Roman" panose="02020603050405020304" pitchFamily="18" charset="0"/>
              </a:rPr>
              <a:t>Не реже одного раза в 7 лет</a:t>
            </a:r>
            <a:endParaRPr lang="ru-RU" sz="2100" b="1" dirty="0">
              <a:solidFill>
                <a:srgbClr val="990033"/>
              </a:solidFill>
            </a:endParaRPr>
          </a:p>
        </p:txBody>
      </p:sp>
      <p:graphicFrame>
        <p:nvGraphicFramePr>
          <p:cNvPr id="18" name="Схема 17">
            <a:extLst>
              <a:ext uri="{FF2B5EF4-FFF2-40B4-BE49-F238E27FC236}">
                <a16:creationId xmlns:a16="http://schemas.microsoft.com/office/drawing/2014/main" id="{FC0D2A7F-6E09-45B5-A5FF-84C86167CFEF}"/>
              </a:ext>
            </a:extLst>
          </p:cNvPr>
          <p:cNvGraphicFramePr/>
          <p:nvPr>
            <p:extLst>
              <p:ext uri="{D42A27DB-BD31-4B8C-83A1-F6EECF244321}">
                <p14:modId xmlns:p14="http://schemas.microsoft.com/office/powerpoint/2010/main" val="2618711698"/>
              </p:ext>
            </p:extLst>
          </p:nvPr>
        </p:nvGraphicFramePr>
        <p:xfrm>
          <a:off x="1222363" y="3564295"/>
          <a:ext cx="5207434" cy="32357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Схема 6">
            <a:extLst>
              <a:ext uri="{FF2B5EF4-FFF2-40B4-BE49-F238E27FC236}">
                <a16:creationId xmlns:a16="http://schemas.microsoft.com/office/drawing/2014/main" id="{B3A3CBC7-62DC-4A51-988D-115C391CCFB0}"/>
              </a:ext>
            </a:extLst>
          </p:cNvPr>
          <p:cNvGraphicFramePr/>
          <p:nvPr>
            <p:extLst>
              <p:ext uri="{D42A27DB-BD31-4B8C-83A1-F6EECF244321}">
                <p14:modId xmlns:p14="http://schemas.microsoft.com/office/powerpoint/2010/main" val="1167116169"/>
              </p:ext>
            </p:extLst>
          </p:nvPr>
        </p:nvGraphicFramePr>
        <p:xfrm>
          <a:off x="6785443" y="1446529"/>
          <a:ext cx="5484312" cy="300076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0" name="Прямоугольник 19">
            <a:extLst>
              <a:ext uri="{FF2B5EF4-FFF2-40B4-BE49-F238E27FC236}">
                <a16:creationId xmlns:a16="http://schemas.microsoft.com/office/drawing/2014/main" id="{545A606A-2B0F-4607-B44B-28670F8D3F33}"/>
              </a:ext>
            </a:extLst>
          </p:cNvPr>
          <p:cNvSpPr/>
          <p:nvPr/>
        </p:nvSpPr>
        <p:spPr>
          <a:xfrm>
            <a:off x="6644401" y="4647392"/>
            <a:ext cx="5402426" cy="2076851"/>
          </a:xfrm>
          <a:prstGeom prst="rect">
            <a:avLst/>
          </a:prstGeom>
        </p:spPr>
        <p:txBody>
          <a:bodyPr wrap="square">
            <a:spAutoFit/>
          </a:bodyPr>
          <a:lstStyle/>
          <a:p>
            <a:pPr>
              <a:lnSpc>
                <a:spcPct val="107000"/>
              </a:lnSpc>
              <a:spcAft>
                <a:spcPts val="800"/>
              </a:spcAft>
            </a:pPr>
            <a:r>
              <a:rPr lang="ru-RU" sz="1100" dirty="0">
                <a:latin typeface="Calibri" panose="020F0502020204030204" pitchFamily="34" charset="0"/>
                <a:ea typeface="Times New Roman" panose="02020603050405020304" pitchFamily="18" charset="0"/>
                <a:cs typeface="Times New Roman" panose="02020603050405020304" pitchFamily="18" charset="0"/>
              </a:rPr>
              <a:t>Аудитор - индивидуальный предприниматель, осуществляющий аудиторскую деятельность без привлечения работников по трудовым договорам, в случае оказания более семи лет подряд </a:t>
            </a:r>
            <a:r>
              <a:rPr lang="ru-RU" sz="1100" b="1" dirty="0">
                <a:latin typeface="Calibri" panose="020F0502020204030204" pitchFamily="34" charset="0"/>
                <a:ea typeface="Times New Roman" panose="02020603050405020304" pitchFamily="18" charset="0"/>
                <a:cs typeface="Times New Roman" panose="02020603050405020304" pitchFamily="18" charset="0"/>
              </a:rPr>
              <a:t>аудиторской услуги по проведению аудита бухгалтерской и (или) финансовой отчетности клиенту</a:t>
            </a:r>
            <a:r>
              <a:rPr lang="ru-RU" sz="1100" dirty="0">
                <a:latin typeface="Calibri" panose="020F0502020204030204" pitchFamily="34" charset="0"/>
                <a:ea typeface="Times New Roman" panose="02020603050405020304" pitchFamily="18" charset="0"/>
                <a:cs typeface="Times New Roman" panose="02020603050405020304" pitchFamily="18" charset="0"/>
              </a:rPr>
              <a:t>, являющемуся организацией, ценные бумаги которой допущены к организованным торгам, или организацией, относящейся в соответствии с законодательством к общественно значимым организациям, должен по истечении указанного срока </a:t>
            </a:r>
            <a:r>
              <a:rPr lang="ru-RU" sz="1100" b="1" dirty="0">
                <a:latin typeface="Calibri" panose="020F0502020204030204" pitchFamily="34" charset="0"/>
                <a:ea typeface="Times New Roman" panose="02020603050405020304" pitchFamily="18" charset="0"/>
                <a:cs typeface="Times New Roman" panose="02020603050405020304" pitchFamily="18" charset="0"/>
              </a:rPr>
              <a:t>предусмотреть перерыв не менее, чем на два года, в оказании этой услуги данному клиенту</a:t>
            </a:r>
            <a:r>
              <a:rPr lang="ru-RU" sz="1100" dirty="0">
                <a:latin typeface="Calibri" panose="020F0502020204030204" pitchFamily="34" charset="0"/>
                <a:ea typeface="Times New Roman" panose="02020603050405020304" pitchFamily="18" charset="0"/>
                <a:cs typeface="Times New Roman" panose="02020603050405020304" pitchFamily="18" charset="0"/>
              </a:rPr>
              <a:t>. </a:t>
            </a:r>
            <a:r>
              <a:rPr lang="ru-RU" sz="1100"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Для </a:t>
            </a:r>
            <a:r>
              <a:rPr lang="ru-RU" sz="1100"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иных аудиторских заданий</a:t>
            </a:r>
            <a:r>
              <a:rPr lang="ru-RU" sz="1100"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 выполняемых для одного и того же клиента на протяжении длительного времени, аудитор - индивидуальный предприниматель должен. </a:t>
            </a:r>
            <a:r>
              <a:rPr lang="ru-RU" sz="1100"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ежегодно подтверждать и документировать отсутствие угрозы близкого знакомства</a:t>
            </a:r>
            <a:endParaRPr lang="ru-RU" sz="1100" dirty="0">
              <a:solidFill>
                <a:srgbClr val="C000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17" name="Прямоугольник 16">
            <a:extLst>
              <a:ext uri="{FF2B5EF4-FFF2-40B4-BE49-F238E27FC236}">
                <a16:creationId xmlns:a16="http://schemas.microsoft.com/office/drawing/2014/main" id="{835E841F-F18E-422B-B46B-9A0551BE1801}"/>
              </a:ext>
            </a:extLst>
          </p:cNvPr>
          <p:cNvSpPr/>
          <p:nvPr/>
        </p:nvSpPr>
        <p:spPr>
          <a:xfrm>
            <a:off x="8042609" y="703613"/>
            <a:ext cx="400055" cy="478015"/>
          </a:xfrm>
          <a:prstGeom prst="rect">
            <a:avLst/>
          </a:prstGeom>
          <a:blipFill>
            <a:blip r:embed="rId14" cstate="print">
              <a:extLst>
                <a:ext uri="{28A0092B-C50C-407E-A947-70E740481C1C}">
                  <a14:useLocalDpi xmlns:a14="http://schemas.microsoft.com/office/drawing/2010/main" val="0"/>
                </a:ext>
                <a:ext uri="{837473B0-CC2E-450A-ABE3-18F120FF3D39}">
                  <a1611:picAttrSrcUrl xmlns:a1611="http://schemas.microsoft.com/office/drawing/2016/11/main" r:id="rId15"/>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7702712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166371"/>
            <a:ext cx="1105384" cy="920050"/>
          </a:xfrm>
          <a:prstGeom prst="rect">
            <a:avLst/>
          </a:prstGeom>
        </p:spPr>
      </p:pic>
      <p:sp>
        <p:nvSpPr>
          <p:cNvPr id="21" name="Прямоугольник 20">
            <a:extLst>
              <a:ext uri="{FF2B5EF4-FFF2-40B4-BE49-F238E27FC236}">
                <a16:creationId xmlns:a16="http://schemas.microsoft.com/office/drawing/2014/main" id="{09742E34-626E-4753-AC17-EAEB2BC7FF8E}"/>
              </a:ext>
            </a:extLst>
          </p:cNvPr>
          <p:cNvSpPr/>
          <p:nvPr/>
        </p:nvSpPr>
        <p:spPr>
          <a:xfrm>
            <a:off x="2217052" y="812296"/>
            <a:ext cx="9286043" cy="369332"/>
          </a:xfrm>
          <a:prstGeom prst="rect">
            <a:avLst/>
          </a:prstGeom>
        </p:spPr>
        <p:txBody>
          <a:bodyPr wrap="square">
            <a:spAutoFit/>
          </a:bodyPr>
          <a:lstStyle/>
          <a:p>
            <a:pPr>
              <a:spcAft>
                <a:spcPts val="0"/>
              </a:spcAft>
            </a:pPr>
            <a:endParaRPr lang="ru-RU" dirty="0">
              <a:latin typeface="Arial" panose="020B0604020202020204" pitchFamily="34" charset="0"/>
              <a:ea typeface="Times New Roman" panose="02020603050405020304" pitchFamily="18" charset="0"/>
            </a:endParaRPr>
          </a:p>
        </p:txBody>
      </p:sp>
      <p:sp>
        <p:nvSpPr>
          <p:cNvPr id="3" name="Прямоугольник 2">
            <a:extLst>
              <a:ext uri="{FF2B5EF4-FFF2-40B4-BE49-F238E27FC236}">
                <a16:creationId xmlns:a16="http://schemas.microsoft.com/office/drawing/2014/main" id="{B9223F00-89D6-4589-858F-E6E0889465DA}"/>
              </a:ext>
            </a:extLst>
          </p:cNvPr>
          <p:cNvSpPr/>
          <p:nvPr/>
        </p:nvSpPr>
        <p:spPr>
          <a:xfrm>
            <a:off x="4687410" y="736847"/>
            <a:ext cx="7041170" cy="4706481"/>
          </a:xfrm>
          <a:prstGeom prst="rect">
            <a:avLst/>
          </a:prstGeom>
        </p:spPr>
        <p:txBody>
          <a:bodyPr wrap="square">
            <a:spAutoFit/>
          </a:bodyPr>
          <a:lstStyle/>
          <a:p>
            <a:pPr>
              <a:lnSpc>
                <a:spcPct val="107000"/>
              </a:lnSpc>
              <a:spcAft>
                <a:spcPts val="800"/>
              </a:spcAft>
            </a:pPr>
            <a:r>
              <a:rPr lang="ru-RU" sz="1600" dirty="0">
                <a:latin typeface="Calibri" panose="020F0502020204030204" pitchFamily="34" charset="0"/>
                <a:ea typeface="Times New Roman" panose="02020603050405020304" pitchFamily="18" charset="0"/>
                <a:cs typeface="Times New Roman" panose="02020603050405020304" pitchFamily="18" charset="0"/>
              </a:rPr>
              <a:t>Каждый работник ежегодно (как минимум) письменно подтверждает соблюдение установленных принципов и процедур в отношении принципа независимости. </a:t>
            </a:r>
          </a:p>
          <a:p>
            <a:pPr>
              <a:lnSpc>
                <a:spcPct val="107000"/>
              </a:lnSpc>
              <a:spcAft>
                <a:spcPts val="800"/>
              </a:spcAft>
            </a:pPr>
            <a:r>
              <a:rPr lang="ru-RU" sz="1600" b="1" dirty="0">
                <a:solidFill>
                  <a:schemeClr val="accent6">
                    <a:lumMod val="50000"/>
                  </a:schemeClr>
                </a:solidFill>
                <a:latin typeface="Calibri" panose="020F0502020204030204" pitchFamily="34" charset="0"/>
                <a:ea typeface="Times New Roman" panose="02020603050405020304" pitchFamily="18" charset="0"/>
                <a:cs typeface="Times New Roman" panose="02020603050405020304" pitchFamily="18" charset="0"/>
              </a:rPr>
              <a:t>Аудитор - индивидуальный предприниматель, осуществляющий аудиторскую деятельность без привлечения работников по трудовым договорам, должен лично заполнять такое подтверждение.</a:t>
            </a:r>
          </a:p>
          <a:p>
            <a:pPr>
              <a:lnSpc>
                <a:spcPct val="107000"/>
              </a:lnSpc>
              <a:spcAft>
                <a:spcPts val="800"/>
              </a:spcAft>
            </a:pPr>
            <a:r>
              <a:rPr lang="ru-RU" sz="1600" dirty="0">
                <a:latin typeface="Calibri" panose="020F0502020204030204" pitchFamily="34" charset="0"/>
                <a:ea typeface="Times New Roman" panose="02020603050405020304" pitchFamily="18" charset="0"/>
                <a:cs typeface="Times New Roman" panose="02020603050405020304" pitchFamily="18" charset="0"/>
              </a:rPr>
              <a:t>Предоставленные подтверждения анализируются руководством аудиторской организации, аудитором - индивидуальным предпринимателем на предмет того, что работники:</a:t>
            </a:r>
          </a:p>
          <a:p>
            <a:pPr marL="400050" indent="-400050">
              <a:lnSpc>
                <a:spcPct val="107000"/>
              </a:lnSpc>
              <a:spcAft>
                <a:spcPts val="800"/>
              </a:spcAft>
              <a:buFont typeface="+mj-lt"/>
              <a:buAutoNum type="romanUcPeriod"/>
            </a:pPr>
            <a:r>
              <a:rPr lang="ru-RU" sz="1600" dirty="0">
                <a:latin typeface="Calibri" panose="020F0502020204030204" pitchFamily="34" charset="0"/>
                <a:ea typeface="Times New Roman" panose="02020603050405020304" pitchFamily="18" charset="0"/>
                <a:cs typeface="Times New Roman" panose="02020603050405020304" pitchFamily="18" charset="0"/>
              </a:rPr>
              <a:t>ознакомлены с требованиями аудиторской организации, аудитора - индивидуального предпринимателя в отношении соблюдения принципа независимости и иных этических требований;</a:t>
            </a:r>
          </a:p>
          <a:p>
            <a:pPr marL="400050" indent="-400050">
              <a:lnSpc>
                <a:spcPct val="107000"/>
              </a:lnSpc>
              <a:spcAft>
                <a:spcPts val="800"/>
              </a:spcAft>
              <a:buFont typeface="+mj-lt"/>
              <a:buAutoNum type="romanUcPeriod"/>
            </a:pPr>
            <a:r>
              <a:rPr lang="ru-RU" sz="1600" dirty="0">
                <a:latin typeface="Calibri" panose="020F0502020204030204" pitchFamily="34" charset="0"/>
                <a:ea typeface="Times New Roman" panose="02020603050405020304" pitchFamily="18" charset="0"/>
                <a:cs typeface="Times New Roman" panose="02020603050405020304" pitchFamily="18" charset="0"/>
              </a:rPr>
              <a:t>соблюдали установленные аудиторской организацией, аудитором - индивидуальным предпринимателем принципы и процедуры в отношении принципа независимости с момента последнего представления подтверждения.</a:t>
            </a:r>
          </a:p>
        </p:txBody>
      </p:sp>
      <p:sp>
        <p:nvSpPr>
          <p:cNvPr id="12" name="Прямоугольник 11">
            <a:extLst>
              <a:ext uri="{FF2B5EF4-FFF2-40B4-BE49-F238E27FC236}">
                <a16:creationId xmlns:a16="http://schemas.microsoft.com/office/drawing/2014/main" id="{22FAF628-12C9-4837-A75A-727BE2A44938}"/>
              </a:ext>
            </a:extLst>
          </p:cNvPr>
          <p:cNvSpPr/>
          <p:nvPr/>
        </p:nvSpPr>
        <p:spPr>
          <a:xfrm>
            <a:off x="168677" y="2281561"/>
            <a:ext cx="4429956" cy="2062103"/>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ru-RU" sz="1600" dirty="0">
                <a:solidFill>
                  <a:srgbClr val="000000"/>
                </a:solidFill>
                <a:latin typeface="Times New Roman" panose="02020603050405020304" pitchFamily="18" charset="0"/>
                <a:cs typeface="Times New Roman" panose="02020603050405020304" pitchFamily="18" charset="0"/>
              </a:rPr>
              <a:t>2.2.6.</a:t>
            </a:r>
            <a:r>
              <a:rPr lang="ru-RU" sz="1600" dirty="0">
                <a:latin typeface="Times New Roman" panose="02020603050405020304" pitchFamily="18" charset="0"/>
                <a:cs typeface="Times New Roman" panose="02020603050405020304" pitchFamily="18" charset="0"/>
              </a:rPr>
              <a:t> </a:t>
            </a:r>
            <a:r>
              <a:rPr lang="ru-RU" sz="1600" dirty="0">
                <a:solidFill>
                  <a:srgbClr val="000000"/>
                </a:solidFill>
                <a:latin typeface="Times New Roman" panose="02020603050405020304" pitchFamily="18" charset="0"/>
                <a:cs typeface="Times New Roman" panose="02020603050405020304" pitchFamily="18" charset="0"/>
              </a:rPr>
              <a:t>Внутренние правила оценки качества устанавливают необходимость </a:t>
            </a:r>
            <a:r>
              <a:rPr lang="ru-RU" sz="1600" b="1" dirty="0">
                <a:solidFill>
                  <a:srgbClr val="3366CC"/>
                </a:solidFill>
                <a:latin typeface="Times New Roman" panose="02020603050405020304" pitchFamily="18" charset="0"/>
                <a:cs typeface="Times New Roman" panose="02020603050405020304" pitchFamily="18" charset="0"/>
              </a:rPr>
              <a:t>не менее одного раза в год получать письменное подтверждение независимости </a:t>
            </a:r>
            <a:r>
              <a:rPr lang="ru-RU" sz="1600" dirty="0">
                <a:solidFill>
                  <a:srgbClr val="000000"/>
                </a:solidFill>
                <a:latin typeface="Times New Roman" panose="02020603050405020304" pitchFamily="18" charset="0"/>
                <a:cs typeface="Times New Roman" panose="02020603050405020304" pitchFamily="18" charset="0"/>
              </a:rPr>
              <a:t>от всех работников аудиторской организации, аудитора – индивидуального предпринимателя, которые обязаны быть независимыми в соответствии с этическими требованиями..</a:t>
            </a:r>
            <a:r>
              <a:rPr lang="ru-RU" sz="1600" dirty="0">
                <a:latin typeface="Times New Roman" panose="02020603050405020304" pitchFamily="18" charset="0"/>
                <a:cs typeface="Times New Roman" panose="02020603050405020304" pitchFamily="18" charset="0"/>
              </a:rPr>
              <a:t> </a:t>
            </a:r>
          </a:p>
        </p:txBody>
      </p:sp>
      <p:pic>
        <p:nvPicPr>
          <p:cNvPr id="19" name="Рисунок 18" descr="Стрелка: небольшой изгиб">
            <a:extLst>
              <a:ext uri="{FF2B5EF4-FFF2-40B4-BE49-F238E27FC236}">
                <a16:creationId xmlns:a16="http://schemas.microsoft.com/office/drawing/2014/main" id="{B1E0C33C-57C7-4F22-8942-F3D534A5291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64817" y="5682960"/>
            <a:ext cx="914400" cy="914400"/>
          </a:xfrm>
          <a:prstGeom prst="rect">
            <a:avLst/>
          </a:prstGeom>
        </p:spPr>
      </p:pic>
      <p:sp>
        <p:nvSpPr>
          <p:cNvPr id="20" name="Прямоугольник 19">
            <a:extLst>
              <a:ext uri="{FF2B5EF4-FFF2-40B4-BE49-F238E27FC236}">
                <a16:creationId xmlns:a16="http://schemas.microsoft.com/office/drawing/2014/main" id="{8FB8D662-03E6-4FAE-9607-75DE78BB8819}"/>
              </a:ext>
            </a:extLst>
          </p:cNvPr>
          <p:cNvSpPr/>
          <p:nvPr/>
        </p:nvSpPr>
        <p:spPr>
          <a:xfrm>
            <a:off x="2583402" y="5443328"/>
            <a:ext cx="9135122" cy="1056700"/>
          </a:xfrm>
          <a:prstGeom prst="rect">
            <a:avLst/>
          </a:prstGeom>
        </p:spPr>
        <p:txBody>
          <a:bodyPr wrap="square">
            <a:spAutoFit/>
          </a:bodyPr>
          <a:lstStyle/>
          <a:p>
            <a:pPr algn="just">
              <a:spcAft>
                <a:spcPts val="800"/>
              </a:spcAft>
            </a:pPr>
            <a:r>
              <a:rPr lang="ru-RU" sz="14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Предоставляют ли члены аудиторской группы</a:t>
            </a:r>
            <a:r>
              <a:rPr lang="ru-RU" sz="1400" dirty="0">
                <a:solidFill>
                  <a:schemeClr val="accent6">
                    <a:lumMod val="50000"/>
                  </a:schemeClr>
                </a:solidFill>
                <a:latin typeface="Times New Roman" panose="02020603050405020304" pitchFamily="18" charset="0"/>
                <a:cs typeface="Times New Roman" panose="02020603050405020304" pitchFamily="18" charset="0"/>
              </a:rPr>
              <a:t> письменное подтверждение независимости от аудируемого лица. </a:t>
            </a:r>
            <a:endParaRPr lang="ru-RU" sz="14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ru-RU" sz="14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Приведите политики и процедуры, устанавливающие обязанность и форму предоставления такого подтверждения, включая требования к хранению подтверждений, а также того, что они предоставляются в документарной или электронной форме.</a:t>
            </a:r>
          </a:p>
        </p:txBody>
      </p:sp>
    </p:spTree>
    <p:extLst>
      <p:ext uri="{BB962C8B-B14F-4D97-AF65-F5344CB8AC3E}">
        <p14:creationId xmlns:p14="http://schemas.microsoft.com/office/powerpoint/2010/main" val="7785910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166371"/>
            <a:ext cx="1105384" cy="920050"/>
          </a:xfrm>
          <a:prstGeom prst="rect">
            <a:avLst/>
          </a:prstGeom>
        </p:spPr>
      </p:pic>
      <p:sp>
        <p:nvSpPr>
          <p:cNvPr id="21" name="Прямоугольник 20">
            <a:extLst>
              <a:ext uri="{FF2B5EF4-FFF2-40B4-BE49-F238E27FC236}">
                <a16:creationId xmlns:a16="http://schemas.microsoft.com/office/drawing/2014/main" id="{09742E34-626E-4753-AC17-EAEB2BC7FF8E}"/>
              </a:ext>
            </a:extLst>
          </p:cNvPr>
          <p:cNvSpPr/>
          <p:nvPr/>
        </p:nvSpPr>
        <p:spPr>
          <a:xfrm>
            <a:off x="2217052" y="812296"/>
            <a:ext cx="9286043" cy="369332"/>
          </a:xfrm>
          <a:prstGeom prst="rect">
            <a:avLst/>
          </a:prstGeom>
        </p:spPr>
        <p:txBody>
          <a:bodyPr wrap="square">
            <a:spAutoFit/>
          </a:bodyPr>
          <a:lstStyle/>
          <a:p>
            <a:pPr>
              <a:spcAft>
                <a:spcPts val="0"/>
              </a:spcAft>
            </a:pPr>
            <a:endParaRPr lang="ru-RU" dirty="0">
              <a:latin typeface="Arial" panose="020B0604020202020204" pitchFamily="34" charset="0"/>
              <a:ea typeface="Times New Roman" panose="02020603050405020304" pitchFamily="18" charset="0"/>
            </a:endParaRPr>
          </a:p>
        </p:txBody>
      </p:sp>
      <p:sp>
        <p:nvSpPr>
          <p:cNvPr id="18" name="Прямоугольник 17">
            <a:extLst>
              <a:ext uri="{FF2B5EF4-FFF2-40B4-BE49-F238E27FC236}">
                <a16:creationId xmlns:a16="http://schemas.microsoft.com/office/drawing/2014/main" id="{DC687E4C-C3FE-4336-981B-33F0690C6CAF}"/>
              </a:ext>
            </a:extLst>
          </p:cNvPr>
          <p:cNvSpPr/>
          <p:nvPr/>
        </p:nvSpPr>
        <p:spPr>
          <a:xfrm rot="10800000" flipV="1">
            <a:off x="250934" y="1412450"/>
            <a:ext cx="11582999" cy="532453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ru-RU" sz="2000" dirty="0">
                <a:solidFill>
                  <a:srgbClr val="000000"/>
                </a:solidFill>
                <a:latin typeface="Times New Roman" panose="02020603050405020304" pitchFamily="18" charset="0"/>
                <a:cs typeface="Times New Roman" panose="02020603050405020304" pitchFamily="18" charset="0"/>
              </a:rPr>
              <a:t>2.2.7.</a:t>
            </a:r>
            <a:r>
              <a:rPr lang="ru-RU" sz="2000" dirty="0">
                <a:latin typeface="Times New Roman" panose="02020603050405020304" pitchFamily="18" charset="0"/>
                <a:cs typeface="Times New Roman" panose="02020603050405020304" pitchFamily="18" charset="0"/>
              </a:rPr>
              <a:t> </a:t>
            </a:r>
            <a:r>
              <a:rPr lang="ru-RU" sz="2000" dirty="0">
                <a:solidFill>
                  <a:srgbClr val="000000"/>
                </a:solidFill>
                <a:latin typeface="Times New Roman" panose="02020603050405020304" pitchFamily="18" charset="0"/>
                <a:cs typeface="Times New Roman" panose="02020603050405020304" pitchFamily="18" charset="0"/>
              </a:rPr>
              <a:t>Внутренние правила оценки качества предусматривают предоставление </a:t>
            </a:r>
            <a:r>
              <a:rPr lang="ru-RU" sz="2000" b="1" dirty="0">
                <a:solidFill>
                  <a:srgbClr val="3366CC"/>
                </a:solidFill>
                <a:latin typeface="Times New Roman" panose="02020603050405020304" pitchFamily="18" charset="0"/>
                <a:cs typeface="Times New Roman" panose="02020603050405020304" pitchFamily="18" charset="0"/>
              </a:rPr>
              <a:t>не позднее даты начала выполнения аудиторского задания и на дату подписания итоговых документов</a:t>
            </a:r>
            <a:r>
              <a:rPr lang="ru-RU" sz="2000" dirty="0">
                <a:solidFill>
                  <a:srgbClr val="000000"/>
                </a:solidFill>
                <a:latin typeface="Times New Roman" panose="02020603050405020304" pitchFamily="18" charset="0"/>
                <a:cs typeface="Times New Roman" panose="02020603050405020304" pitchFamily="18" charset="0"/>
              </a:rPr>
              <a:t> каждым участником аудиторской группы  </a:t>
            </a:r>
            <a:r>
              <a:rPr lang="ru-RU" sz="2000" b="1" dirty="0">
                <a:solidFill>
                  <a:srgbClr val="3366CC"/>
                </a:solidFill>
                <a:latin typeface="Times New Roman" panose="02020603050405020304" pitchFamily="18" charset="0"/>
                <a:cs typeface="Times New Roman" panose="02020603050405020304" pitchFamily="18" charset="0"/>
              </a:rPr>
              <a:t>письменного подтверждения соблюдения им принципа независимости</a:t>
            </a:r>
            <a:r>
              <a:rPr lang="ru-RU" sz="2000" dirty="0">
                <a:solidFill>
                  <a:srgbClr val="000000"/>
                </a:solidFill>
                <a:latin typeface="Times New Roman" panose="02020603050405020304" pitchFamily="18" charset="0"/>
                <a:cs typeface="Times New Roman" panose="02020603050405020304" pitchFamily="18" charset="0"/>
              </a:rPr>
              <a:t> и отсутствия обстоятельств, которые могут привести к возникновению угроз независимости, при выполнении конкретного аудиторского задания.</a:t>
            </a:r>
            <a:r>
              <a:rPr lang="ru-RU" sz="2000" dirty="0">
                <a:latin typeface="Times New Roman" panose="02020603050405020304" pitchFamily="18" charset="0"/>
                <a:cs typeface="Times New Roman" panose="02020603050405020304" pitchFamily="18" charset="0"/>
              </a:rPr>
              <a:t> </a:t>
            </a:r>
            <a:r>
              <a:rPr lang="ru-RU" sz="2000" b="1" dirty="0">
                <a:solidFill>
                  <a:srgbClr val="FF0000"/>
                </a:solidFill>
                <a:latin typeface="Times New Roman" panose="02020603050405020304" pitchFamily="18" charset="0"/>
                <a:cs typeface="Times New Roman" panose="02020603050405020304" pitchFamily="18" charset="0"/>
              </a:rPr>
              <a:t>Для АО</a:t>
            </a:r>
          </a:p>
          <a:p>
            <a:endParaRPr lang="ru-RU" sz="2000" b="1" dirty="0">
              <a:solidFill>
                <a:srgbClr val="FF0000"/>
              </a:solidFill>
              <a:latin typeface="Times New Roman" panose="02020603050405020304" pitchFamily="18" charset="0"/>
              <a:cs typeface="Times New Roman" panose="02020603050405020304" pitchFamily="18" charset="0"/>
            </a:endParaRPr>
          </a:p>
          <a:p>
            <a:r>
              <a:rPr lang="ru-RU" sz="2000" dirty="0">
                <a:solidFill>
                  <a:schemeClr val="tx1"/>
                </a:solidFill>
                <a:latin typeface="Times New Roman" panose="02020603050405020304" pitchFamily="18" charset="0"/>
                <a:cs typeface="Times New Roman" panose="02020603050405020304" pitchFamily="18" charset="0"/>
              </a:rPr>
              <a:t>2.2.7. Принципы и процедуры в отношении соблюдения принципов независимости, честности и объективности, установленные аудитором - индивидуальным предпринимателем, предусматривают накопление значимой информации, необходимой для оценки угроз соблюдению принципов независимости, честности и объективности, поддержание ее в актуальном состоянии для целей оперативного определения угрозы соблюдения принципов независимости, честности и объективности. </a:t>
            </a:r>
            <a:r>
              <a:rPr lang="ru-RU" sz="2000" b="1" dirty="0">
                <a:solidFill>
                  <a:srgbClr val="FF0000"/>
                </a:solidFill>
                <a:latin typeface="Times New Roman" panose="02020603050405020304" pitchFamily="18" charset="0"/>
                <a:cs typeface="Times New Roman" panose="02020603050405020304" pitchFamily="18" charset="0"/>
              </a:rPr>
              <a:t>Для АИП</a:t>
            </a:r>
          </a:p>
          <a:p>
            <a:endParaRPr lang="ru-RU" sz="2000" b="1" dirty="0">
              <a:solidFill>
                <a:srgbClr val="FF0000"/>
              </a:solidFill>
              <a:latin typeface="Times New Roman" panose="02020603050405020304" pitchFamily="18" charset="0"/>
              <a:cs typeface="Times New Roman" panose="02020603050405020304" pitchFamily="18" charset="0"/>
            </a:endParaRPr>
          </a:p>
          <a:p>
            <a:r>
              <a:rPr lang="ru-RU" sz="2000" dirty="0">
                <a:solidFill>
                  <a:schemeClr val="tx1"/>
                </a:solidFill>
                <a:latin typeface="Times New Roman" panose="02020603050405020304" pitchFamily="18" charset="0"/>
                <a:cs typeface="Times New Roman" panose="02020603050405020304" pitchFamily="18" charset="0"/>
              </a:rPr>
              <a:t>2.3.4. Внутренние правила оценки качества содержат принципы и процедуры, обеспечивающие разумную уверенность в том, что решение вопроса о сотрудничестве с клиентом, принятии аудиторского задания основывается на результатах оценки возможности соблюдения этических требований. </a:t>
            </a:r>
            <a:r>
              <a:rPr lang="ru-RU" sz="2000" b="1" dirty="0">
                <a:solidFill>
                  <a:srgbClr val="FF0000"/>
                </a:solidFill>
                <a:latin typeface="Times New Roman" panose="02020603050405020304" pitchFamily="18" charset="0"/>
                <a:cs typeface="Times New Roman" panose="02020603050405020304" pitchFamily="18" charset="0"/>
              </a:rPr>
              <a:t>Для АИП</a:t>
            </a:r>
          </a:p>
        </p:txBody>
      </p:sp>
    </p:spTree>
    <p:extLst>
      <p:ext uri="{BB962C8B-B14F-4D97-AF65-F5344CB8AC3E}">
        <p14:creationId xmlns:p14="http://schemas.microsoft.com/office/powerpoint/2010/main" val="5476862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166371"/>
            <a:ext cx="1105384" cy="920050"/>
          </a:xfrm>
          <a:prstGeom prst="rect">
            <a:avLst/>
          </a:prstGeom>
        </p:spPr>
      </p:pic>
      <p:sp>
        <p:nvSpPr>
          <p:cNvPr id="11" name="Номер слайда 10"/>
          <p:cNvSpPr>
            <a:spLocks noGrp="1"/>
          </p:cNvSpPr>
          <p:nvPr>
            <p:ph type="sldNum" sz="quarter" idx="12"/>
          </p:nvPr>
        </p:nvSpPr>
        <p:spPr/>
        <p:txBody>
          <a:bodyPr/>
          <a:lstStyle/>
          <a:p>
            <a:fld id="{DCA76B31-08E0-4C3E-A5E7-C17239BFB4A2}" type="slidenum">
              <a:rPr lang="ru-RU" smtClean="0"/>
              <a:t>43</a:t>
            </a:fld>
            <a:endParaRPr lang="ru-RU" dirty="0"/>
          </a:p>
        </p:txBody>
      </p:sp>
      <p:sp>
        <p:nvSpPr>
          <p:cNvPr id="12" name="TextBox 11">
            <a:extLst>
              <a:ext uri="{FF2B5EF4-FFF2-40B4-BE49-F238E27FC236}">
                <a16:creationId xmlns:a16="http://schemas.microsoft.com/office/drawing/2014/main" id="{AF101C75-902B-486D-88EF-AA0B9AB70FE1}"/>
              </a:ext>
            </a:extLst>
          </p:cNvPr>
          <p:cNvSpPr txBox="1"/>
          <p:nvPr/>
        </p:nvSpPr>
        <p:spPr>
          <a:xfrm>
            <a:off x="1729991" y="136525"/>
            <a:ext cx="8621933" cy="307777"/>
          </a:xfrm>
          <a:prstGeom prst="rect">
            <a:avLst/>
          </a:prstGeom>
          <a:noFill/>
        </p:spPr>
        <p:txBody>
          <a:bodyPr wrap="square" rtlCol="0">
            <a:spAutoFit/>
          </a:bodyPr>
          <a:lstStyle/>
          <a:p>
            <a:r>
              <a:rPr lang="ru-RU" sz="1400" b="1" dirty="0">
                <a:solidFill>
                  <a:srgbClr val="990033"/>
                </a:solidFill>
                <a:latin typeface="Arial" panose="020B0604020202020204" pitchFamily="34" charset="0"/>
                <a:cs typeface="Arial" panose="020B0604020202020204" pitchFamily="34" charset="0"/>
              </a:rPr>
              <a:t>ФОРМА САМООЦЕНКИ. РАЗДЕЛ 2. ЭЛЕМЕНТЫ СИСТЕМЫ ВНУТРЕННЕЙ ОЦЕНКИ КАЧЕСТВА</a:t>
            </a:r>
            <a:endParaRPr lang="x-none" sz="1400" b="1" dirty="0">
              <a:solidFill>
                <a:srgbClr val="990033"/>
              </a:solidFill>
              <a:latin typeface="Arial" panose="020B0604020202020204" pitchFamily="34" charset="0"/>
              <a:cs typeface="Arial" panose="020B0604020202020204" pitchFamily="34" charset="0"/>
            </a:endParaRPr>
          </a:p>
        </p:txBody>
      </p:sp>
      <p:sp>
        <p:nvSpPr>
          <p:cNvPr id="2" name="Прямоугольник 1">
            <a:extLst>
              <a:ext uri="{FF2B5EF4-FFF2-40B4-BE49-F238E27FC236}">
                <a16:creationId xmlns:a16="http://schemas.microsoft.com/office/drawing/2014/main" id="{C0C03605-0F51-4079-AE93-40CDB2C4A592}"/>
              </a:ext>
            </a:extLst>
          </p:cNvPr>
          <p:cNvSpPr/>
          <p:nvPr/>
        </p:nvSpPr>
        <p:spPr>
          <a:xfrm>
            <a:off x="402455" y="1686757"/>
            <a:ext cx="11458112" cy="255454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ru-RU" sz="2000" dirty="0">
                <a:solidFill>
                  <a:srgbClr val="000000"/>
                </a:solidFill>
                <a:latin typeface="Times New Roman" panose="02020603050405020304" pitchFamily="18" charset="0"/>
                <a:cs typeface="Times New Roman" panose="02020603050405020304" pitchFamily="18" charset="0"/>
              </a:rPr>
              <a:t>2.2.9.</a:t>
            </a:r>
            <a:r>
              <a:rPr lang="ru-RU" sz="2000" dirty="0">
                <a:latin typeface="Times New Roman" panose="02020603050405020304" pitchFamily="18" charset="0"/>
                <a:cs typeface="Times New Roman" panose="02020603050405020304" pitchFamily="18" charset="0"/>
              </a:rPr>
              <a:t> </a:t>
            </a:r>
            <a:r>
              <a:rPr lang="ru-RU" sz="2000" dirty="0">
                <a:solidFill>
                  <a:srgbClr val="000000"/>
                </a:solidFill>
                <a:latin typeface="Times New Roman" panose="02020603050405020304" pitchFamily="18" charset="0"/>
                <a:cs typeface="Times New Roman" panose="02020603050405020304" pitchFamily="18" charset="0"/>
              </a:rPr>
              <a:t>Внутренние правила оценки качества предусматривают назначение работника аудиторской организации, ответственного за рассмотрение вопросов, связанных с соблюдением принципа независимости и принятием надлежащих мер по обеспечению его соблюдения всеми работниками, в том числе за разрешение конфликтных вопросов, связанных с соблюдением принципа независимости, анализ взаимоотношений аудиторской организации с клиентами с целью выявления обстоятельств, которые могут привести к возникновению угроз независимости или свидетельствуют о наличии таких угроз, сбор и поддержание в актуальном состоянии информации по всем заказчикам аудиторских и профессиональных услуг, а также аудируемым лицам.</a:t>
            </a:r>
            <a:endParaRPr lang="ru-RU" sz="2000" dirty="0">
              <a:latin typeface="Times New Roman" panose="02020603050405020304" pitchFamily="18" charset="0"/>
              <a:cs typeface="Times New Roman" panose="02020603050405020304" pitchFamily="18" charset="0"/>
            </a:endParaRPr>
          </a:p>
        </p:txBody>
      </p:sp>
      <p:sp>
        <p:nvSpPr>
          <p:cNvPr id="9" name="Прямоугольник 8">
            <a:extLst>
              <a:ext uri="{FF2B5EF4-FFF2-40B4-BE49-F238E27FC236}">
                <a16:creationId xmlns:a16="http://schemas.microsoft.com/office/drawing/2014/main" id="{616CAA7F-0F29-4C6F-8B74-99FCBCAE94A4}"/>
              </a:ext>
            </a:extLst>
          </p:cNvPr>
          <p:cNvSpPr/>
          <p:nvPr/>
        </p:nvSpPr>
        <p:spPr>
          <a:xfrm>
            <a:off x="1729991" y="444302"/>
            <a:ext cx="9988533" cy="276999"/>
          </a:xfrm>
          <a:prstGeom prst="rect">
            <a:avLst/>
          </a:prstGeom>
        </p:spPr>
        <p:txBody>
          <a:bodyPr wrap="square">
            <a:spAutoFit/>
          </a:bodyPr>
          <a:lstStyle/>
          <a:p>
            <a:r>
              <a:rPr lang="ru-RU" sz="1200" dirty="0">
                <a:solidFill>
                  <a:srgbClr val="990033"/>
                </a:solidFill>
                <a:latin typeface="Arial" panose="020B0604020202020204" pitchFamily="34" charset="0"/>
                <a:ea typeface="Calibri" panose="020F0502020204030204" pitchFamily="34" charset="0"/>
                <a:cs typeface="Arial" panose="020B0604020202020204" pitchFamily="34" charset="0"/>
              </a:rPr>
              <a:t>2.2.  ЭТИЧЕСКИЕ ТРЕБОВАНИЯ</a:t>
            </a:r>
            <a:endParaRPr lang="ru-RU" sz="1200" dirty="0">
              <a:solidFill>
                <a:srgbClr val="990033"/>
              </a:solidFill>
              <a:latin typeface="Arial" panose="020B0604020202020204" pitchFamily="34" charset="0"/>
              <a:cs typeface="Arial" panose="020B0604020202020204" pitchFamily="34" charset="0"/>
            </a:endParaRPr>
          </a:p>
        </p:txBody>
      </p:sp>
      <p:pic>
        <p:nvPicPr>
          <p:cNvPr id="13" name="Рисунок 12" descr="Справа налево (обратно)">
            <a:extLst>
              <a:ext uri="{FF2B5EF4-FFF2-40B4-BE49-F238E27FC236}">
                <a16:creationId xmlns:a16="http://schemas.microsoft.com/office/drawing/2014/main" id="{712A678C-D8F1-4E2B-81E8-CEB90C9F5A7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840370">
            <a:off x="1259151" y="4592127"/>
            <a:ext cx="929947" cy="929947"/>
          </a:xfrm>
          <a:prstGeom prst="rect">
            <a:avLst/>
          </a:prstGeom>
        </p:spPr>
      </p:pic>
      <p:sp>
        <p:nvSpPr>
          <p:cNvPr id="14" name="Прямоугольник 13">
            <a:extLst>
              <a:ext uri="{FF2B5EF4-FFF2-40B4-BE49-F238E27FC236}">
                <a16:creationId xmlns:a16="http://schemas.microsoft.com/office/drawing/2014/main" id="{76F5CA84-1540-4E6C-8BF0-4E66B5F1149E}"/>
              </a:ext>
            </a:extLst>
          </p:cNvPr>
          <p:cNvSpPr/>
          <p:nvPr/>
        </p:nvSpPr>
        <p:spPr>
          <a:xfrm>
            <a:off x="2381149" y="4740677"/>
            <a:ext cx="9248600" cy="830997"/>
          </a:xfrm>
          <a:prstGeom prst="rect">
            <a:avLst/>
          </a:prstGeom>
        </p:spPr>
        <p:txBody>
          <a:bodyPr wrap="square">
            <a:spAutoFit/>
          </a:bodyPr>
          <a:lstStyle/>
          <a:p>
            <a:pPr algn="just"/>
            <a:r>
              <a:rPr lang="ru-RU" sz="1600" dirty="0">
                <a:solidFill>
                  <a:schemeClr val="accent6">
                    <a:lumMod val="50000"/>
                  </a:schemeClr>
                </a:solidFill>
                <a:latin typeface="Times New Roman" panose="02020603050405020304" pitchFamily="18" charset="0"/>
                <a:cs typeface="Times New Roman" panose="02020603050405020304" pitchFamily="18" charset="0"/>
              </a:rPr>
              <a:t>Принципы и процедуры в отношении назначения работника аудиторской организации, ответственного за рассмотрение вопросов, связанных с соблюдением принципа независимости и принятием надлежащих мер по обеспечению его соблюдения всеми работниками. </a:t>
            </a:r>
          </a:p>
        </p:txBody>
      </p:sp>
    </p:spTree>
    <p:extLst>
      <p:ext uri="{BB962C8B-B14F-4D97-AF65-F5344CB8AC3E}">
        <p14:creationId xmlns:p14="http://schemas.microsoft.com/office/powerpoint/2010/main" val="18546938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166371"/>
            <a:ext cx="1105384" cy="920050"/>
          </a:xfrm>
          <a:prstGeom prst="rect">
            <a:avLst/>
          </a:prstGeom>
        </p:spPr>
      </p:pic>
      <p:sp>
        <p:nvSpPr>
          <p:cNvPr id="11" name="Номер слайда 10"/>
          <p:cNvSpPr>
            <a:spLocks noGrp="1"/>
          </p:cNvSpPr>
          <p:nvPr>
            <p:ph type="sldNum" sz="quarter" idx="12"/>
          </p:nvPr>
        </p:nvSpPr>
        <p:spPr/>
        <p:txBody>
          <a:bodyPr/>
          <a:lstStyle/>
          <a:p>
            <a:fld id="{DCA76B31-08E0-4C3E-A5E7-C17239BFB4A2}" type="slidenum">
              <a:rPr lang="ru-RU" smtClean="0"/>
              <a:t>44</a:t>
            </a:fld>
            <a:endParaRPr lang="ru-RU" dirty="0"/>
          </a:p>
        </p:txBody>
      </p:sp>
      <p:graphicFrame>
        <p:nvGraphicFramePr>
          <p:cNvPr id="12" name="Схема 11">
            <a:extLst>
              <a:ext uri="{FF2B5EF4-FFF2-40B4-BE49-F238E27FC236}">
                <a16:creationId xmlns:a16="http://schemas.microsoft.com/office/drawing/2014/main" id="{6A2791C7-E175-4950-A2F0-2470207384E0}"/>
              </a:ext>
            </a:extLst>
          </p:cNvPr>
          <p:cNvGraphicFramePr/>
          <p:nvPr/>
        </p:nvGraphicFramePr>
        <p:xfrm>
          <a:off x="10353079" y="136525"/>
          <a:ext cx="1838921" cy="13781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Прямоугольник 1">
            <a:extLst>
              <a:ext uri="{FF2B5EF4-FFF2-40B4-BE49-F238E27FC236}">
                <a16:creationId xmlns:a16="http://schemas.microsoft.com/office/drawing/2014/main" id="{8F0AC90F-8C33-4141-AD84-DA185DFDDA07}"/>
              </a:ext>
            </a:extLst>
          </p:cNvPr>
          <p:cNvSpPr/>
          <p:nvPr/>
        </p:nvSpPr>
        <p:spPr>
          <a:xfrm>
            <a:off x="1288741" y="115004"/>
            <a:ext cx="9614517" cy="451534"/>
          </a:xfrm>
          <a:prstGeom prst="rect">
            <a:avLst/>
          </a:prstGeom>
        </p:spPr>
        <p:txBody>
          <a:bodyPr wrap="square">
            <a:spAutoFit/>
          </a:bodyPr>
          <a:lstStyle/>
          <a:p>
            <a:pPr>
              <a:lnSpc>
                <a:spcPct val="150000"/>
              </a:lnSpc>
              <a:spcAft>
                <a:spcPts val="700"/>
              </a:spcAft>
            </a:pPr>
            <a:r>
              <a:rPr lang="ru-RU" dirty="0">
                <a:latin typeface="Bahnschrift" panose="020B0502040204020203" pitchFamily="34" charset="0"/>
                <a:cs typeface="Times New Roman" panose="02020603050405020304" pitchFamily="18" charset="0"/>
              </a:rPr>
              <a:t>Этические требования</a:t>
            </a:r>
          </a:p>
        </p:txBody>
      </p:sp>
      <p:sp>
        <p:nvSpPr>
          <p:cNvPr id="5" name="Прямоугольник 4">
            <a:extLst>
              <a:ext uri="{FF2B5EF4-FFF2-40B4-BE49-F238E27FC236}">
                <a16:creationId xmlns:a16="http://schemas.microsoft.com/office/drawing/2014/main" id="{404A508D-7552-4D8C-B999-25CE36A9824C}"/>
              </a:ext>
            </a:extLst>
          </p:cNvPr>
          <p:cNvSpPr/>
          <p:nvPr/>
        </p:nvSpPr>
        <p:spPr>
          <a:xfrm>
            <a:off x="1206718" y="920346"/>
            <a:ext cx="5306481" cy="692497"/>
          </a:xfrm>
          <a:prstGeom prst="rect">
            <a:avLst/>
          </a:prstGeom>
        </p:spPr>
        <p:txBody>
          <a:bodyPr wrap="square">
            <a:spAutoFit/>
          </a:bodyPr>
          <a:lstStyle/>
          <a:p>
            <a:pPr algn="just">
              <a:spcAft>
                <a:spcPts val="0"/>
              </a:spcAft>
            </a:pPr>
            <a:r>
              <a:rPr lang="ru-RU" sz="1300" b="1" i="1" dirty="0"/>
              <a:t>Примеры документов, которые подтверждают организацию, внедрение и доведение до работников принципов и процедур соблюдения соответствующих этических требований</a:t>
            </a:r>
            <a:r>
              <a:rPr lang="ru-RU" sz="1300" b="1" i="1" dirty="0">
                <a:latin typeface="Times New Roman" panose="02020603050405020304" pitchFamily="18" charset="0"/>
                <a:ea typeface="Times New Roman" panose="02020603050405020304" pitchFamily="18" charset="0"/>
              </a:rPr>
              <a:t>:</a:t>
            </a:r>
            <a:endParaRPr lang="ru-RU" sz="1300" b="1" dirty="0">
              <a:latin typeface="Arial" panose="020B0604020202020204" pitchFamily="34" charset="0"/>
              <a:ea typeface="Times New Roman" panose="02020603050405020304" pitchFamily="18" charset="0"/>
            </a:endParaRPr>
          </a:p>
        </p:txBody>
      </p:sp>
      <p:sp>
        <p:nvSpPr>
          <p:cNvPr id="9" name="Блок-схема: несколько документов 8">
            <a:extLst>
              <a:ext uri="{FF2B5EF4-FFF2-40B4-BE49-F238E27FC236}">
                <a16:creationId xmlns:a16="http://schemas.microsoft.com/office/drawing/2014/main" id="{CD53968E-5A82-4240-B6EF-842090009AD5}"/>
              </a:ext>
            </a:extLst>
          </p:cNvPr>
          <p:cNvSpPr/>
          <p:nvPr/>
        </p:nvSpPr>
        <p:spPr>
          <a:xfrm>
            <a:off x="346228" y="1556548"/>
            <a:ext cx="6729275" cy="4877698"/>
          </a:xfrm>
          <a:prstGeom prst="flowChartMultidocument">
            <a:avLst/>
          </a:prstGeom>
          <a:ln w="19050"/>
        </p:spPr>
        <p:style>
          <a:lnRef idx="2">
            <a:schemeClr val="dk1"/>
          </a:lnRef>
          <a:fillRef idx="1">
            <a:schemeClr val="lt1"/>
          </a:fillRef>
          <a:effectRef idx="0">
            <a:schemeClr val="dk1"/>
          </a:effectRef>
          <a:fontRef idx="minor">
            <a:schemeClr val="dk1"/>
          </a:fontRef>
        </p:style>
        <p:txBody>
          <a:bodyPr rtlCol="0" anchor="ctr"/>
          <a:lstStyle/>
          <a:p>
            <a:pPr marL="171450" indent="-171450">
              <a:spcBef>
                <a:spcPts val="600"/>
              </a:spcBef>
              <a:buFont typeface="Arial" panose="020B0604020202020204" pitchFamily="34" charset="0"/>
              <a:buChar char="•"/>
            </a:pPr>
            <a:r>
              <a:rPr lang="ru-RU" sz="1300" i="1" dirty="0"/>
              <a:t>Правила АО, АИП по внутренней оценке качества;</a:t>
            </a:r>
            <a:endParaRPr lang="ru-RU" sz="1300" dirty="0"/>
          </a:p>
          <a:p>
            <a:pPr marL="171450" indent="-171450">
              <a:spcBef>
                <a:spcPts val="600"/>
              </a:spcBef>
              <a:buFont typeface="Arial" panose="020B0604020202020204" pitchFamily="34" charset="0"/>
              <a:buChar char="•"/>
            </a:pPr>
            <a:r>
              <a:rPr lang="ru-RU" sz="1300" i="1" dirty="0"/>
              <a:t>Кодекс аудиторской этики (профессионального поведения) и аналогичные док.;</a:t>
            </a:r>
            <a:endParaRPr lang="ru-RU" sz="1300" dirty="0"/>
          </a:p>
          <a:p>
            <a:pPr marL="171450" indent="-171450">
              <a:spcBef>
                <a:spcPts val="600"/>
              </a:spcBef>
              <a:buFont typeface="Arial" panose="020B0604020202020204" pitchFamily="34" charset="0"/>
              <a:buChar char="•"/>
            </a:pPr>
            <a:r>
              <a:rPr lang="ru-RU" sz="1300" i="1" dirty="0"/>
              <a:t>Руководство по персоналу аудиторской организации;</a:t>
            </a:r>
            <a:endParaRPr lang="ru-RU" sz="1300" dirty="0"/>
          </a:p>
          <a:p>
            <a:pPr marL="171450" indent="-171450">
              <a:spcBef>
                <a:spcPts val="600"/>
              </a:spcBef>
              <a:buFont typeface="Arial" panose="020B0604020202020204" pitchFamily="34" charset="0"/>
              <a:buChar char="•"/>
            </a:pPr>
            <a:r>
              <a:rPr lang="ru-RU" sz="1300" i="1" dirty="0"/>
              <a:t>План проведения внутренних и внешних обучающих тренингов и семинаров;</a:t>
            </a:r>
            <a:endParaRPr lang="ru-RU" sz="1300" dirty="0"/>
          </a:p>
          <a:p>
            <a:pPr marL="171450" indent="-171450">
              <a:spcBef>
                <a:spcPts val="600"/>
              </a:spcBef>
              <a:buFont typeface="Arial" panose="020B0604020202020204" pitchFamily="34" charset="0"/>
              <a:buChar char="•"/>
            </a:pPr>
            <a:r>
              <a:rPr lang="ru-RU" sz="1300" i="1" dirty="0"/>
              <a:t>Приказы о проведении обучения работников АО по вопросам профессиональной этики и независимости;</a:t>
            </a:r>
            <a:endParaRPr lang="ru-RU" sz="1300" dirty="0"/>
          </a:p>
          <a:p>
            <a:pPr marL="171450" indent="-171450">
              <a:spcBef>
                <a:spcPts val="600"/>
              </a:spcBef>
              <a:buFont typeface="Arial" panose="020B0604020202020204" pitchFamily="34" charset="0"/>
              <a:buChar char="•"/>
            </a:pPr>
            <a:r>
              <a:rPr lang="ru-RU" sz="1300" i="1" dirty="0"/>
              <a:t>Документ, регламентирующий процесс доведения требований в отношении независимости и профессиональной этики до сведения работников АО, включая вновь принятых;</a:t>
            </a:r>
            <a:endParaRPr lang="ru-RU" sz="1300" dirty="0"/>
          </a:p>
          <a:p>
            <a:pPr marL="171450" indent="-171450">
              <a:spcBef>
                <a:spcPts val="600"/>
              </a:spcBef>
              <a:buFont typeface="Arial" panose="020B0604020202020204" pitchFamily="34" charset="0"/>
              <a:buChar char="•"/>
            </a:pPr>
            <a:r>
              <a:rPr lang="ru-RU" sz="1300" i="1" dirty="0"/>
              <a:t>Документ, регламентирующий процесс сообщения работниками АО о любых нарушениях независимости фактических или потенциальных,                                                           о которых им становится известно                                                                                                         и (или) иные документы.</a:t>
            </a:r>
            <a:endParaRPr lang="ru-RU" sz="1300" dirty="0"/>
          </a:p>
        </p:txBody>
      </p:sp>
      <p:graphicFrame>
        <p:nvGraphicFramePr>
          <p:cNvPr id="16" name="Схема 15">
            <a:extLst>
              <a:ext uri="{FF2B5EF4-FFF2-40B4-BE49-F238E27FC236}">
                <a16:creationId xmlns:a16="http://schemas.microsoft.com/office/drawing/2014/main" id="{4B38FC9C-E380-49E1-B13A-8710A2B636DA}"/>
              </a:ext>
            </a:extLst>
          </p:cNvPr>
          <p:cNvGraphicFramePr/>
          <p:nvPr>
            <p:extLst>
              <p:ext uri="{D42A27DB-BD31-4B8C-83A1-F6EECF244321}">
                <p14:modId xmlns:p14="http://schemas.microsoft.com/office/powerpoint/2010/main" val="1475363154"/>
              </p:ext>
            </p:extLst>
          </p:nvPr>
        </p:nvGraphicFramePr>
        <p:xfrm>
          <a:off x="7764312" y="1732508"/>
          <a:ext cx="4273808" cy="512549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4" name="Прямоугольник 13">
            <a:extLst>
              <a:ext uri="{FF2B5EF4-FFF2-40B4-BE49-F238E27FC236}">
                <a16:creationId xmlns:a16="http://schemas.microsoft.com/office/drawing/2014/main" id="{08D816F3-256C-4458-9574-D6AFC6662B4D}"/>
              </a:ext>
            </a:extLst>
          </p:cNvPr>
          <p:cNvSpPr/>
          <p:nvPr/>
        </p:nvSpPr>
        <p:spPr>
          <a:xfrm>
            <a:off x="7443317" y="1402660"/>
            <a:ext cx="4594803" cy="307777"/>
          </a:xfrm>
          <a:prstGeom prst="rect">
            <a:avLst/>
          </a:prstGeom>
        </p:spPr>
        <p:txBody>
          <a:bodyPr wrap="square">
            <a:spAutoFit/>
          </a:bodyPr>
          <a:lstStyle/>
          <a:p>
            <a:r>
              <a:rPr lang="ru-RU" sz="1400" b="1" i="1" dirty="0"/>
              <a:t>Порядок сбора и накопления информации по заданиям</a:t>
            </a:r>
            <a:r>
              <a:rPr lang="ru-RU" sz="1400" b="1" i="1" dirty="0">
                <a:latin typeface="Times New Roman" panose="02020603050405020304" pitchFamily="18" charset="0"/>
                <a:ea typeface="Times New Roman" panose="02020603050405020304" pitchFamily="18" charset="0"/>
              </a:rPr>
              <a:t>:</a:t>
            </a:r>
            <a:endParaRPr lang="ru-RU" sz="1400" b="1" dirty="0"/>
          </a:p>
        </p:txBody>
      </p:sp>
      <p:sp>
        <p:nvSpPr>
          <p:cNvPr id="3" name="Овал 2">
            <a:extLst>
              <a:ext uri="{FF2B5EF4-FFF2-40B4-BE49-F238E27FC236}">
                <a16:creationId xmlns:a16="http://schemas.microsoft.com/office/drawing/2014/main" id="{2C962C1F-B6C1-4065-A6BF-96052CC1E7CE}"/>
              </a:ext>
            </a:extLst>
          </p:cNvPr>
          <p:cNvSpPr/>
          <p:nvPr/>
        </p:nvSpPr>
        <p:spPr>
          <a:xfrm>
            <a:off x="10688341" y="3089429"/>
            <a:ext cx="1135602" cy="51490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200" b="1" dirty="0">
                <a:latin typeface="Arial Black" panose="020B0A04020102020204" pitchFamily="34" charset="0"/>
              </a:rPr>
              <a:t>и/ или</a:t>
            </a:r>
          </a:p>
        </p:txBody>
      </p:sp>
      <p:sp>
        <p:nvSpPr>
          <p:cNvPr id="13" name="Овал 12">
            <a:extLst>
              <a:ext uri="{FF2B5EF4-FFF2-40B4-BE49-F238E27FC236}">
                <a16:creationId xmlns:a16="http://schemas.microsoft.com/office/drawing/2014/main" id="{D5502986-435B-49C5-A0AC-2A4206A1F71A}"/>
              </a:ext>
            </a:extLst>
          </p:cNvPr>
          <p:cNvSpPr/>
          <p:nvPr/>
        </p:nvSpPr>
        <p:spPr>
          <a:xfrm>
            <a:off x="10671694" y="4961255"/>
            <a:ext cx="1135602" cy="51490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200" b="1" dirty="0">
                <a:latin typeface="Arial Black" panose="020B0A04020102020204" pitchFamily="34" charset="0"/>
              </a:rPr>
              <a:t>и</a:t>
            </a:r>
          </a:p>
        </p:txBody>
      </p:sp>
    </p:spTree>
    <p:extLst>
      <p:ext uri="{BB962C8B-B14F-4D97-AF65-F5344CB8AC3E}">
        <p14:creationId xmlns:p14="http://schemas.microsoft.com/office/powerpoint/2010/main" val="5836741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166371"/>
            <a:ext cx="1105384" cy="920050"/>
          </a:xfrm>
          <a:prstGeom prst="rect">
            <a:avLst/>
          </a:prstGeom>
        </p:spPr>
      </p:pic>
      <p:sp>
        <p:nvSpPr>
          <p:cNvPr id="11" name="Номер слайда 10"/>
          <p:cNvSpPr>
            <a:spLocks noGrp="1"/>
          </p:cNvSpPr>
          <p:nvPr>
            <p:ph type="sldNum" sz="quarter" idx="12"/>
          </p:nvPr>
        </p:nvSpPr>
        <p:spPr/>
        <p:txBody>
          <a:bodyPr/>
          <a:lstStyle/>
          <a:p>
            <a:fld id="{DCA76B31-08E0-4C3E-A5E7-C17239BFB4A2}" type="slidenum">
              <a:rPr lang="ru-RU" smtClean="0"/>
              <a:t>45</a:t>
            </a:fld>
            <a:endParaRPr lang="ru-RU" dirty="0"/>
          </a:p>
        </p:txBody>
      </p:sp>
      <p:graphicFrame>
        <p:nvGraphicFramePr>
          <p:cNvPr id="12" name="Схема 11">
            <a:extLst>
              <a:ext uri="{FF2B5EF4-FFF2-40B4-BE49-F238E27FC236}">
                <a16:creationId xmlns:a16="http://schemas.microsoft.com/office/drawing/2014/main" id="{6A2791C7-E175-4950-A2F0-2470207384E0}"/>
              </a:ext>
            </a:extLst>
          </p:cNvPr>
          <p:cNvGraphicFramePr/>
          <p:nvPr/>
        </p:nvGraphicFramePr>
        <p:xfrm>
          <a:off x="10353079" y="136525"/>
          <a:ext cx="1838921" cy="13781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Прямоугольник 1">
            <a:extLst>
              <a:ext uri="{FF2B5EF4-FFF2-40B4-BE49-F238E27FC236}">
                <a16:creationId xmlns:a16="http://schemas.microsoft.com/office/drawing/2014/main" id="{8F0AC90F-8C33-4141-AD84-DA185DFDDA07}"/>
              </a:ext>
            </a:extLst>
          </p:cNvPr>
          <p:cNvSpPr/>
          <p:nvPr/>
        </p:nvSpPr>
        <p:spPr>
          <a:xfrm>
            <a:off x="1288741" y="115004"/>
            <a:ext cx="9614517" cy="451534"/>
          </a:xfrm>
          <a:prstGeom prst="rect">
            <a:avLst/>
          </a:prstGeom>
        </p:spPr>
        <p:txBody>
          <a:bodyPr wrap="square">
            <a:spAutoFit/>
          </a:bodyPr>
          <a:lstStyle/>
          <a:p>
            <a:pPr>
              <a:lnSpc>
                <a:spcPct val="150000"/>
              </a:lnSpc>
              <a:spcAft>
                <a:spcPts val="700"/>
              </a:spcAft>
            </a:pPr>
            <a:r>
              <a:rPr lang="ru-RU" dirty="0">
                <a:latin typeface="Bahnschrift" panose="020B0502040204020203" pitchFamily="34" charset="0"/>
                <a:cs typeface="Times New Roman" panose="02020603050405020304" pitchFamily="18" charset="0"/>
              </a:rPr>
              <a:t>Этические требования</a:t>
            </a:r>
          </a:p>
        </p:txBody>
      </p:sp>
      <p:graphicFrame>
        <p:nvGraphicFramePr>
          <p:cNvPr id="4" name="Схема 3">
            <a:extLst>
              <a:ext uri="{FF2B5EF4-FFF2-40B4-BE49-F238E27FC236}">
                <a16:creationId xmlns:a16="http://schemas.microsoft.com/office/drawing/2014/main" id="{D4DE32F5-F4CB-4920-A751-26520AD1C8FB}"/>
              </a:ext>
            </a:extLst>
          </p:cNvPr>
          <p:cNvGraphicFramePr/>
          <p:nvPr>
            <p:extLst>
              <p:ext uri="{D42A27DB-BD31-4B8C-83A1-F6EECF244321}">
                <p14:modId xmlns:p14="http://schemas.microsoft.com/office/powerpoint/2010/main" val="978420326"/>
              </p:ext>
            </p:extLst>
          </p:nvPr>
        </p:nvGraphicFramePr>
        <p:xfrm>
          <a:off x="3148613" y="482709"/>
          <a:ext cx="9043387" cy="611671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7" name="Схема 6">
            <a:extLst>
              <a:ext uri="{FF2B5EF4-FFF2-40B4-BE49-F238E27FC236}">
                <a16:creationId xmlns:a16="http://schemas.microsoft.com/office/drawing/2014/main" id="{AF243462-BDAD-4F49-B5F8-F72C3AF38BB8}"/>
              </a:ext>
            </a:extLst>
          </p:cNvPr>
          <p:cNvGraphicFramePr/>
          <p:nvPr>
            <p:extLst>
              <p:ext uri="{D42A27DB-BD31-4B8C-83A1-F6EECF244321}">
                <p14:modId xmlns:p14="http://schemas.microsoft.com/office/powerpoint/2010/main" val="3348575628"/>
              </p:ext>
            </p:extLst>
          </p:nvPr>
        </p:nvGraphicFramePr>
        <p:xfrm>
          <a:off x="5610687" y="2414726"/>
          <a:ext cx="4119239" cy="2281561"/>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8" name="Прямоугольник 7">
            <a:extLst>
              <a:ext uri="{FF2B5EF4-FFF2-40B4-BE49-F238E27FC236}">
                <a16:creationId xmlns:a16="http://schemas.microsoft.com/office/drawing/2014/main" id="{01E97320-1383-4E46-B208-4F7CFE85034E}"/>
              </a:ext>
            </a:extLst>
          </p:cNvPr>
          <p:cNvSpPr/>
          <p:nvPr/>
        </p:nvSpPr>
        <p:spPr>
          <a:xfrm>
            <a:off x="673099" y="1964148"/>
            <a:ext cx="4041441" cy="3754874"/>
          </a:xfrm>
          <a:prstGeom prst="rect">
            <a:avLst/>
          </a:prstGeom>
          <a:solidFill>
            <a:schemeClr val="bg1">
              <a:lumMod val="95000"/>
            </a:schemeClr>
          </a:solidFill>
        </p:spPr>
        <p:txBody>
          <a:bodyPr wrap="square">
            <a:spAutoFit/>
          </a:bodyPr>
          <a:lstStyle/>
          <a:p>
            <a:pPr>
              <a:spcBef>
                <a:spcPts val="1200"/>
              </a:spcBef>
            </a:pPr>
            <a:r>
              <a:rPr lang="ru-RU" sz="1600" b="1" dirty="0">
                <a:ea typeface="Times New Roman" panose="02020603050405020304" pitchFamily="18" charset="0"/>
              </a:rPr>
              <a:t>Принципы и процедуры в отношении подарков и гостеприимства клиентов по аудиту установлены?</a:t>
            </a:r>
          </a:p>
          <a:p>
            <a:pPr>
              <a:spcBef>
                <a:spcPts val="1200"/>
              </a:spcBef>
            </a:pPr>
            <a:r>
              <a:rPr lang="ru-RU" sz="1600" b="1" dirty="0">
                <a:ea typeface="Times New Roman" panose="02020603050405020304" pitchFamily="18" charset="0"/>
              </a:rPr>
              <a:t>Аудиторы делают заявления о своей независимости при назначении на задание и перед выдачей АЗ?</a:t>
            </a:r>
          </a:p>
          <a:p>
            <a:pPr>
              <a:spcBef>
                <a:spcPts val="1200"/>
              </a:spcBef>
            </a:pPr>
            <a:r>
              <a:rPr lang="ru-RU" sz="1600" b="1" dirty="0"/>
              <a:t>Руководитель по заданию наблюдает за соблюдением независимости в ходе выполнения задания?</a:t>
            </a:r>
          </a:p>
          <a:p>
            <a:pPr>
              <a:spcBef>
                <a:spcPts val="1200"/>
              </a:spcBef>
            </a:pPr>
            <a:r>
              <a:rPr lang="ru-RU" sz="1600" b="1" dirty="0"/>
              <a:t>Назначено лицо, уполномоченное рассматривать вопросы соблюдения независимости, определять меры реагирования?</a:t>
            </a:r>
          </a:p>
        </p:txBody>
      </p:sp>
    </p:spTree>
    <p:extLst>
      <p:ext uri="{BB962C8B-B14F-4D97-AF65-F5344CB8AC3E}">
        <p14:creationId xmlns:p14="http://schemas.microsoft.com/office/powerpoint/2010/main" val="29008970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166371"/>
            <a:ext cx="1105384" cy="920050"/>
          </a:xfrm>
          <a:prstGeom prst="rect">
            <a:avLst/>
          </a:prstGeom>
        </p:spPr>
      </p:pic>
      <p:sp>
        <p:nvSpPr>
          <p:cNvPr id="11" name="Номер слайда 10"/>
          <p:cNvSpPr>
            <a:spLocks noGrp="1"/>
          </p:cNvSpPr>
          <p:nvPr>
            <p:ph type="sldNum" sz="quarter" idx="12"/>
          </p:nvPr>
        </p:nvSpPr>
        <p:spPr/>
        <p:txBody>
          <a:bodyPr/>
          <a:lstStyle/>
          <a:p>
            <a:fld id="{DCA76B31-08E0-4C3E-A5E7-C17239BFB4A2}" type="slidenum">
              <a:rPr lang="ru-RU" smtClean="0"/>
              <a:t>46</a:t>
            </a:fld>
            <a:endParaRPr lang="ru-RU" dirty="0"/>
          </a:p>
        </p:txBody>
      </p:sp>
      <p:sp>
        <p:nvSpPr>
          <p:cNvPr id="21" name="Прямоугольник 20">
            <a:extLst>
              <a:ext uri="{FF2B5EF4-FFF2-40B4-BE49-F238E27FC236}">
                <a16:creationId xmlns:a16="http://schemas.microsoft.com/office/drawing/2014/main" id="{09742E34-626E-4753-AC17-EAEB2BC7FF8E}"/>
              </a:ext>
            </a:extLst>
          </p:cNvPr>
          <p:cNvSpPr/>
          <p:nvPr/>
        </p:nvSpPr>
        <p:spPr>
          <a:xfrm>
            <a:off x="2217052" y="812296"/>
            <a:ext cx="9286043" cy="369332"/>
          </a:xfrm>
          <a:prstGeom prst="rect">
            <a:avLst/>
          </a:prstGeom>
        </p:spPr>
        <p:txBody>
          <a:bodyPr wrap="square">
            <a:spAutoFit/>
          </a:bodyPr>
          <a:lstStyle/>
          <a:p>
            <a:pPr>
              <a:spcAft>
                <a:spcPts val="0"/>
              </a:spcAft>
            </a:pPr>
            <a:endParaRPr lang="ru-RU" dirty="0">
              <a:latin typeface="Arial" panose="020B0604020202020204" pitchFamily="34" charset="0"/>
              <a:ea typeface="Times New Roman" panose="02020603050405020304" pitchFamily="18" charset="0"/>
            </a:endParaRPr>
          </a:p>
        </p:txBody>
      </p:sp>
      <p:grpSp>
        <p:nvGrpSpPr>
          <p:cNvPr id="6" name="Группа 5">
            <a:extLst>
              <a:ext uri="{FF2B5EF4-FFF2-40B4-BE49-F238E27FC236}">
                <a16:creationId xmlns:a16="http://schemas.microsoft.com/office/drawing/2014/main" id="{F07D7C94-A40C-4F77-BC80-BDD03C6EED2E}"/>
              </a:ext>
            </a:extLst>
          </p:cNvPr>
          <p:cNvGrpSpPr/>
          <p:nvPr/>
        </p:nvGrpSpPr>
        <p:grpSpPr>
          <a:xfrm>
            <a:off x="1511327" y="626396"/>
            <a:ext cx="4242782" cy="1325869"/>
            <a:chOff x="460114" y="1754680"/>
            <a:chExt cx="4242782" cy="1325869"/>
          </a:xfrm>
        </p:grpSpPr>
        <p:sp>
          <p:nvSpPr>
            <p:cNvPr id="7" name="Прямоугольник 6">
              <a:extLst>
                <a:ext uri="{FF2B5EF4-FFF2-40B4-BE49-F238E27FC236}">
                  <a16:creationId xmlns:a16="http://schemas.microsoft.com/office/drawing/2014/main" id="{A545E774-2B6C-47A0-A47F-04E9DA81B347}"/>
                </a:ext>
              </a:extLst>
            </p:cNvPr>
            <p:cNvSpPr/>
            <p:nvPr/>
          </p:nvSpPr>
          <p:spPr>
            <a:xfrm>
              <a:off x="460114" y="1754680"/>
              <a:ext cx="4242782" cy="1325869"/>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8" name="TextBox 7">
              <a:extLst>
                <a:ext uri="{FF2B5EF4-FFF2-40B4-BE49-F238E27FC236}">
                  <a16:creationId xmlns:a16="http://schemas.microsoft.com/office/drawing/2014/main" id="{F991E54B-6A2F-4FB6-9F17-162A04509022}"/>
                </a:ext>
              </a:extLst>
            </p:cNvPr>
            <p:cNvSpPr txBox="1"/>
            <p:nvPr/>
          </p:nvSpPr>
          <p:spPr>
            <a:xfrm>
              <a:off x="460114" y="1754680"/>
              <a:ext cx="4242782" cy="13258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98056"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dirty="0">
                  <a:latin typeface="+mn-lt"/>
                </a:rPr>
                <a:t>Принятие или продолжение отношений с клиентами, принятие аудиторских заданий</a:t>
              </a:r>
            </a:p>
          </p:txBody>
        </p:sp>
      </p:grpSp>
      <p:sp>
        <p:nvSpPr>
          <p:cNvPr id="9" name="Прямоугольник 8">
            <a:extLst>
              <a:ext uri="{FF2B5EF4-FFF2-40B4-BE49-F238E27FC236}">
                <a16:creationId xmlns:a16="http://schemas.microsoft.com/office/drawing/2014/main" id="{30685B43-5B13-4276-B5F0-0BEE18FC46DD}"/>
              </a:ext>
            </a:extLst>
          </p:cNvPr>
          <p:cNvSpPr/>
          <p:nvPr/>
        </p:nvSpPr>
        <p:spPr>
          <a:xfrm>
            <a:off x="1579020" y="714053"/>
            <a:ext cx="767035" cy="1150553"/>
          </a:xfrm>
          <a:prstGeom prst="rect">
            <a:avLst/>
          </a:prstGeom>
          <a: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aphicFrame>
        <p:nvGraphicFramePr>
          <p:cNvPr id="4" name="Схема 3">
            <a:extLst>
              <a:ext uri="{FF2B5EF4-FFF2-40B4-BE49-F238E27FC236}">
                <a16:creationId xmlns:a16="http://schemas.microsoft.com/office/drawing/2014/main" id="{DACE31E6-DFA2-4E99-A6C9-217A3AF678A4}"/>
              </a:ext>
            </a:extLst>
          </p:cNvPr>
          <p:cNvGraphicFramePr/>
          <p:nvPr>
            <p:extLst>
              <p:ext uri="{D42A27DB-BD31-4B8C-83A1-F6EECF244321}">
                <p14:modId xmlns:p14="http://schemas.microsoft.com/office/powerpoint/2010/main" val="37129447"/>
              </p:ext>
            </p:extLst>
          </p:nvPr>
        </p:nvGraphicFramePr>
        <p:xfrm>
          <a:off x="403830" y="2138165"/>
          <a:ext cx="11384338" cy="424218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9604891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166371"/>
            <a:ext cx="1105384" cy="920050"/>
          </a:xfrm>
          <a:prstGeom prst="rect">
            <a:avLst/>
          </a:prstGeom>
        </p:spPr>
      </p:pic>
      <p:sp>
        <p:nvSpPr>
          <p:cNvPr id="11" name="Номер слайда 10"/>
          <p:cNvSpPr>
            <a:spLocks noGrp="1"/>
          </p:cNvSpPr>
          <p:nvPr>
            <p:ph type="sldNum" sz="quarter" idx="12"/>
          </p:nvPr>
        </p:nvSpPr>
        <p:spPr/>
        <p:txBody>
          <a:bodyPr/>
          <a:lstStyle/>
          <a:p>
            <a:fld id="{DCA76B31-08E0-4C3E-A5E7-C17239BFB4A2}" type="slidenum">
              <a:rPr lang="ru-RU" smtClean="0"/>
              <a:t>47</a:t>
            </a:fld>
            <a:endParaRPr lang="ru-RU" dirty="0"/>
          </a:p>
        </p:txBody>
      </p:sp>
      <p:sp>
        <p:nvSpPr>
          <p:cNvPr id="12" name="TextBox 11">
            <a:extLst>
              <a:ext uri="{FF2B5EF4-FFF2-40B4-BE49-F238E27FC236}">
                <a16:creationId xmlns:a16="http://schemas.microsoft.com/office/drawing/2014/main" id="{AF101C75-902B-486D-88EF-AA0B9AB70FE1}"/>
              </a:ext>
            </a:extLst>
          </p:cNvPr>
          <p:cNvSpPr txBox="1"/>
          <p:nvPr/>
        </p:nvSpPr>
        <p:spPr>
          <a:xfrm>
            <a:off x="1729991" y="136525"/>
            <a:ext cx="8621933" cy="307777"/>
          </a:xfrm>
          <a:prstGeom prst="rect">
            <a:avLst/>
          </a:prstGeom>
          <a:noFill/>
        </p:spPr>
        <p:txBody>
          <a:bodyPr wrap="square" rtlCol="0">
            <a:spAutoFit/>
          </a:bodyPr>
          <a:lstStyle/>
          <a:p>
            <a:r>
              <a:rPr lang="ru-RU" sz="1400" b="1" dirty="0">
                <a:solidFill>
                  <a:srgbClr val="990033"/>
                </a:solidFill>
                <a:latin typeface="Arial" panose="020B0604020202020204" pitchFamily="34" charset="0"/>
                <a:cs typeface="Arial" panose="020B0604020202020204" pitchFamily="34" charset="0"/>
              </a:rPr>
              <a:t>ФОРМА САМООЦЕНКИ. РАЗДЕЛ 2. ЭЛЕМЕНТЫ СИСТЕМЫ ВНУТРЕННЕЙ ОЦЕНКИ КАЧЕСТВА</a:t>
            </a:r>
            <a:endParaRPr lang="x-none" sz="1400" b="1" dirty="0">
              <a:solidFill>
                <a:srgbClr val="990033"/>
              </a:solidFill>
              <a:latin typeface="Arial" panose="020B0604020202020204" pitchFamily="34" charset="0"/>
              <a:cs typeface="Arial" panose="020B0604020202020204" pitchFamily="34" charset="0"/>
            </a:endParaRPr>
          </a:p>
        </p:txBody>
      </p:sp>
      <p:sp>
        <p:nvSpPr>
          <p:cNvPr id="8" name="Прямоугольник 7">
            <a:extLst>
              <a:ext uri="{FF2B5EF4-FFF2-40B4-BE49-F238E27FC236}">
                <a16:creationId xmlns:a16="http://schemas.microsoft.com/office/drawing/2014/main" id="{EE0D36BE-EDCE-4384-9A19-C36B39BD779D}"/>
              </a:ext>
            </a:extLst>
          </p:cNvPr>
          <p:cNvSpPr/>
          <p:nvPr/>
        </p:nvSpPr>
        <p:spPr>
          <a:xfrm>
            <a:off x="1729991" y="444302"/>
            <a:ext cx="9988533" cy="276999"/>
          </a:xfrm>
          <a:prstGeom prst="rect">
            <a:avLst/>
          </a:prstGeom>
        </p:spPr>
        <p:txBody>
          <a:bodyPr wrap="square">
            <a:spAutoFit/>
          </a:bodyPr>
          <a:lstStyle/>
          <a:p>
            <a:r>
              <a:rPr lang="ru-RU" sz="1200" b="1" dirty="0">
                <a:solidFill>
                  <a:srgbClr val="990033"/>
                </a:solidFill>
                <a:latin typeface="Arial" panose="020B0604020202020204" pitchFamily="34" charset="0"/>
                <a:ea typeface="Calibri" panose="020F0502020204030204" pitchFamily="34" charset="0"/>
                <a:cs typeface="Arial" panose="020B0604020202020204" pitchFamily="34" charset="0"/>
              </a:rPr>
              <a:t>2.3.  ПРИНЯТИЕ И ПРОДОЛЖЕНИЕ ОТНОШЕНИЙ С КЛИЕНТАМИ, ПРИНЯТИЕ АУДИТОРСКИХ ЗАДАНИЙ</a:t>
            </a:r>
            <a:endParaRPr lang="ru-RU" sz="1200" dirty="0">
              <a:solidFill>
                <a:srgbClr val="990033"/>
              </a:solidFill>
              <a:latin typeface="Arial" panose="020B0604020202020204" pitchFamily="34" charset="0"/>
              <a:cs typeface="Arial" panose="020B0604020202020204" pitchFamily="34" charset="0"/>
            </a:endParaRPr>
          </a:p>
        </p:txBody>
      </p:sp>
      <p:sp>
        <p:nvSpPr>
          <p:cNvPr id="7" name="Прямоугольник 6">
            <a:extLst>
              <a:ext uri="{FF2B5EF4-FFF2-40B4-BE49-F238E27FC236}">
                <a16:creationId xmlns:a16="http://schemas.microsoft.com/office/drawing/2014/main" id="{310D0EC1-8397-4CD1-91E7-BE2344EEB60B}"/>
              </a:ext>
            </a:extLst>
          </p:cNvPr>
          <p:cNvSpPr/>
          <p:nvPr/>
        </p:nvSpPr>
        <p:spPr>
          <a:xfrm>
            <a:off x="500108" y="1548409"/>
            <a:ext cx="2766875" cy="181588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ru-RU" sz="1600" dirty="0">
                <a:solidFill>
                  <a:srgbClr val="000000"/>
                </a:solidFill>
                <a:latin typeface="Times New Roman" panose="02020603050405020304" pitchFamily="18" charset="0"/>
                <a:cs typeface="Times New Roman" panose="02020603050405020304" pitchFamily="18" charset="0"/>
              </a:rPr>
              <a:t>2.3.1. Внутренние правила оценки качества содержат принципы и процедуры по принятию или продолжению отношений с клиентами, принятию аудиторских заданий. </a:t>
            </a:r>
          </a:p>
        </p:txBody>
      </p:sp>
      <p:sp>
        <p:nvSpPr>
          <p:cNvPr id="4" name="Прямоугольник 3">
            <a:extLst>
              <a:ext uri="{FF2B5EF4-FFF2-40B4-BE49-F238E27FC236}">
                <a16:creationId xmlns:a16="http://schemas.microsoft.com/office/drawing/2014/main" id="{9B5703BD-3719-4249-A758-39D9B2AF12F9}"/>
              </a:ext>
            </a:extLst>
          </p:cNvPr>
          <p:cNvSpPr/>
          <p:nvPr/>
        </p:nvSpPr>
        <p:spPr>
          <a:xfrm>
            <a:off x="4181383" y="4595316"/>
            <a:ext cx="7625918" cy="2387513"/>
          </a:xfrm>
          <a:prstGeom prst="rect">
            <a:avLst/>
          </a:prstGeom>
        </p:spPr>
        <p:txBody>
          <a:bodyPr wrap="square">
            <a:spAutoFit/>
          </a:bodyPr>
          <a:lstStyle/>
          <a:p>
            <a:pPr algn="just">
              <a:lnSpc>
                <a:spcPct val="107000"/>
              </a:lnSpc>
              <a:spcAft>
                <a:spcPts val="800"/>
              </a:spcAft>
            </a:pPr>
            <a:r>
              <a:rPr lang="ru-RU" sz="16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Принципы и процедуры принятия и продолжение отношений с  клиентами и аудиторских заданий (включая рассмотрение вопросов угроз независимости на уровне сети, где это применимо).</a:t>
            </a:r>
          </a:p>
          <a:p>
            <a:pPr algn="just">
              <a:lnSpc>
                <a:spcPct val="107000"/>
              </a:lnSpc>
              <a:spcAft>
                <a:spcPts val="800"/>
              </a:spcAft>
            </a:pPr>
            <a:r>
              <a:rPr lang="ru-RU" sz="16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Включают ли такие процедуры рассмотрение вопросов по:</a:t>
            </a:r>
          </a:p>
          <a:p>
            <a:pPr marL="285750" indent="-285750" algn="just">
              <a:lnSpc>
                <a:spcPct val="107000"/>
              </a:lnSpc>
              <a:buFont typeface="Arial" panose="020B0604020202020204" pitchFamily="34" charset="0"/>
              <a:buChar char="•"/>
            </a:pPr>
            <a:r>
              <a:rPr lang="ru-RU" sz="16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компетентности, возможности и наличию ресурсов для выполнения задача;</a:t>
            </a:r>
          </a:p>
          <a:p>
            <a:pPr marL="285750" indent="-285750" algn="just">
              <a:lnSpc>
                <a:spcPct val="107000"/>
              </a:lnSpc>
              <a:buFont typeface="Arial" panose="020B0604020202020204" pitchFamily="34" charset="0"/>
              <a:buChar char="•"/>
            </a:pPr>
            <a:r>
              <a:rPr lang="ru-RU" sz="16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честности клиента;</a:t>
            </a:r>
          </a:p>
          <a:p>
            <a:pPr marL="285750" indent="-285750" algn="just">
              <a:lnSpc>
                <a:spcPct val="107000"/>
              </a:lnSpc>
              <a:buFont typeface="Arial" panose="020B0604020202020204" pitchFamily="34" charset="0"/>
              <a:buChar char="•"/>
            </a:pPr>
            <a:r>
              <a:rPr lang="ru-RU" sz="16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соблюдение соответствующих  этических требований, включая независимость;</a:t>
            </a:r>
          </a:p>
          <a:p>
            <a:pPr marL="285750" indent="-285750" algn="just">
              <a:lnSpc>
                <a:spcPct val="107000"/>
              </a:lnSpc>
              <a:buFont typeface="Arial" panose="020B0604020202020204" pitchFamily="34" charset="0"/>
              <a:buChar char="•"/>
            </a:pPr>
            <a:r>
              <a:rPr lang="ru-RU" sz="16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иные.</a:t>
            </a:r>
          </a:p>
        </p:txBody>
      </p:sp>
      <p:pic>
        <p:nvPicPr>
          <p:cNvPr id="13" name="Рисунок 12" descr="Стрелка: небольшой изгиб">
            <a:extLst>
              <a:ext uri="{FF2B5EF4-FFF2-40B4-BE49-F238E27FC236}">
                <a16:creationId xmlns:a16="http://schemas.microsoft.com/office/drawing/2014/main" id="{385F78FC-410F-4F43-80B3-538208DD0BC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66983" y="5018320"/>
            <a:ext cx="914400" cy="914400"/>
          </a:xfrm>
          <a:prstGeom prst="rect">
            <a:avLst/>
          </a:prstGeom>
        </p:spPr>
      </p:pic>
      <p:sp>
        <p:nvSpPr>
          <p:cNvPr id="14" name="Прямоугольник 13">
            <a:extLst>
              <a:ext uri="{FF2B5EF4-FFF2-40B4-BE49-F238E27FC236}">
                <a16:creationId xmlns:a16="http://schemas.microsoft.com/office/drawing/2014/main" id="{899265E7-CDC7-4080-BB13-8E6B79B84188}"/>
              </a:ext>
            </a:extLst>
          </p:cNvPr>
          <p:cNvSpPr/>
          <p:nvPr/>
        </p:nvSpPr>
        <p:spPr>
          <a:xfrm>
            <a:off x="3382392" y="1029078"/>
            <a:ext cx="8084390" cy="3508653"/>
          </a:xfrm>
          <a:prstGeom prst="rect">
            <a:avLst/>
          </a:prstGeom>
        </p:spPr>
        <p:txBody>
          <a:bodyPr wrap="square">
            <a:spAutoFit/>
          </a:bodyPr>
          <a:lstStyle/>
          <a:p>
            <a:pPr lvl="0" algn="just">
              <a:spcBef>
                <a:spcPts val="600"/>
              </a:spcBef>
              <a:spcAft>
                <a:spcPts val="600"/>
              </a:spcAft>
            </a:pPr>
            <a:r>
              <a:rPr lang="ru-RU" sz="1600" dirty="0">
                <a:latin typeface="Times New Roman" panose="02020603050405020304" pitchFamily="18" charset="0"/>
                <a:ea typeface="Times New Roman" panose="02020603050405020304" pitchFamily="18" charset="0"/>
                <a:cs typeface="Times New Roman" panose="02020603050405020304" pitchFamily="18" charset="0"/>
              </a:rPr>
              <a:t>Во внутренних правилах аудиторской деятельности аудиторской организации, аудитора–индивидуального предпринимателя должны быть регламентированы следующие процедуры процесса принятия потенциального клиента или продолжения сотрудничества с уже существующим, а также принятия аудиторского задания:</a:t>
            </a:r>
          </a:p>
          <a:p>
            <a:pPr indent="180340" algn="just">
              <a:spcBef>
                <a:spcPts val="600"/>
              </a:spcBef>
              <a:spcAft>
                <a:spcPts val="600"/>
              </a:spcAft>
            </a:pPr>
            <a:r>
              <a:rPr lang="ru-RU" sz="1600" dirty="0">
                <a:latin typeface="Times New Roman" panose="02020603050405020304" pitchFamily="18" charset="0"/>
                <a:ea typeface="Times New Roman" panose="02020603050405020304" pitchFamily="18" charset="0"/>
                <a:cs typeface="Times New Roman" panose="02020603050405020304" pitchFamily="18" charset="0"/>
              </a:rPr>
              <a:t>действия, которые необходимо предпринять для получения информации о деятельности потенциального клиента, среды, в которой она осуществляется;</a:t>
            </a:r>
          </a:p>
          <a:p>
            <a:pPr indent="180340" algn="just">
              <a:spcBef>
                <a:spcPts val="600"/>
              </a:spcBef>
              <a:spcAft>
                <a:spcPts val="600"/>
              </a:spcAft>
            </a:pPr>
            <a:r>
              <a:rPr lang="ru-RU" sz="1600" dirty="0">
                <a:latin typeface="Times New Roman" panose="02020603050405020304" pitchFamily="18" charset="0"/>
                <a:ea typeface="Times New Roman" panose="02020603050405020304" pitchFamily="18" charset="0"/>
                <a:cs typeface="Times New Roman" panose="02020603050405020304" pitchFamily="18" charset="0"/>
              </a:rPr>
              <a:t>порядок принятия руководством аудиторской организации, аудитором - индивидуальным предпринимателем решения о принятии или продолжении отношений с клиентами;</a:t>
            </a:r>
          </a:p>
          <a:p>
            <a:pPr indent="180340" algn="just">
              <a:spcBef>
                <a:spcPts val="600"/>
              </a:spcBef>
              <a:spcAft>
                <a:spcPts val="600"/>
              </a:spcAft>
            </a:pPr>
            <a:r>
              <a:rPr lang="ru-RU" sz="1600" dirty="0">
                <a:latin typeface="Times New Roman" panose="02020603050405020304" pitchFamily="18" charset="0"/>
                <a:ea typeface="Times New Roman" panose="02020603050405020304" pitchFamily="18" charset="0"/>
                <a:cs typeface="Times New Roman" panose="02020603050405020304" pitchFamily="18" charset="0"/>
              </a:rPr>
              <a:t>документирование полученной информации и принятого решения по принятию клиента с использованием формы рабочего документа, который будет являться частью рабочей документации по аудиторскому заданию.</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826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166371"/>
            <a:ext cx="1105384" cy="920050"/>
          </a:xfrm>
          <a:prstGeom prst="rect">
            <a:avLst/>
          </a:prstGeom>
        </p:spPr>
      </p:pic>
      <p:sp>
        <p:nvSpPr>
          <p:cNvPr id="11" name="Номер слайда 10"/>
          <p:cNvSpPr>
            <a:spLocks noGrp="1"/>
          </p:cNvSpPr>
          <p:nvPr>
            <p:ph type="sldNum" sz="quarter" idx="12"/>
          </p:nvPr>
        </p:nvSpPr>
        <p:spPr/>
        <p:txBody>
          <a:bodyPr/>
          <a:lstStyle/>
          <a:p>
            <a:fld id="{DCA76B31-08E0-4C3E-A5E7-C17239BFB4A2}" type="slidenum">
              <a:rPr lang="ru-RU" smtClean="0"/>
              <a:t>48</a:t>
            </a:fld>
            <a:endParaRPr lang="ru-RU" dirty="0"/>
          </a:p>
        </p:txBody>
      </p:sp>
      <p:sp>
        <p:nvSpPr>
          <p:cNvPr id="12" name="TextBox 11">
            <a:extLst>
              <a:ext uri="{FF2B5EF4-FFF2-40B4-BE49-F238E27FC236}">
                <a16:creationId xmlns:a16="http://schemas.microsoft.com/office/drawing/2014/main" id="{AF101C75-902B-486D-88EF-AA0B9AB70FE1}"/>
              </a:ext>
            </a:extLst>
          </p:cNvPr>
          <p:cNvSpPr txBox="1"/>
          <p:nvPr/>
        </p:nvSpPr>
        <p:spPr>
          <a:xfrm>
            <a:off x="1729991" y="136525"/>
            <a:ext cx="8621933" cy="307777"/>
          </a:xfrm>
          <a:prstGeom prst="rect">
            <a:avLst/>
          </a:prstGeom>
          <a:noFill/>
        </p:spPr>
        <p:txBody>
          <a:bodyPr wrap="square" rtlCol="0">
            <a:spAutoFit/>
          </a:bodyPr>
          <a:lstStyle/>
          <a:p>
            <a:r>
              <a:rPr lang="ru-RU" sz="1400" b="1" dirty="0">
                <a:solidFill>
                  <a:srgbClr val="990033"/>
                </a:solidFill>
                <a:latin typeface="Arial" panose="020B0604020202020204" pitchFamily="34" charset="0"/>
                <a:cs typeface="Arial" panose="020B0604020202020204" pitchFamily="34" charset="0"/>
              </a:rPr>
              <a:t>ФОРМА САМООЦЕНКИ. РАЗДЕЛ 2. ЭЛЕМЕНТЫ СИСТЕМЫ ВНУТРЕННЕЙ ОЦЕНКИ КАЧЕСТВА</a:t>
            </a:r>
            <a:endParaRPr lang="x-none" sz="1400" b="1" dirty="0">
              <a:solidFill>
                <a:srgbClr val="990033"/>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A0990B78-156B-4A4D-AA8A-B50F72FE04DA}"/>
              </a:ext>
            </a:extLst>
          </p:cNvPr>
          <p:cNvSpPr/>
          <p:nvPr/>
        </p:nvSpPr>
        <p:spPr>
          <a:xfrm>
            <a:off x="1729991" y="444302"/>
            <a:ext cx="9988533" cy="276999"/>
          </a:xfrm>
          <a:prstGeom prst="rect">
            <a:avLst/>
          </a:prstGeom>
        </p:spPr>
        <p:txBody>
          <a:bodyPr wrap="square">
            <a:spAutoFit/>
          </a:bodyPr>
          <a:lstStyle/>
          <a:p>
            <a:r>
              <a:rPr lang="ru-RU" sz="1200" b="1" dirty="0">
                <a:solidFill>
                  <a:srgbClr val="990033"/>
                </a:solidFill>
                <a:latin typeface="Arial" panose="020B0604020202020204" pitchFamily="34" charset="0"/>
                <a:ea typeface="Calibri" panose="020F0502020204030204" pitchFamily="34" charset="0"/>
                <a:cs typeface="Arial" panose="020B0604020202020204" pitchFamily="34" charset="0"/>
              </a:rPr>
              <a:t>2.3.  ПРИНЯТИЕ И ПРОДОЛЖЕНИЕ ОТНОШЕНИЙ С КЛИЕНТАМИ, ПРИНЯТИЕ АУДИТОРСКИХ ЗАДАНИЙ</a:t>
            </a:r>
            <a:endParaRPr lang="ru-RU" sz="1200" dirty="0">
              <a:solidFill>
                <a:srgbClr val="990033"/>
              </a:solidFill>
              <a:latin typeface="Arial" panose="020B0604020202020204" pitchFamily="34" charset="0"/>
              <a:cs typeface="Arial" panose="020B0604020202020204" pitchFamily="34" charset="0"/>
            </a:endParaRPr>
          </a:p>
        </p:txBody>
      </p:sp>
      <p:sp>
        <p:nvSpPr>
          <p:cNvPr id="4" name="Прямоугольник 3">
            <a:extLst>
              <a:ext uri="{FF2B5EF4-FFF2-40B4-BE49-F238E27FC236}">
                <a16:creationId xmlns:a16="http://schemas.microsoft.com/office/drawing/2014/main" id="{CCDEE75C-831D-44C5-AE82-AA816E74C3FD}"/>
              </a:ext>
            </a:extLst>
          </p:cNvPr>
          <p:cNvSpPr/>
          <p:nvPr/>
        </p:nvSpPr>
        <p:spPr>
          <a:xfrm>
            <a:off x="5015882" y="5287902"/>
            <a:ext cx="6702641" cy="830997"/>
          </a:xfrm>
          <a:prstGeom prst="rect">
            <a:avLst/>
          </a:prstGeom>
        </p:spPr>
        <p:txBody>
          <a:bodyPr wrap="square">
            <a:spAutoFit/>
          </a:bodyPr>
          <a:lstStyle/>
          <a:p>
            <a:pPr algn="just">
              <a:spcAft>
                <a:spcPts val="800"/>
              </a:spcAft>
            </a:pPr>
            <a:r>
              <a:rPr lang="ru-RU" sz="16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Из каких источников аудиторская организация, аудитор-индивидуальный предприниматель собирает информацию, которую считает нужной до того, как он </a:t>
            </a:r>
            <a:r>
              <a:rPr lang="en-US" sz="16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r>
              <a:rPr lang="ru-RU" sz="16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она</a:t>
            </a:r>
            <a:r>
              <a:rPr lang="en-US" sz="16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r>
              <a:rPr lang="ru-RU" sz="16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 примет аудиторское задание от клиента.</a:t>
            </a:r>
          </a:p>
        </p:txBody>
      </p:sp>
      <p:pic>
        <p:nvPicPr>
          <p:cNvPr id="13" name="Рисунок 12" descr="Стрелка: небольшой изгиб">
            <a:extLst>
              <a:ext uri="{FF2B5EF4-FFF2-40B4-BE49-F238E27FC236}">
                <a16:creationId xmlns:a16="http://schemas.microsoft.com/office/drawing/2014/main" id="{12B51735-A67E-47DE-97F5-DDE863D1B53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86073" y="5154739"/>
            <a:ext cx="914400" cy="914400"/>
          </a:xfrm>
          <a:prstGeom prst="rect">
            <a:avLst/>
          </a:prstGeom>
        </p:spPr>
      </p:pic>
      <p:sp>
        <p:nvSpPr>
          <p:cNvPr id="15" name="Прямоугольник 14">
            <a:extLst>
              <a:ext uri="{FF2B5EF4-FFF2-40B4-BE49-F238E27FC236}">
                <a16:creationId xmlns:a16="http://schemas.microsoft.com/office/drawing/2014/main" id="{D97117BD-88D0-423D-8894-4D87B6D10B14}"/>
              </a:ext>
            </a:extLst>
          </p:cNvPr>
          <p:cNvSpPr/>
          <p:nvPr/>
        </p:nvSpPr>
        <p:spPr>
          <a:xfrm>
            <a:off x="3986073" y="1441044"/>
            <a:ext cx="7801189" cy="3262432"/>
          </a:xfrm>
          <a:prstGeom prst="rect">
            <a:avLst/>
          </a:prstGeom>
        </p:spPr>
        <p:txBody>
          <a:bodyPr wrap="square">
            <a:spAutoFit/>
          </a:bodyPr>
          <a:lstStyle/>
          <a:p>
            <a:pPr lvl="0" algn="just">
              <a:spcBef>
                <a:spcPts val="600"/>
              </a:spcBef>
              <a:spcAft>
                <a:spcPts val="600"/>
              </a:spcAft>
            </a:pPr>
            <a:r>
              <a:rPr lang="ru-RU" sz="1600" dirty="0">
                <a:latin typeface="Times New Roman" panose="02020603050405020304" pitchFamily="18" charset="0"/>
                <a:ea typeface="Times New Roman" panose="02020603050405020304" pitchFamily="18" charset="0"/>
                <a:cs typeface="Times New Roman" panose="02020603050405020304" pitchFamily="18" charset="0"/>
              </a:rPr>
              <a:t>При решении вопроса о принятии нового клиента или продолжении сотрудничества с уже существующим либо принятии  аудиторского задания, аудиторская организация, аудитор – индивидуальный предприниматель должны получить информацию, которая будет являться необходимой, достаточной и уместной для принятия решения. </a:t>
            </a:r>
          </a:p>
          <a:p>
            <a:pPr lvl="0" algn="just">
              <a:spcBef>
                <a:spcPts val="600"/>
              </a:spcBef>
              <a:spcAft>
                <a:spcPts val="600"/>
              </a:spcAft>
            </a:pPr>
            <a:r>
              <a:rPr lang="ru-RU" sz="1600" dirty="0">
                <a:latin typeface="Times New Roman" panose="02020603050405020304" pitchFamily="18" charset="0"/>
                <a:ea typeface="Times New Roman" panose="02020603050405020304" pitchFamily="18" charset="0"/>
                <a:cs typeface="Times New Roman" panose="02020603050405020304" pitchFamily="18" charset="0"/>
              </a:rPr>
              <a:t>Источниками информации для аудиторской организации, аудитора–индивидуального предпринимателя могут быть, например:</a:t>
            </a:r>
          </a:p>
          <a:p>
            <a:pPr lvl="0" algn="just">
              <a:spcBef>
                <a:spcPts val="600"/>
              </a:spcBef>
              <a:spcAft>
                <a:spcPts val="600"/>
              </a:spcAft>
            </a:pPr>
            <a:r>
              <a:rPr lang="ru-RU" sz="1600" dirty="0">
                <a:latin typeface="Times New Roman" panose="02020603050405020304" pitchFamily="18" charset="0"/>
                <a:ea typeface="Times New Roman" panose="02020603050405020304" pitchFamily="18" charset="0"/>
                <a:cs typeface="Times New Roman" panose="02020603050405020304" pitchFamily="18" charset="0"/>
              </a:rPr>
              <a:t>общение с предыдущей аудиторской организацией, аудитором-индивидуальным предпринимателем с целью выяснения вопросов относительно характера любых разногласий с потенциальным клиентом и выявления потенциальных рисков;</a:t>
            </a:r>
          </a:p>
          <a:p>
            <a:pPr lvl="0" algn="just">
              <a:spcBef>
                <a:spcPts val="600"/>
              </a:spcBef>
              <a:spcAft>
                <a:spcPts val="600"/>
              </a:spcAft>
            </a:pPr>
            <a:r>
              <a:rPr lang="ru-RU" sz="1600" dirty="0">
                <a:latin typeface="Times New Roman" panose="02020603050405020304" pitchFamily="18" charset="0"/>
                <a:ea typeface="Times New Roman" panose="02020603050405020304" pitchFamily="18" charset="0"/>
                <a:cs typeface="Times New Roman" panose="02020603050405020304" pitchFamily="18" charset="0"/>
              </a:rPr>
              <a:t>поиск информации в открытых источниках, включая средства массовой информации, интернет-ресурсы и другие.</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Прямоугольник 13">
            <a:extLst>
              <a:ext uri="{FF2B5EF4-FFF2-40B4-BE49-F238E27FC236}">
                <a16:creationId xmlns:a16="http://schemas.microsoft.com/office/drawing/2014/main" id="{8D5D3C4B-E791-4728-8D11-69A6D46B4EFC}"/>
              </a:ext>
            </a:extLst>
          </p:cNvPr>
          <p:cNvSpPr/>
          <p:nvPr/>
        </p:nvSpPr>
        <p:spPr>
          <a:xfrm>
            <a:off x="500108" y="1548409"/>
            <a:ext cx="2766875" cy="4031873"/>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ru-RU" sz="1600" dirty="0">
                <a:solidFill>
                  <a:srgbClr val="000000"/>
                </a:solidFill>
                <a:latin typeface="Times New Roman" panose="02020603050405020304" pitchFamily="18" charset="0"/>
                <a:cs typeface="Times New Roman" panose="02020603050405020304" pitchFamily="18" charset="0"/>
              </a:rPr>
              <a:t>2.3.2. Внутренними правилами оценки качества определен порядок получения необходимой </a:t>
            </a:r>
            <a:r>
              <a:rPr lang="ru-RU" sz="1600" b="1" dirty="0">
                <a:solidFill>
                  <a:srgbClr val="3366CC"/>
                </a:solidFill>
                <a:latin typeface="Times New Roman" panose="02020603050405020304" pitchFamily="18" charset="0"/>
                <a:cs typeface="Times New Roman" panose="02020603050405020304" pitchFamily="18" charset="0"/>
              </a:rPr>
              <a:t>информации о деятельности потенциального клиента</a:t>
            </a:r>
            <a:r>
              <a:rPr lang="ru-RU" sz="1600" dirty="0">
                <a:solidFill>
                  <a:srgbClr val="000000"/>
                </a:solidFill>
                <a:latin typeface="Times New Roman" panose="02020603050405020304" pitchFamily="18" charset="0"/>
                <a:cs typeface="Times New Roman" panose="02020603050405020304" pitchFamily="18" charset="0"/>
              </a:rPr>
              <a:t>, порядок принятия руководством аудиторской организации, аудитором – индивидуальным предпринимателем решения о принятии или продолжении отношений с клиентами, принятии аудиторских заданий</a:t>
            </a:r>
          </a:p>
        </p:txBody>
      </p:sp>
    </p:spTree>
    <p:extLst>
      <p:ext uri="{BB962C8B-B14F-4D97-AF65-F5344CB8AC3E}">
        <p14:creationId xmlns:p14="http://schemas.microsoft.com/office/powerpoint/2010/main" val="26773143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166371"/>
            <a:ext cx="1105384" cy="920050"/>
          </a:xfrm>
          <a:prstGeom prst="rect">
            <a:avLst/>
          </a:prstGeom>
        </p:spPr>
      </p:pic>
      <p:sp>
        <p:nvSpPr>
          <p:cNvPr id="11" name="Номер слайда 10"/>
          <p:cNvSpPr>
            <a:spLocks noGrp="1"/>
          </p:cNvSpPr>
          <p:nvPr>
            <p:ph type="sldNum" sz="quarter" idx="12"/>
          </p:nvPr>
        </p:nvSpPr>
        <p:spPr/>
        <p:txBody>
          <a:bodyPr/>
          <a:lstStyle/>
          <a:p>
            <a:fld id="{DCA76B31-08E0-4C3E-A5E7-C17239BFB4A2}" type="slidenum">
              <a:rPr lang="ru-RU" smtClean="0"/>
              <a:t>49</a:t>
            </a:fld>
            <a:endParaRPr lang="ru-RU" dirty="0"/>
          </a:p>
        </p:txBody>
      </p:sp>
      <p:grpSp>
        <p:nvGrpSpPr>
          <p:cNvPr id="6" name="Группа 5">
            <a:extLst>
              <a:ext uri="{FF2B5EF4-FFF2-40B4-BE49-F238E27FC236}">
                <a16:creationId xmlns:a16="http://schemas.microsoft.com/office/drawing/2014/main" id="{2B30ADE9-6A7B-4A0E-9518-4CCC28A31DF3}"/>
              </a:ext>
            </a:extLst>
          </p:cNvPr>
          <p:cNvGrpSpPr/>
          <p:nvPr/>
        </p:nvGrpSpPr>
        <p:grpSpPr>
          <a:xfrm>
            <a:off x="7501581" y="518693"/>
            <a:ext cx="3959492" cy="748133"/>
            <a:chOff x="460114" y="1754680"/>
            <a:chExt cx="4242782" cy="1366209"/>
          </a:xfrm>
        </p:grpSpPr>
        <p:sp>
          <p:nvSpPr>
            <p:cNvPr id="7" name="Прямоугольник 6">
              <a:extLst>
                <a:ext uri="{FF2B5EF4-FFF2-40B4-BE49-F238E27FC236}">
                  <a16:creationId xmlns:a16="http://schemas.microsoft.com/office/drawing/2014/main" id="{4DD29A85-EEBF-4F11-BF4F-4406F1EFAEA6}"/>
                </a:ext>
              </a:extLst>
            </p:cNvPr>
            <p:cNvSpPr/>
            <p:nvPr/>
          </p:nvSpPr>
          <p:spPr>
            <a:xfrm>
              <a:off x="460114" y="1754680"/>
              <a:ext cx="4242782" cy="1325869"/>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8" name="TextBox 7">
              <a:extLst>
                <a:ext uri="{FF2B5EF4-FFF2-40B4-BE49-F238E27FC236}">
                  <a16:creationId xmlns:a16="http://schemas.microsoft.com/office/drawing/2014/main" id="{34499B26-0487-45D4-BDA6-91F6EDF2C5A0}"/>
                </a:ext>
              </a:extLst>
            </p:cNvPr>
            <p:cNvSpPr txBox="1"/>
            <p:nvPr/>
          </p:nvSpPr>
          <p:spPr>
            <a:xfrm>
              <a:off x="460114" y="1795020"/>
              <a:ext cx="4242782" cy="13258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98056" tIns="68580" rIns="68580" bIns="68580" numCol="1" spcCol="1270" anchor="ctr" anchorCtr="0">
              <a:noAutofit/>
            </a:bodyPr>
            <a:lstStyle/>
            <a:p>
              <a:pPr marL="0" lvl="0" indent="0" algn="l" defTabSz="800100">
                <a:lnSpc>
                  <a:spcPct val="90000"/>
                </a:lnSpc>
                <a:spcBef>
                  <a:spcPct val="0"/>
                </a:spcBef>
                <a:spcAft>
                  <a:spcPct val="35000"/>
                </a:spcAft>
                <a:buNone/>
              </a:pPr>
              <a:r>
                <a:rPr lang="ru-RU" sz="1700" kern="1200" dirty="0">
                  <a:latin typeface="+mn-lt"/>
                </a:rPr>
                <a:t>Принятие или продолжение отношений с клиентами, принятие аудиторских заданий</a:t>
              </a:r>
            </a:p>
          </p:txBody>
        </p:sp>
      </p:grpSp>
      <p:sp>
        <p:nvSpPr>
          <p:cNvPr id="9" name="Прямоугольник 8">
            <a:extLst>
              <a:ext uri="{FF2B5EF4-FFF2-40B4-BE49-F238E27FC236}">
                <a16:creationId xmlns:a16="http://schemas.microsoft.com/office/drawing/2014/main" id="{E7FCC873-4072-4D29-B161-7017C11EB583}"/>
              </a:ext>
            </a:extLst>
          </p:cNvPr>
          <p:cNvSpPr/>
          <p:nvPr/>
        </p:nvSpPr>
        <p:spPr>
          <a:xfrm>
            <a:off x="7535269" y="565350"/>
            <a:ext cx="570044" cy="647984"/>
          </a:xfrm>
          <a:prstGeom prst="rect">
            <a:avLst/>
          </a:prstGeom>
          <a: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aphicFrame>
        <p:nvGraphicFramePr>
          <p:cNvPr id="4" name="Схема 3">
            <a:extLst>
              <a:ext uri="{FF2B5EF4-FFF2-40B4-BE49-F238E27FC236}">
                <a16:creationId xmlns:a16="http://schemas.microsoft.com/office/drawing/2014/main" id="{DF67CA20-D5CC-421D-8B41-FA6FA554B7B7}"/>
              </a:ext>
            </a:extLst>
          </p:cNvPr>
          <p:cNvGraphicFramePr/>
          <p:nvPr>
            <p:extLst>
              <p:ext uri="{D42A27DB-BD31-4B8C-83A1-F6EECF244321}">
                <p14:modId xmlns:p14="http://schemas.microsoft.com/office/powerpoint/2010/main" val="401686913"/>
              </p:ext>
            </p:extLst>
          </p:nvPr>
        </p:nvGraphicFramePr>
        <p:xfrm>
          <a:off x="1068240" y="1266826"/>
          <a:ext cx="10814190" cy="554951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2" name="Прямоугольник 11">
            <a:extLst>
              <a:ext uri="{FF2B5EF4-FFF2-40B4-BE49-F238E27FC236}">
                <a16:creationId xmlns:a16="http://schemas.microsoft.com/office/drawing/2014/main" id="{31405011-630C-425C-B85B-A89864492FA4}"/>
              </a:ext>
            </a:extLst>
          </p:cNvPr>
          <p:cNvSpPr/>
          <p:nvPr/>
        </p:nvSpPr>
        <p:spPr>
          <a:xfrm>
            <a:off x="-79898" y="1548409"/>
            <a:ext cx="1926453" cy="526297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ru-RU" sz="1400" dirty="0">
                <a:solidFill>
                  <a:srgbClr val="000000"/>
                </a:solidFill>
                <a:latin typeface="Times New Roman" panose="02020603050405020304" pitchFamily="18" charset="0"/>
                <a:cs typeface="Times New Roman" panose="02020603050405020304" pitchFamily="18" charset="0"/>
              </a:rPr>
              <a:t>2.3.3., 2.3.4. Внутренние правила оценки качества содержат принципы и процедуры, обеспечивающие разумную уверенность в том, что решение вопроса о сотрудничестве с клиентом, принятии аудиторского задания основывается на результатах оценки наличия необходимой компетентности и достаточности трудовых ресурсов, времени для выполнения конкретного аудиторского задания, соблюдения этических требований. </a:t>
            </a:r>
          </a:p>
        </p:txBody>
      </p:sp>
    </p:spTree>
    <p:extLst>
      <p:ext uri="{BB962C8B-B14F-4D97-AF65-F5344CB8AC3E}">
        <p14:creationId xmlns:p14="http://schemas.microsoft.com/office/powerpoint/2010/main" val="3195336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166371"/>
            <a:ext cx="1105384" cy="920050"/>
          </a:xfrm>
          <a:prstGeom prst="rect">
            <a:avLst/>
          </a:prstGeom>
        </p:spPr>
      </p:pic>
      <p:sp>
        <p:nvSpPr>
          <p:cNvPr id="3" name="Прямоугольник 2">
            <a:extLst>
              <a:ext uri="{FF2B5EF4-FFF2-40B4-BE49-F238E27FC236}">
                <a16:creationId xmlns:a16="http://schemas.microsoft.com/office/drawing/2014/main" id="{B5CCE970-DF74-4516-B6D3-4E65BD2B04AC}"/>
              </a:ext>
            </a:extLst>
          </p:cNvPr>
          <p:cNvSpPr/>
          <p:nvPr/>
        </p:nvSpPr>
        <p:spPr>
          <a:xfrm>
            <a:off x="1301908" y="927737"/>
            <a:ext cx="8550237" cy="646331"/>
          </a:xfrm>
          <a:prstGeom prst="rect">
            <a:avLst/>
          </a:prstGeom>
        </p:spPr>
        <p:txBody>
          <a:bodyPr wrap="square">
            <a:spAutoFit/>
          </a:bodyPr>
          <a:lstStyle/>
          <a:p>
            <a:pPr algn="ctr"/>
            <a:r>
              <a:rPr lang="ru-RU" dirty="0">
                <a:latin typeface="Times New Roman" panose="02020603050405020304" pitchFamily="18" charset="0"/>
                <a:cs typeface="Times New Roman" panose="02020603050405020304" pitchFamily="18" charset="0"/>
              </a:rPr>
              <a:t>Внутренние правила аудиторской деятельности </a:t>
            </a:r>
          </a:p>
          <a:p>
            <a:pPr algn="ctr"/>
            <a:r>
              <a:rPr lang="ru-RU" dirty="0">
                <a:latin typeface="Times New Roman" panose="02020603050405020304" pitchFamily="18" charset="0"/>
                <a:cs typeface="Times New Roman" panose="02020603050405020304" pitchFamily="18" charset="0"/>
              </a:rPr>
              <a:t>в соответствии с которыми осуществляется </a:t>
            </a:r>
            <a:r>
              <a:rPr lang="ru-RU" b="1" dirty="0">
                <a:latin typeface="Times New Roman" panose="02020603050405020304" pitchFamily="18" charset="0"/>
                <a:cs typeface="Times New Roman" panose="02020603050405020304" pitchFamily="18" charset="0"/>
              </a:rPr>
              <a:t>внутренняя оценка качества</a:t>
            </a:r>
          </a:p>
        </p:txBody>
      </p:sp>
      <p:graphicFrame>
        <p:nvGraphicFramePr>
          <p:cNvPr id="6" name="Схема 5">
            <a:extLst>
              <a:ext uri="{FF2B5EF4-FFF2-40B4-BE49-F238E27FC236}">
                <a16:creationId xmlns:a16="http://schemas.microsoft.com/office/drawing/2014/main" id="{E91BCD8E-6088-4AD9-B267-D65FCC366E9C}"/>
              </a:ext>
            </a:extLst>
          </p:cNvPr>
          <p:cNvGraphicFramePr/>
          <p:nvPr>
            <p:extLst>
              <p:ext uri="{D42A27DB-BD31-4B8C-83A1-F6EECF244321}">
                <p14:modId xmlns:p14="http://schemas.microsoft.com/office/powerpoint/2010/main" val="4033768007"/>
              </p:ext>
            </p:extLst>
          </p:nvPr>
        </p:nvGraphicFramePr>
        <p:xfrm>
          <a:off x="8986541" y="2286365"/>
          <a:ext cx="1991318" cy="20442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Схема 8">
            <a:extLst>
              <a:ext uri="{FF2B5EF4-FFF2-40B4-BE49-F238E27FC236}">
                <a16:creationId xmlns:a16="http://schemas.microsoft.com/office/drawing/2014/main" id="{A6C5F0BB-107A-4245-84B6-E90B42CBBBB3}"/>
              </a:ext>
            </a:extLst>
          </p:cNvPr>
          <p:cNvGraphicFramePr/>
          <p:nvPr>
            <p:extLst>
              <p:ext uri="{D42A27DB-BD31-4B8C-83A1-F6EECF244321}">
                <p14:modId xmlns:p14="http://schemas.microsoft.com/office/powerpoint/2010/main" val="3695529220"/>
              </p:ext>
            </p:extLst>
          </p:nvPr>
        </p:nvGraphicFramePr>
        <p:xfrm>
          <a:off x="462874" y="2174811"/>
          <a:ext cx="5858200" cy="251788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4" name="Схема 13">
            <a:extLst>
              <a:ext uri="{FF2B5EF4-FFF2-40B4-BE49-F238E27FC236}">
                <a16:creationId xmlns:a16="http://schemas.microsoft.com/office/drawing/2014/main" id="{BE5819FA-C56A-498D-854B-AB5E52A7EDCD}"/>
              </a:ext>
            </a:extLst>
          </p:cNvPr>
          <p:cNvGraphicFramePr/>
          <p:nvPr>
            <p:extLst>
              <p:ext uri="{D42A27DB-BD31-4B8C-83A1-F6EECF244321}">
                <p14:modId xmlns:p14="http://schemas.microsoft.com/office/powerpoint/2010/main" val="3191998423"/>
              </p:ext>
            </p:extLst>
          </p:nvPr>
        </p:nvGraphicFramePr>
        <p:xfrm>
          <a:off x="5838546" y="2055239"/>
          <a:ext cx="4812738" cy="2517887"/>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12" name="Прямоугольник 11">
            <a:extLst>
              <a:ext uri="{FF2B5EF4-FFF2-40B4-BE49-F238E27FC236}">
                <a16:creationId xmlns:a16="http://schemas.microsoft.com/office/drawing/2014/main" id="{35B8B878-22E8-4AD1-96AC-16EA388B6C30}"/>
              </a:ext>
            </a:extLst>
          </p:cNvPr>
          <p:cNvSpPr/>
          <p:nvPr/>
        </p:nvSpPr>
        <p:spPr>
          <a:xfrm>
            <a:off x="3444536" y="5419536"/>
            <a:ext cx="7533323" cy="1077218"/>
          </a:xfrm>
          <a:prstGeom prst="rect">
            <a:avLst/>
          </a:prstGeom>
        </p:spPr>
        <p:txBody>
          <a:bodyPr wrap="square">
            <a:spAutoFit/>
          </a:bodyPr>
          <a:lstStyle/>
          <a:p>
            <a:r>
              <a:rPr lang="ru-RU" sz="1600" dirty="0"/>
              <a:t>Национальные правила аудиторской деятельности «Внутренняя оценка качества работы аудиторов»</a:t>
            </a:r>
          </a:p>
          <a:p>
            <a:r>
              <a:rPr lang="ru-RU" sz="1600" dirty="0"/>
              <a:t>Постановление Министерства финансов Республики Беларусь от 21.01.2002 N 8 (в редакции от 14.12.2022 </a:t>
            </a:r>
            <a:r>
              <a:rPr lang="en-US" sz="1600" dirty="0"/>
              <a:t>N 56</a:t>
            </a:r>
            <a:r>
              <a:rPr lang="ru-RU" sz="1600" dirty="0"/>
              <a:t>), пункты 4 - 5</a:t>
            </a:r>
          </a:p>
        </p:txBody>
      </p:sp>
    </p:spTree>
    <p:extLst>
      <p:ext uri="{BB962C8B-B14F-4D97-AF65-F5344CB8AC3E}">
        <p14:creationId xmlns:p14="http://schemas.microsoft.com/office/powerpoint/2010/main" val="30916387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166371"/>
            <a:ext cx="1105384" cy="920050"/>
          </a:xfrm>
          <a:prstGeom prst="rect">
            <a:avLst/>
          </a:prstGeom>
        </p:spPr>
      </p:pic>
      <p:sp>
        <p:nvSpPr>
          <p:cNvPr id="11" name="Номер слайда 10"/>
          <p:cNvSpPr>
            <a:spLocks noGrp="1"/>
          </p:cNvSpPr>
          <p:nvPr>
            <p:ph type="sldNum" sz="quarter" idx="12"/>
          </p:nvPr>
        </p:nvSpPr>
        <p:spPr/>
        <p:txBody>
          <a:bodyPr/>
          <a:lstStyle/>
          <a:p>
            <a:fld id="{DCA76B31-08E0-4C3E-A5E7-C17239BFB4A2}" type="slidenum">
              <a:rPr lang="ru-RU" smtClean="0"/>
              <a:t>50</a:t>
            </a:fld>
            <a:endParaRPr lang="ru-RU" dirty="0"/>
          </a:p>
        </p:txBody>
      </p:sp>
      <p:grpSp>
        <p:nvGrpSpPr>
          <p:cNvPr id="6" name="Группа 5">
            <a:extLst>
              <a:ext uri="{FF2B5EF4-FFF2-40B4-BE49-F238E27FC236}">
                <a16:creationId xmlns:a16="http://schemas.microsoft.com/office/drawing/2014/main" id="{2B30ADE9-6A7B-4A0E-9518-4CCC28A31DF3}"/>
              </a:ext>
            </a:extLst>
          </p:cNvPr>
          <p:cNvGrpSpPr/>
          <p:nvPr/>
        </p:nvGrpSpPr>
        <p:grpSpPr>
          <a:xfrm>
            <a:off x="7499757" y="530279"/>
            <a:ext cx="4145924" cy="841166"/>
            <a:chOff x="423458" y="1754680"/>
            <a:chExt cx="4279438" cy="1366209"/>
          </a:xfrm>
        </p:grpSpPr>
        <p:sp>
          <p:nvSpPr>
            <p:cNvPr id="7" name="Прямоугольник 6">
              <a:extLst>
                <a:ext uri="{FF2B5EF4-FFF2-40B4-BE49-F238E27FC236}">
                  <a16:creationId xmlns:a16="http://schemas.microsoft.com/office/drawing/2014/main" id="{4DD29A85-EEBF-4F11-BF4F-4406F1EFAEA6}"/>
                </a:ext>
              </a:extLst>
            </p:cNvPr>
            <p:cNvSpPr/>
            <p:nvPr/>
          </p:nvSpPr>
          <p:spPr>
            <a:xfrm>
              <a:off x="460114" y="1754680"/>
              <a:ext cx="4242782" cy="1325869"/>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8" name="TextBox 7">
              <a:extLst>
                <a:ext uri="{FF2B5EF4-FFF2-40B4-BE49-F238E27FC236}">
                  <a16:creationId xmlns:a16="http://schemas.microsoft.com/office/drawing/2014/main" id="{34499B26-0487-45D4-BDA6-91F6EDF2C5A0}"/>
                </a:ext>
              </a:extLst>
            </p:cNvPr>
            <p:cNvSpPr txBox="1"/>
            <p:nvPr/>
          </p:nvSpPr>
          <p:spPr>
            <a:xfrm>
              <a:off x="423458" y="1795020"/>
              <a:ext cx="4242782" cy="13258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98056" tIns="68580" rIns="68580" bIns="68580" numCol="1" spcCol="1270" anchor="ctr" anchorCtr="0">
              <a:noAutofit/>
            </a:bodyPr>
            <a:lstStyle/>
            <a:p>
              <a:pPr marL="0" lvl="0" indent="0" algn="l" defTabSz="800100">
                <a:lnSpc>
                  <a:spcPct val="90000"/>
                </a:lnSpc>
                <a:spcBef>
                  <a:spcPct val="0"/>
                </a:spcBef>
                <a:spcAft>
                  <a:spcPct val="35000"/>
                </a:spcAft>
                <a:buNone/>
              </a:pPr>
              <a:r>
                <a:rPr lang="ru-RU" sz="1700" kern="1200" dirty="0">
                  <a:latin typeface="+mn-lt"/>
                </a:rPr>
                <a:t>Принятие или продолжение отношений с клиентами, принятие аудиторских заданий</a:t>
              </a:r>
            </a:p>
          </p:txBody>
        </p:sp>
      </p:grpSp>
      <p:sp>
        <p:nvSpPr>
          <p:cNvPr id="9" name="Прямоугольник 8">
            <a:extLst>
              <a:ext uri="{FF2B5EF4-FFF2-40B4-BE49-F238E27FC236}">
                <a16:creationId xmlns:a16="http://schemas.microsoft.com/office/drawing/2014/main" id="{E7FCC873-4072-4D29-B161-7017C11EB583}"/>
              </a:ext>
            </a:extLst>
          </p:cNvPr>
          <p:cNvSpPr/>
          <p:nvPr/>
        </p:nvSpPr>
        <p:spPr>
          <a:xfrm>
            <a:off x="7561903" y="565349"/>
            <a:ext cx="596677" cy="668647"/>
          </a:xfrm>
          <a:prstGeom prst="rect">
            <a:avLst/>
          </a:prstGeom>
          <a: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aphicFrame>
        <p:nvGraphicFramePr>
          <p:cNvPr id="16" name="Схема 15">
            <a:extLst>
              <a:ext uri="{FF2B5EF4-FFF2-40B4-BE49-F238E27FC236}">
                <a16:creationId xmlns:a16="http://schemas.microsoft.com/office/drawing/2014/main" id="{4FA1EB75-92E0-45AD-A92F-11B864946747}"/>
              </a:ext>
            </a:extLst>
          </p:cNvPr>
          <p:cNvGraphicFramePr/>
          <p:nvPr>
            <p:extLst>
              <p:ext uri="{D42A27DB-BD31-4B8C-83A1-F6EECF244321}">
                <p14:modId xmlns:p14="http://schemas.microsoft.com/office/powerpoint/2010/main" val="2038811539"/>
              </p:ext>
            </p:extLst>
          </p:nvPr>
        </p:nvGraphicFramePr>
        <p:xfrm>
          <a:off x="1033444" y="1953087"/>
          <a:ext cx="10675956" cy="45858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2" name="Прямоугольник 11">
            <a:extLst>
              <a:ext uri="{FF2B5EF4-FFF2-40B4-BE49-F238E27FC236}">
                <a16:creationId xmlns:a16="http://schemas.microsoft.com/office/drawing/2014/main" id="{DD891957-FF25-4917-ABB7-9F2076F887DA}"/>
              </a:ext>
            </a:extLst>
          </p:cNvPr>
          <p:cNvSpPr/>
          <p:nvPr/>
        </p:nvSpPr>
        <p:spPr>
          <a:xfrm>
            <a:off x="1500326" y="976544"/>
            <a:ext cx="5894773" cy="116955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ru-RU" sz="1400" dirty="0">
                <a:solidFill>
                  <a:srgbClr val="000000"/>
                </a:solidFill>
                <a:latin typeface="Times New Roman" panose="02020603050405020304" pitchFamily="18" charset="0"/>
                <a:cs typeface="Times New Roman" panose="02020603050405020304" pitchFamily="18" charset="0"/>
              </a:rPr>
              <a:t>2.3.5. Внутренние правила оценки качества содержат принципы и процедуры, обеспечивающие разумную уверенность в том, что решение вопроса о сотрудничестве с клиентом, принятии аудиторского задания основывается на результатах проведенного </a:t>
            </a:r>
            <a:r>
              <a:rPr lang="ru-RU" sz="1400" b="1" dirty="0">
                <a:solidFill>
                  <a:srgbClr val="3366CC"/>
                </a:solidFill>
                <a:latin typeface="Times New Roman" panose="02020603050405020304" pitchFamily="18" charset="0"/>
                <a:cs typeface="Times New Roman" panose="02020603050405020304" pitchFamily="18" charset="0"/>
              </a:rPr>
              <a:t>анализа честности конкретного клиента</a:t>
            </a:r>
          </a:p>
        </p:txBody>
      </p:sp>
    </p:spTree>
    <p:extLst>
      <p:ext uri="{BB962C8B-B14F-4D97-AF65-F5344CB8AC3E}">
        <p14:creationId xmlns:p14="http://schemas.microsoft.com/office/powerpoint/2010/main" val="5948178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166371"/>
            <a:ext cx="1105384" cy="920050"/>
          </a:xfrm>
          <a:prstGeom prst="rect">
            <a:avLst/>
          </a:prstGeom>
        </p:spPr>
      </p:pic>
      <p:sp>
        <p:nvSpPr>
          <p:cNvPr id="11" name="Номер слайда 10"/>
          <p:cNvSpPr>
            <a:spLocks noGrp="1"/>
          </p:cNvSpPr>
          <p:nvPr>
            <p:ph type="sldNum" sz="quarter" idx="12"/>
          </p:nvPr>
        </p:nvSpPr>
        <p:spPr/>
        <p:txBody>
          <a:bodyPr/>
          <a:lstStyle/>
          <a:p>
            <a:fld id="{DCA76B31-08E0-4C3E-A5E7-C17239BFB4A2}" type="slidenum">
              <a:rPr lang="ru-RU" smtClean="0"/>
              <a:t>51</a:t>
            </a:fld>
            <a:endParaRPr lang="ru-RU" dirty="0"/>
          </a:p>
        </p:txBody>
      </p:sp>
      <p:grpSp>
        <p:nvGrpSpPr>
          <p:cNvPr id="6" name="Группа 5">
            <a:extLst>
              <a:ext uri="{FF2B5EF4-FFF2-40B4-BE49-F238E27FC236}">
                <a16:creationId xmlns:a16="http://schemas.microsoft.com/office/drawing/2014/main" id="{2B30ADE9-6A7B-4A0E-9518-4CCC28A31DF3}"/>
              </a:ext>
            </a:extLst>
          </p:cNvPr>
          <p:cNvGrpSpPr/>
          <p:nvPr/>
        </p:nvGrpSpPr>
        <p:grpSpPr>
          <a:xfrm>
            <a:off x="7499757" y="530279"/>
            <a:ext cx="4145924" cy="841166"/>
            <a:chOff x="423458" y="1754680"/>
            <a:chExt cx="4279438" cy="1366209"/>
          </a:xfrm>
        </p:grpSpPr>
        <p:sp>
          <p:nvSpPr>
            <p:cNvPr id="7" name="Прямоугольник 6">
              <a:extLst>
                <a:ext uri="{FF2B5EF4-FFF2-40B4-BE49-F238E27FC236}">
                  <a16:creationId xmlns:a16="http://schemas.microsoft.com/office/drawing/2014/main" id="{4DD29A85-EEBF-4F11-BF4F-4406F1EFAEA6}"/>
                </a:ext>
              </a:extLst>
            </p:cNvPr>
            <p:cNvSpPr/>
            <p:nvPr/>
          </p:nvSpPr>
          <p:spPr>
            <a:xfrm>
              <a:off x="460114" y="1754680"/>
              <a:ext cx="4242782" cy="1325869"/>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8" name="TextBox 7">
              <a:extLst>
                <a:ext uri="{FF2B5EF4-FFF2-40B4-BE49-F238E27FC236}">
                  <a16:creationId xmlns:a16="http://schemas.microsoft.com/office/drawing/2014/main" id="{34499B26-0487-45D4-BDA6-91F6EDF2C5A0}"/>
                </a:ext>
              </a:extLst>
            </p:cNvPr>
            <p:cNvSpPr txBox="1"/>
            <p:nvPr/>
          </p:nvSpPr>
          <p:spPr>
            <a:xfrm>
              <a:off x="423458" y="1795020"/>
              <a:ext cx="4242782" cy="13258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98056" tIns="68580" rIns="68580" bIns="68580" numCol="1" spcCol="1270" anchor="ctr" anchorCtr="0">
              <a:noAutofit/>
            </a:bodyPr>
            <a:lstStyle/>
            <a:p>
              <a:pPr marL="0" lvl="0" indent="0" algn="l" defTabSz="800100">
                <a:lnSpc>
                  <a:spcPct val="90000"/>
                </a:lnSpc>
                <a:spcBef>
                  <a:spcPct val="0"/>
                </a:spcBef>
                <a:spcAft>
                  <a:spcPct val="35000"/>
                </a:spcAft>
                <a:buNone/>
              </a:pPr>
              <a:r>
                <a:rPr lang="ru-RU" sz="1700" kern="1200" dirty="0">
                  <a:latin typeface="+mn-lt"/>
                </a:rPr>
                <a:t>Принятие или продолжение отношений с клиентами, принятие аудиторских заданий</a:t>
              </a:r>
            </a:p>
          </p:txBody>
        </p:sp>
      </p:grpSp>
      <p:sp>
        <p:nvSpPr>
          <p:cNvPr id="9" name="Прямоугольник 8">
            <a:extLst>
              <a:ext uri="{FF2B5EF4-FFF2-40B4-BE49-F238E27FC236}">
                <a16:creationId xmlns:a16="http://schemas.microsoft.com/office/drawing/2014/main" id="{E7FCC873-4072-4D29-B161-7017C11EB583}"/>
              </a:ext>
            </a:extLst>
          </p:cNvPr>
          <p:cNvSpPr/>
          <p:nvPr/>
        </p:nvSpPr>
        <p:spPr>
          <a:xfrm>
            <a:off x="7561903" y="565349"/>
            <a:ext cx="596677" cy="668647"/>
          </a:xfrm>
          <a:prstGeom prst="rect">
            <a:avLst/>
          </a:prstGeom>
          <a: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Прямоугольник 11">
            <a:extLst>
              <a:ext uri="{FF2B5EF4-FFF2-40B4-BE49-F238E27FC236}">
                <a16:creationId xmlns:a16="http://schemas.microsoft.com/office/drawing/2014/main" id="{DD891957-FF25-4917-ABB7-9F2076F887DA}"/>
              </a:ext>
            </a:extLst>
          </p:cNvPr>
          <p:cNvSpPr/>
          <p:nvPr/>
        </p:nvSpPr>
        <p:spPr>
          <a:xfrm>
            <a:off x="1580225" y="2210540"/>
            <a:ext cx="10065456" cy="255454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ru-RU" sz="2000" dirty="0">
                <a:solidFill>
                  <a:srgbClr val="000000"/>
                </a:solidFill>
                <a:latin typeface="Times New Roman" panose="02020603050405020304" pitchFamily="18" charset="0"/>
                <a:cs typeface="Times New Roman" panose="02020603050405020304" pitchFamily="18" charset="0"/>
              </a:rPr>
              <a:t>2.3.6. Внутренние правила оценки качества аудиторской организации, аудитора - индивидуального предпринимателя содержат принципы и процедуры, обеспечивающие разумную уверенность в том, что решение вопроса о сотрудничестве с клиентом, принятии аудиторского задания основывается на результатах проведенного </a:t>
            </a:r>
            <a:r>
              <a:rPr lang="ru-RU" sz="2000" b="1" dirty="0">
                <a:solidFill>
                  <a:srgbClr val="3366CC"/>
                </a:solidFill>
                <a:latin typeface="Times New Roman" panose="02020603050405020304" pitchFamily="18" charset="0"/>
                <a:cs typeface="Times New Roman" panose="02020603050405020304" pitchFamily="18" charset="0"/>
              </a:rPr>
              <a:t>анализа вероятности осуществления клиентом финансовых операций, подлежащих особому контролю в части предотвращения легализации доходов</a:t>
            </a:r>
            <a:r>
              <a:rPr lang="ru-RU" sz="2000" dirty="0">
                <a:solidFill>
                  <a:srgbClr val="000000"/>
                </a:solidFill>
                <a:latin typeface="Times New Roman" panose="02020603050405020304" pitchFamily="18" charset="0"/>
                <a:cs typeface="Times New Roman" panose="02020603050405020304" pitchFamily="18" charset="0"/>
              </a:rPr>
              <a:t>, полученных преступным путем, финансирования террористической деятельности и финансирования распространения оружия массового поражения</a:t>
            </a:r>
            <a:endParaRPr lang="ru-RU" sz="2000" b="1" dirty="0">
              <a:solidFill>
                <a:srgbClr val="3366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51808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166371"/>
            <a:ext cx="1105384" cy="920050"/>
          </a:xfrm>
          <a:prstGeom prst="rect">
            <a:avLst/>
          </a:prstGeom>
        </p:spPr>
      </p:pic>
      <p:grpSp>
        <p:nvGrpSpPr>
          <p:cNvPr id="6" name="Группа 5">
            <a:extLst>
              <a:ext uri="{FF2B5EF4-FFF2-40B4-BE49-F238E27FC236}">
                <a16:creationId xmlns:a16="http://schemas.microsoft.com/office/drawing/2014/main" id="{2B30ADE9-6A7B-4A0E-9518-4CCC28A31DF3}"/>
              </a:ext>
            </a:extLst>
          </p:cNvPr>
          <p:cNvGrpSpPr/>
          <p:nvPr/>
        </p:nvGrpSpPr>
        <p:grpSpPr>
          <a:xfrm>
            <a:off x="7501580" y="518693"/>
            <a:ext cx="4066024" cy="839590"/>
            <a:chOff x="460114" y="1754680"/>
            <a:chExt cx="4242782" cy="1366209"/>
          </a:xfrm>
        </p:grpSpPr>
        <p:sp>
          <p:nvSpPr>
            <p:cNvPr id="7" name="Прямоугольник 6">
              <a:extLst>
                <a:ext uri="{FF2B5EF4-FFF2-40B4-BE49-F238E27FC236}">
                  <a16:creationId xmlns:a16="http://schemas.microsoft.com/office/drawing/2014/main" id="{4DD29A85-EEBF-4F11-BF4F-4406F1EFAEA6}"/>
                </a:ext>
              </a:extLst>
            </p:cNvPr>
            <p:cNvSpPr/>
            <p:nvPr/>
          </p:nvSpPr>
          <p:spPr>
            <a:xfrm>
              <a:off x="460114" y="1754680"/>
              <a:ext cx="4242782" cy="1325869"/>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8" name="TextBox 7">
              <a:extLst>
                <a:ext uri="{FF2B5EF4-FFF2-40B4-BE49-F238E27FC236}">
                  <a16:creationId xmlns:a16="http://schemas.microsoft.com/office/drawing/2014/main" id="{34499B26-0487-45D4-BDA6-91F6EDF2C5A0}"/>
                </a:ext>
              </a:extLst>
            </p:cNvPr>
            <p:cNvSpPr txBox="1"/>
            <p:nvPr/>
          </p:nvSpPr>
          <p:spPr>
            <a:xfrm>
              <a:off x="460114" y="1795020"/>
              <a:ext cx="4242782" cy="13258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98056" tIns="68580" rIns="68580" bIns="68580" numCol="1" spcCol="1270" anchor="ctr" anchorCtr="0">
              <a:noAutofit/>
            </a:bodyPr>
            <a:lstStyle/>
            <a:p>
              <a:pPr marL="0" lvl="0" indent="0" algn="l" defTabSz="800100">
                <a:lnSpc>
                  <a:spcPct val="90000"/>
                </a:lnSpc>
                <a:spcBef>
                  <a:spcPct val="0"/>
                </a:spcBef>
                <a:spcAft>
                  <a:spcPct val="35000"/>
                </a:spcAft>
                <a:buNone/>
              </a:pPr>
              <a:r>
                <a:rPr lang="ru-RU" sz="1700" kern="1200" dirty="0">
                  <a:latin typeface="+mn-lt"/>
                </a:rPr>
                <a:t>Принятие или продолжение отношений с клиентами, принятие аудиторских заданий</a:t>
              </a:r>
            </a:p>
          </p:txBody>
        </p:sp>
      </p:grpSp>
      <p:sp>
        <p:nvSpPr>
          <p:cNvPr id="9" name="Прямоугольник 8">
            <a:extLst>
              <a:ext uri="{FF2B5EF4-FFF2-40B4-BE49-F238E27FC236}">
                <a16:creationId xmlns:a16="http://schemas.microsoft.com/office/drawing/2014/main" id="{E7FCC873-4072-4D29-B161-7017C11EB583}"/>
              </a:ext>
            </a:extLst>
          </p:cNvPr>
          <p:cNvSpPr/>
          <p:nvPr/>
        </p:nvSpPr>
        <p:spPr>
          <a:xfrm>
            <a:off x="7535269" y="565349"/>
            <a:ext cx="570044" cy="721913"/>
          </a:xfrm>
          <a:prstGeom prst="rect">
            <a:avLst/>
          </a:prstGeom>
          <a: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aphicFrame>
        <p:nvGraphicFramePr>
          <p:cNvPr id="4" name="Схема 3">
            <a:extLst>
              <a:ext uri="{FF2B5EF4-FFF2-40B4-BE49-F238E27FC236}">
                <a16:creationId xmlns:a16="http://schemas.microsoft.com/office/drawing/2014/main" id="{ED5D6A99-E670-4D7F-9900-0AAE1686412E}"/>
              </a:ext>
            </a:extLst>
          </p:cNvPr>
          <p:cNvGraphicFramePr/>
          <p:nvPr>
            <p:extLst>
              <p:ext uri="{D42A27DB-BD31-4B8C-83A1-F6EECF244321}">
                <p14:modId xmlns:p14="http://schemas.microsoft.com/office/powerpoint/2010/main" val="2929700322"/>
              </p:ext>
            </p:extLst>
          </p:nvPr>
        </p:nvGraphicFramePr>
        <p:xfrm>
          <a:off x="250935" y="1584837"/>
          <a:ext cx="11807715" cy="512514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1" name="Прямоугольник 10">
            <a:extLst>
              <a:ext uri="{FF2B5EF4-FFF2-40B4-BE49-F238E27FC236}">
                <a16:creationId xmlns:a16="http://schemas.microsoft.com/office/drawing/2014/main" id="{872697A0-63AA-43E1-9100-450D2D7D25BF}"/>
              </a:ext>
            </a:extLst>
          </p:cNvPr>
          <p:cNvSpPr/>
          <p:nvPr/>
        </p:nvSpPr>
        <p:spPr>
          <a:xfrm>
            <a:off x="1606857" y="390618"/>
            <a:ext cx="5788241" cy="118730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ru-RU" sz="1400" dirty="0">
                <a:solidFill>
                  <a:srgbClr val="000000"/>
                </a:solidFill>
                <a:latin typeface="Times New Roman" panose="02020603050405020304" pitchFamily="18" charset="0"/>
                <a:cs typeface="Times New Roman" panose="02020603050405020304" pitchFamily="18" charset="0"/>
              </a:rPr>
              <a:t>2.3.7. Внутренние правила оценки качества предусматривают сбор информации для проведения процедур по принятию или продолжению отношений с клиентами, принятию аудиторских заданий и требуют проведение этих процедур до даты принятия или продолжения отношений с клиентами, принятия аудиторских заданий.</a:t>
            </a:r>
            <a:endParaRPr lang="ru-RU" sz="1400" b="1" dirty="0">
              <a:solidFill>
                <a:srgbClr val="3366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69513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166371"/>
            <a:ext cx="1105384" cy="920050"/>
          </a:xfrm>
          <a:prstGeom prst="rect">
            <a:avLst/>
          </a:prstGeom>
        </p:spPr>
      </p:pic>
      <p:sp>
        <p:nvSpPr>
          <p:cNvPr id="11" name="Номер слайда 10"/>
          <p:cNvSpPr>
            <a:spLocks noGrp="1"/>
          </p:cNvSpPr>
          <p:nvPr>
            <p:ph type="sldNum" sz="quarter" idx="12"/>
          </p:nvPr>
        </p:nvSpPr>
        <p:spPr/>
        <p:txBody>
          <a:bodyPr/>
          <a:lstStyle/>
          <a:p>
            <a:fld id="{DCA76B31-08E0-4C3E-A5E7-C17239BFB4A2}" type="slidenum">
              <a:rPr lang="ru-RU" smtClean="0"/>
              <a:t>53</a:t>
            </a:fld>
            <a:endParaRPr lang="ru-RU" dirty="0"/>
          </a:p>
        </p:txBody>
      </p:sp>
      <p:grpSp>
        <p:nvGrpSpPr>
          <p:cNvPr id="6" name="Группа 5">
            <a:extLst>
              <a:ext uri="{FF2B5EF4-FFF2-40B4-BE49-F238E27FC236}">
                <a16:creationId xmlns:a16="http://schemas.microsoft.com/office/drawing/2014/main" id="{2B30ADE9-6A7B-4A0E-9518-4CCC28A31DF3}"/>
              </a:ext>
            </a:extLst>
          </p:cNvPr>
          <p:cNvGrpSpPr/>
          <p:nvPr/>
        </p:nvGrpSpPr>
        <p:grpSpPr>
          <a:xfrm>
            <a:off x="7501580" y="518693"/>
            <a:ext cx="4048269" cy="750814"/>
            <a:chOff x="460114" y="1754680"/>
            <a:chExt cx="4242782" cy="1366209"/>
          </a:xfrm>
        </p:grpSpPr>
        <p:sp>
          <p:nvSpPr>
            <p:cNvPr id="7" name="Прямоугольник 6">
              <a:extLst>
                <a:ext uri="{FF2B5EF4-FFF2-40B4-BE49-F238E27FC236}">
                  <a16:creationId xmlns:a16="http://schemas.microsoft.com/office/drawing/2014/main" id="{4DD29A85-EEBF-4F11-BF4F-4406F1EFAEA6}"/>
                </a:ext>
              </a:extLst>
            </p:cNvPr>
            <p:cNvSpPr/>
            <p:nvPr/>
          </p:nvSpPr>
          <p:spPr>
            <a:xfrm>
              <a:off x="460114" y="1754680"/>
              <a:ext cx="4242782" cy="1325869"/>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8" name="TextBox 7">
              <a:extLst>
                <a:ext uri="{FF2B5EF4-FFF2-40B4-BE49-F238E27FC236}">
                  <a16:creationId xmlns:a16="http://schemas.microsoft.com/office/drawing/2014/main" id="{34499B26-0487-45D4-BDA6-91F6EDF2C5A0}"/>
                </a:ext>
              </a:extLst>
            </p:cNvPr>
            <p:cNvSpPr txBox="1"/>
            <p:nvPr/>
          </p:nvSpPr>
          <p:spPr>
            <a:xfrm>
              <a:off x="460114" y="1795020"/>
              <a:ext cx="4242782" cy="13258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98056" tIns="68580" rIns="68580" bIns="68580" numCol="1" spcCol="1270" anchor="ctr" anchorCtr="0">
              <a:noAutofit/>
            </a:bodyPr>
            <a:lstStyle/>
            <a:p>
              <a:pPr marL="0" lvl="0" indent="0" algn="l" defTabSz="800100">
                <a:lnSpc>
                  <a:spcPct val="90000"/>
                </a:lnSpc>
                <a:spcBef>
                  <a:spcPct val="0"/>
                </a:spcBef>
                <a:spcAft>
                  <a:spcPct val="35000"/>
                </a:spcAft>
                <a:buNone/>
              </a:pPr>
              <a:r>
                <a:rPr lang="ru-RU" sz="1700" kern="1200" dirty="0">
                  <a:latin typeface="+mn-lt"/>
                </a:rPr>
                <a:t>Принятие или продолжение отношений с клиентами, принятие аудиторских заданий</a:t>
              </a:r>
            </a:p>
          </p:txBody>
        </p:sp>
      </p:grpSp>
      <p:sp>
        <p:nvSpPr>
          <p:cNvPr id="9" name="Прямоугольник 8">
            <a:extLst>
              <a:ext uri="{FF2B5EF4-FFF2-40B4-BE49-F238E27FC236}">
                <a16:creationId xmlns:a16="http://schemas.microsoft.com/office/drawing/2014/main" id="{E7FCC873-4072-4D29-B161-7017C11EB583}"/>
              </a:ext>
            </a:extLst>
          </p:cNvPr>
          <p:cNvSpPr/>
          <p:nvPr/>
        </p:nvSpPr>
        <p:spPr>
          <a:xfrm>
            <a:off x="7535269" y="565349"/>
            <a:ext cx="570044" cy="633707"/>
          </a:xfrm>
          <a:prstGeom prst="rect">
            <a:avLst/>
          </a:prstGeom>
          <a: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aphicFrame>
        <p:nvGraphicFramePr>
          <p:cNvPr id="39" name="Схема 38">
            <a:extLst>
              <a:ext uri="{FF2B5EF4-FFF2-40B4-BE49-F238E27FC236}">
                <a16:creationId xmlns:a16="http://schemas.microsoft.com/office/drawing/2014/main" id="{66B51FF7-E84C-4C90-9CCF-F29892A97214}"/>
              </a:ext>
            </a:extLst>
          </p:cNvPr>
          <p:cNvGraphicFramePr/>
          <p:nvPr>
            <p:extLst>
              <p:ext uri="{D42A27DB-BD31-4B8C-83A1-F6EECF244321}">
                <p14:modId xmlns:p14="http://schemas.microsoft.com/office/powerpoint/2010/main" val="580992939"/>
              </p:ext>
            </p:extLst>
          </p:nvPr>
        </p:nvGraphicFramePr>
        <p:xfrm>
          <a:off x="556828" y="1513586"/>
          <a:ext cx="8749097" cy="507047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2" name="Picture 4" descr="СКТА - Система контроля торговых автоматов">
            <a:extLst>
              <a:ext uri="{FF2B5EF4-FFF2-40B4-BE49-F238E27FC236}">
                <a16:creationId xmlns:a16="http://schemas.microsoft.com/office/drawing/2014/main" id="{AEFA2693-6364-462F-927D-5F1EF5EE5D7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5923" y="3890000"/>
            <a:ext cx="1985671" cy="1489253"/>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Группа 12">
            <a:extLst>
              <a:ext uri="{FF2B5EF4-FFF2-40B4-BE49-F238E27FC236}">
                <a16:creationId xmlns:a16="http://schemas.microsoft.com/office/drawing/2014/main" id="{EF8289E3-BF73-47C4-BF38-CA496E4E18BB}"/>
              </a:ext>
            </a:extLst>
          </p:cNvPr>
          <p:cNvGrpSpPr/>
          <p:nvPr/>
        </p:nvGrpSpPr>
        <p:grpSpPr>
          <a:xfrm>
            <a:off x="225923" y="3597014"/>
            <a:ext cx="11966077" cy="2809931"/>
            <a:chOff x="1845912" y="1232528"/>
            <a:chExt cx="10417136" cy="3796576"/>
          </a:xfrm>
        </p:grpSpPr>
        <p:sp>
          <p:nvSpPr>
            <p:cNvPr id="14" name="Прямоугольник 13">
              <a:extLst>
                <a:ext uri="{FF2B5EF4-FFF2-40B4-BE49-F238E27FC236}">
                  <a16:creationId xmlns:a16="http://schemas.microsoft.com/office/drawing/2014/main" id="{98EDE135-8791-45E9-BB51-06A80712DDCD}"/>
                </a:ext>
              </a:extLst>
            </p:cNvPr>
            <p:cNvSpPr/>
            <p:nvPr/>
          </p:nvSpPr>
          <p:spPr>
            <a:xfrm>
              <a:off x="1845912" y="4345209"/>
              <a:ext cx="8585670" cy="683895"/>
            </a:xfrm>
            <a:prstGeom prst="rect">
              <a:avLst/>
            </a:prstGeom>
          </p:spPr>
          <p:style>
            <a:lnRef idx="0">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TextBox 14">
              <a:extLst>
                <a:ext uri="{FF2B5EF4-FFF2-40B4-BE49-F238E27FC236}">
                  <a16:creationId xmlns:a16="http://schemas.microsoft.com/office/drawing/2014/main" id="{13866B33-9C79-4016-822A-979945BE3496}"/>
                </a:ext>
              </a:extLst>
            </p:cNvPr>
            <p:cNvSpPr txBox="1"/>
            <p:nvPr/>
          </p:nvSpPr>
          <p:spPr>
            <a:xfrm>
              <a:off x="9874940" y="1232528"/>
              <a:ext cx="2388108" cy="49333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8100" tIns="38100" rIns="38100" bIns="38100" numCol="1" spcCol="1270" anchor="t" anchorCtr="0">
              <a:noAutofit/>
            </a:bodyPr>
            <a:lstStyle/>
            <a:p>
              <a:pPr marL="0" lvl="0" indent="0" algn="ctr" defTabSz="444500">
                <a:lnSpc>
                  <a:spcPct val="90000"/>
                </a:lnSpc>
                <a:spcBef>
                  <a:spcPct val="0"/>
                </a:spcBef>
                <a:spcAft>
                  <a:spcPct val="35000"/>
                </a:spcAft>
                <a:buNone/>
              </a:pPr>
              <a:r>
                <a:rPr lang="ru-RU" sz="2000" b="1" dirty="0">
                  <a:solidFill>
                    <a:srgbClr val="FF5050"/>
                  </a:solidFill>
                </a:rPr>
                <a:t>ДОКУМЕНТИРОВАТЬ </a:t>
              </a:r>
            </a:p>
            <a:p>
              <a:pPr marL="0" lvl="0" indent="0" algn="ctr" defTabSz="444500">
                <a:lnSpc>
                  <a:spcPct val="90000"/>
                </a:lnSpc>
                <a:spcBef>
                  <a:spcPct val="0"/>
                </a:spcBef>
                <a:spcAft>
                  <a:spcPct val="35000"/>
                </a:spcAft>
                <a:buNone/>
              </a:pPr>
              <a:endParaRPr lang="ru-RU" sz="2000" b="1" kern="1200" dirty="0">
                <a:solidFill>
                  <a:srgbClr val="FF0066"/>
                </a:solidFill>
              </a:endParaRPr>
            </a:p>
          </p:txBody>
        </p:sp>
      </p:grpSp>
      <p:pic>
        <p:nvPicPr>
          <p:cNvPr id="3074" name="Picture 2" descr="CSharp — Documenting your code with XML comments | by Ashish Patel |  Awesome C# | Medium">
            <a:extLst>
              <a:ext uri="{FF2B5EF4-FFF2-40B4-BE49-F238E27FC236}">
                <a16:creationId xmlns:a16="http://schemas.microsoft.com/office/drawing/2014/main" id="{E7994F0B-9418-4960-ADC7-BBD6D3ACDFF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10763" y="1697896"/>
            <a:ext cx="1724409" cy="1724409"/>
          </a:xfrm>
          <a:prstGeom prst="rect">
            <a:avLst/>
          </a:prstGeom>
          <a:noFill/>
          <a:extLst>
            <a:ext uri="{909E8E84-426E-40DD-AFC4-6F175D3DCCD1}">
              <a14:hiddenFill xmlns:a14="http://schemas.microsoft.com/office/drawing/2010/main">
                <a:solidFill>
                  <a:srgbClr val="FFFFFF"/>
                </a:solidFill>
              </a14:hiddenFill>
            </a:ext>
          </a:extLst>
        </p:spPr>
      </p:pic>
      <p:sp>
        <p:nvSpPr>
          <p:cNvPr id="16" name="Прямоугольник 15">
            <a:extLst>
              <a:ext uri="{FF2B5EF4-FFF2-40B4-BE49-F238E27FC236}">
                <a16:creationId xmlns:a16="http://schemas.microsoft.com/office/drawing/2014/main" id="{FF57D91B-D713-4127-9C3C-AE7DBC0939BE}"/>
              </a:ext>
            </a:extLst>
          </p:cNvPr>
          <p:cNvSpPr/>
          <p:nvPr/>
        </p:nvSpPr>
        <p:spPr>
          <a:xfrm>
            <a:off x="1606857" y="390618"/>
            <a:ext cx="5788241" cy="95410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ru-RU" sz="1400" dirty="0">
                <a:solidFill>
                  <a:srgbClr val="000000"/>
                </a:solidFill>
                <a:latin typeface="Times New Roman" panose="02020603050405020304" pitchFamily="18" charset="0"/>
                <a:cs typeface="Times New Roman" panose="02020603050405020304" pitchFamily="18" charset="0"/>
              </a:rPr>
              <a:t>2.3.8. Внутренние правила оценки качества устанавливают порядок определения уместности принятия аудиторского задания от нового или существующего клиента, если известны особенные обстоятельства, в частности:</a:t>
            </a:r>
            <a:endParaRPr lang="ru-RU" sz="1400" b="1" dirty="0">
              <a:solidFill>
                <a:srgbClr val="3366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68676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166371"/>
            <a:ext cx="1105384" cy="920050"/>
          </a:xfrm>
          <a:prstGeom prst="rect">
            <a:avLst/>
          </a:prstGeom>
        </p:spPr>
      </p:pic>
      <p:grpSp>
        <p:nvGrpSpPr>
          <p:cNvPr id="6" name="Группа 5">
            <a:extLst>
              <a:ext uri="{FF2B5EF4-FFF2-40B4-BE49-F238E27FC236}">
                <a16:creationId xmlns:a16="http://schemas.microsoft.com/office/drawing/2014/main" id="{2B30ADE9-6A7B-4A0E-9518-4CCC28A31DF3}"/>
              </a:ext>
            </a:extLst>
          </p:cNvPr>
          <p:cNvGrpSpPr/>
          <p:nvPr/>
        </p:nvGrpSpPr>
        <p:grpSpPr>
          <a:xfrm>
            <a:off x="7501580" y="518693"/>
            <a:ext cx="3986125" cy="812957"/>
            <a:chOff x="460114" y="1754680"/>
            <a:chExt cx="4242782" cy="1366209"/>
          </a:xfrm>
        </p:grpSpPr>
        <p:sp>
          <p:nvSpPr>
            <p:cNvPr id="7" name="Прямоугольник 6">
              <a:extLst>
                <a:ext uri="{FF2B5EF4-FFF2-40B4-BE49-F238E27FC236}">
                  <a16:creationId xmlns:a16="http://schemas.microsoft.com/office/drawing/2014/main" id="{4DD29A85-EEBF-4F11-BF4F-4406F1EFAEA6}"/>
                </a:ext>
              </a:extLst>
            </p:cNvPr>
            <p:cNvSpPr/>
            <p:nvPr/>
          </p:nvSpPr>
          <p:spPr>
            <a:xfrm>
              <a:off x="460114" y="1754680"/>
              <a:ext cx="4242782" cy="1325869"/>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8" name="TextBox 7">
              <a:extLst>
                <a:ext uri="{FF2B5EF4-FFF2-40B4-BE49-F238E27FC236}">
                  <a16:creationId xmlns:a16="http://schemas.microsoft.com/office/drawing/2014/main" id="{34499B26-0487-45D4-BDA6-91F6EDF2C5A0}"/>
                </a:ext>
              </a:extLst>
            </p:cNvPr>
            <p:cNvSpPr txBox="1"/>
            <p:nvPr/>
          </p:nvSpPr>
          <p:spPr>
            <a:xfrm>
              <a:off x="460114" y="1795020"/>
              <a:ext cx="4242782" cy="13258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98056" tIns="68580" rIns="68580" bIns="68580" numCol="1" spcCol="1270" anchor="ctr" anchorCtr="0">
              <a:noAutofit/>
            </a:bodyPr>
            <a:lstStyle/>
            <a:p>
              <a:pPr marL="0" lvl="0" indent="0" algn="l" defTabSz="800100">
                <a:lnSpc>
                  <a:spcPct val="90000"/>
                </a:lnSpc>
                <a:spcBef>
                  <a:spcPct val="0"/>
                </a:spcBef>
                <a:spcAft>
                  <a:spcPct val="35000"/>
                </a:spcAft>
                <a:buNone/>
              </a:pPr>
              <a:r>
                <a:rPr lang="ru-RU" sz="1700" kern="1200" dirty="0">
                  <a:latin typeface="+mn-lt"/>
                </a:rPr>
                <a:t>Принятие или продолжение отношений с клиентами, принятие аудиторских заданий</a:t>
              </a:r>
            </a:p>
          </p:txBody>
        </p:sp>
      </p:grpSp>
      <p:sp>
        <p:nvSpPr>
          <p:cNvPr id="9" name="Прямоугольник 8">
            <a:extLst>
              <a:ext uri="{FF2B5EF4-FFF2-40B4-BE49-F238E27FC236}">
                <a16:creationId xmlns:a16="http://schemas.microsoft.com/office/drawing/2014/main" id="{E7FCC873-4072-4D29-B161-7017C11EB583}"/>
              </a:ext>
            </a:extLst>
          </p:cNvPr>
          <p:cNvSpPr/>
          <p:nvPr/>
        </p:nvSpPr>
        <p:spPr>
          <a:xfrm>
            <a:off x="7535269" y="565349"/>
            <a:ext cx="578921" cy="677525"/>
          </a:xfrm>
          <a:prstGeom prst="rect">
            <a:avLst/>
          </a:prstGeom>
          <a: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4" name="Прямоугольник 13">
            <a:extLst>
              <a:ext uri="{FF2B5EF4-FFF2-40B4-BE49-F238E27FC236}">
                <a16:creationId xmlns:a16="http://schemas.microsoft.com/office/drawing/2014/main" id="{98EDE135-8791-45E9-BB51-06A80712DDCD}"/>
              </a:ext>
            </a:extLst>
          </p:cNvPr>
          <p:cNvSpPr/>
          <p:nvPr/>
        </p:nvSpPr>
        <p:spPr>
          <a:xfrm>
            <a:off x="225923" y="5900779"/>
            <a:ext cx="9862287" cy="506166"/>
          </a:xfrm>
          <a:prstGeom prst="rect">
            <a:avLst/>
          </a:prstGeom>
        </p:spPr>
        <p:style>
          <a:lnRef idx="0">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aphicFrame>
        <p:nvGraphicFramePr>
          <p:cNvPr id="4" name="Схема 3">
            <a:extLst>
              <a:ext uri="{FF2B5EF4-FFF2-40B4-BE49-F238E27FC236}">
                <a16:creationId xmlns:a16="http://schemas.microsoft.com/office/drawing/2014/main" id="{21AEFFE7-B6E7-4CC6-8B9B-330CCABF1D46}"/>
              </a:ext>
            </a:extLst>
          </p:cNvPr>
          <p:cNvGraphicFramePr/>
          <p:nvPr>
            <p:extLst>
              <p:ext uri="{D42A27DB-BD31-4B8C-83A1-F6EECF244321}">
                <p14:modId xmlns:p14="http://schemas.microsoft.com/office/powerpoint/2010/main" val="2527099195"/>
              </p:ext>
            </p:extLst>
          </p:nvPr>
        </p:nvGraphicFramePr>
        <p:xfrm>
          <a:off x="250934" y="2458087"/>
          <a:ext cx="9837275" cy="408220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21" name="Picture 2" descr="CSharp — Documenting your code with XML comments | by Ashish Patel |  Awesome C# | Medium">
            <a:extLst>
              <a:ext uri="{FF2B5EF4-FFF2-40B4-BE49-F238E27FC236}">
                <a16:creationId xmlns:a16="http://schemas.microsoft.com/office/drawing/2014/main" id="{436E7A10-22E1-465C-8BEE-65126DE6B5A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241668" y="4472357"/>
            <a:ext cx="1724409" cy="1724409"/>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881FE955-C23D-4FB7-9FC9-686B6A7224AB}"/>
              </a:ext>
            </a:extLst>
          </p:cNvPr>
          <p:cNvSpPr txBox="1"/>
          <p:nvPr/>
        </p:nvSpPr>
        <p:spPr>
          <a:xfrm>
            <a:off x="9620250" y="6255410"/>
            <a:ext cx="2743200" cy="36512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8100" tIns="38100" rIns="38100" bIns="38100" numCol="1" spcCol="1270" anchor="t" anchorCtr="0">
            <a:noAutofit/>
          </a:bodyPr>
          <a:lstStyle/>
          <a:p>
            <a:pPr marL="0" lvl="0" indent="0" algn="ctr" defTabSz="444500">
              <a:lnSpc>
                <a:spcPct val="90000"/>
              </a:lnSpc>
              <a:spcBef>
                <a:spcPct val="0"/>
              </a:spcBef>
              <a:spcAft>
                <a:spcPct val="35000"/>
              </a:spcAft>
              <a:buNone/>
            </a:pPr>
            <a:r>
              <a:rPr lang="ru-RU" sz="2000" b="1" dirty="0">
                <a:solidFill>
                  <a:srgbClr val="FF5050"/>
                </a:solidFill>
              </a:rPr>
              <a:t>ДОКУМЕНТИРОВАТЬ </a:t>
            </a:r>
          </a:p>
          <a:p>
            <a:pPr marL="0" lvl="0" indent="0" algn="ctr" defTabSz="444500">
              <a:lnSpc>
                <a:spcPct val="90000"/>
              </a:lnSpc>
              <a:spcBef>
                <a:spcPct val="0"/>
              </a:spcBef>
              <a:spcAft>
                <a:spcPct val="35000"/>
              </a:spcAft>
              <a:buNone/>
            </a:pPr>
            <a:endParaRPr lang="ru-RU" sz="2000" b="1" kern="1200" dirty="0">
              <a:solidFill>
                <a:srgbClr val="FF0066"/>
              </a:solidFill>
            </a:endParaRPr>
          </a:p>
        </p:txBody>
      </p:sp>
      <p:sp>
        <p:nvSpPr>
          <p:cNvPr id="12" name="Прямоугольник 11">
            <a:extLst>
              <a:ext uri="{FF2B5EF4-FFF2-40B4-BE49-F238E27FC236}">
                <a16:creationId xmlns:a16="http://schemas.microsoft.com/office/drawing/2014/main" id="{04DCAD7A-42D4-402A-947E-9E28B9DB4FC6}"/>
              </a:ext>
            </a:extLst>
          </p:cNvPr>
          <p:cNvSpPr/>
          <p:nvPr/>
        </p:nvSpPr>
        <p:spPr>
          <a:xfrm>
            <a:off x="1606857" y="390618"/>
            <a:ext cx="5788241" cy="160043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ru-RU" sz="1400" dirty="0">
                <a:solidFill>
                  <a:srgbClr val="000000"/>
                </a:solidFill>
                <a:latin typeface="Times New Roman" panose="02020603050405020304" pitchFamily="18" charset="0"/>
                <a:cs typeface="Times New Roman" panose="02020603050405020304" pitchFamily="18" charset="0"/>
              </a:rPr>
              <a:t>2.3.9. Внутренние правила оценки качества устанавливают принципы и процедуры, предусматривающие оценку обстоятельств, когда аудиторская организация, аудитор – индивидуальный предприниматель получает информацию, которая, будь она доступна ранее, привела бы к отказу от выполнения конкретного аудиторского задания или отказу от выполнения аудиторского задания с одновременным отказом от продолжения отношений с клиентом.</a:t>
            </a:r>
            <a:endParaRPr lang="ru-RU" sz="1400" b="1" dirty="0">
              <a:solidFill>
                <a:srgbClr val="3366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20606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166371"/>
            <a:ext cx="1105384" cy="920050"/>
          </a:xfrm>
          <a:prstGeom prst="rect">
            <a:avLst/>
          </a:prstGeom>
        </p:spPr>
      </p:pic>
      <p:sp>
        <p:nvSpPr>
          <p:cNvPr id="11" name="Номер слайда 10"/>
          <p:cNvSpPr>
            <a:spLocks noGrp="1"/>
          </p:cNvSpPr>
          <p:nvPr>
            <p:ph type="sldNum" sz="quarter" idx="12"/>
          </p:nvPr>
        </p:nvSpPr>
        <p:spPr/>
        <p:txBody>
          <a:bodyPr/>
          <a:lstStyle/>
          <a:p>
            <a:fld id="{DCA76B31-08E0-4C3E-A5E7-C17239BFB4A2}" type="slidenum">
              <a:rPr lang="ru-RU" smtClean="0"/>
              <a:t>55</a:t>
            </a:fld>
            <a:endParaRPr lang="ru-RU" dirty="0"/>
          </a:p>
        </p:txBody>
      </p:sp>
      <p:graphicFrame>
        <p:nvGraphicFramePr>
          <p:cNvPr id="12" name="Схема 11">
            <a:extLst>
              <a:ext uri="{FF2B5EF4-FFF2-40B4-BE49-F238E27FC236}">
                <a16:creationId xmlns:a16="http://schemas.microsoft.com/office/drawing/2014/main" id="{6A2791C7-E175-4950-A2F0-2470207384E0}"/>
              </a:ext>
            </a:extLst>
          </p:cNvPr>
          <p:cNvGraphicFramePr/>
          <p:nvPr/>
        </p:nvGraphicFramePr>
        <p:xfrm>
          <a:off x="10353079" y="136525"/>
          <a:ext cx="1838921" cy="13781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Прямоугольник 1">
            <a:extLst>
              <a:ext uri="{FF2B5EF4-FFF2-40B4-BE49-F238E27FC236}">
                <a16:creationId xmlns:a16="http://schemas.microsoft.com/office/drawing/2014/main" id="{8F0AC90F-8C33-4141-AD84-DA185DFDDA07}"/>
              </a:ext>
            </a:extLst>
          </p:cNvPr>
          <p:cNvSpPr/>
          <p:nvPr/>
        </p:nvSpPr>
        <p:spPr>
          <a:xfrm>
            <a:off x="1288741" y="115004"/>
            <a:ext cx="9614517" cy="462050"/>
          </a:xfrm>
          <a:prstGeom prst="rect">
            <a:avLst/>
          </a:prstGeom>
        </p:spPr>
        <p:txBody>
          <a:bodyPr wrap="square">
            <a:spAutoFit/>
          </a:bodyPr>
          <a:lstStyle/>
          <a:p>
            <a:pPr>
              <a:lnSpc>
                <a:spcPct val="150000"/>
              </a:lnSpc>
              <a:spcAft>
                <a:spcPts val="700"/>
              </a:spcAft>
            </a:pPr>
            <a:r>
              <a:rPr lang="ru-RU" b="1" dirty="0"/>
              <a:t>Принятие и продолжение отношений с клиентами, принятие и выполнение заданий</a:t>
            </a:r>
            <a:endParaRPr lang="ru-RU" dirty="0">
              <a:latin typeface="Bahnschrift" panose="020B0502040204020203" pitchFamily="34" charset="0"/>
              <a:cs typeface="Times New Roman" panose="02020603050405020304" pitchFamily="18" charset="0"/>
            </a:endParaRPr>
          </a:p>
        </p:txBody>
      </p:sp>
      <p:sp>
        <p:nvSpPr>
          <p:cNvPr id="18" name="Прямоугольник 17">
            <a:extLst>
              <a:ext uri="{FF2B5EF4-FFF2-40B4-BE49-F238E27FC236}">
                <a16:creationId xmlns:a16="http://schemas.microsoft.com/office/drawing/2014/main" id="{E04ABC15-0A8B-4578-B878-4E7AC21AAB74}"/>
              </a:ext>
            </a:extLst>
          </p:cNvPr>
          <p:cNvSpPr/>
          <p:nvPr/>
        </p:nvSpPr>
        <p:spPr>
          <a:xfrm>
            <a:off x="1206718" y="902590"/>
            <a:ext cx="5306481" cy="692497"/>
          </a:xfrm>
          <a:prstGeom prst="rect">
            <a:avLst/>
          </a:prstGeom>
        </p:spPr>
        <p:txBody>
          <a:bodyPr wrap="square">
            <a:spAutoFit/>
          </a:bodyPr>
          <a:lstStyle/>
          <a:p>
            <a:pPr algn="just">
              <a:spcAft>
                <a:spcPts val="0"/>
              </a:spcAft>
            </a:pPr>
            <a:r>
              <a:rPr lang="ru-RU" sz="1300" b="1" i="1" dirty="0"/>
              <a:t>Примеры документов по внедрению политики и процедур по принятию и продолжению отношений с клиентами, принятию и выполнению конкретных заданий, могут быть</a:t>
            </a:r>
            <a:r>
              <a:rPr lang="ru-RU" sz="1300" b="1" i="1" dirty="0">
                <a:latin typeface="Times New Roman" panose="02020603050405020304" pitchFamily="18" charset="0"/>
                <a:ea typeface="Times New Roman" panose="02020603050405020304" pitchFamily="18" charset="0"/>
              </a:rPr>
              <a:t>:</a:t>
            </a:r>
            <a:endParaRPr lang="ru-RU" sz="1300" b="1" dirty="0">
              <a:latin typeface="Arial" panose="020B0604020202020204" pitchFamily="34" charset="0"/>
              <a:ea typeface="Times New Roman" panose="02020603050405020304" pitchFamily="18" charset="0"/>
            </a:endParaRPr>
          </a:p>
        </p:txBody>
      </p:sp>
      <p:sp>
        <p:nvSpPr>
          <p:cNvPr id="19" name="Блок-схема: несколько документов 18">
            <a:extLst>
              <a:ext uri="{FF2B5EF4-FFF2-40B4-BE49-F238E27FC236}">
                <a16:creationId xmlns:a16="http://schemas.microsoft.com/office/drawing/2014/main" id="{D7102967-F898-46F1-B327-11AD3CADF1B7}"/>
              </a:ext>
            </a:extLst>
          </p:cNvPr>
          <p:cNvSpPr/>
          <p:nvPr/>
        </p:nvSpPr>
        <p:spPr>
          <a:xfrm>
            <a:off x="346228" y="1556548"/>
            <a:ext cx="7395100" cy="3752299"/>
          </a:xfrm>
          <a:prstGeom prst="flowChartMultidocument">
            <a:avLst/>
          </a:prstGeom>
          <a:ln w="19050"/>
        </p:spPr>
        <p:style>
          <a:lnRef idx="2">
            <a:schemeClr val="dk1"/>
          </a:lnRef>
          <a:fillRef idx="1">
            <a:schemeClr val="lt1"/>
          </a:fillRef>
          <a:effectRef idx="0">
            <a:schemeClr val="dk1"/>
          </a:effectRef>
          <a:fontRef idx="minor">
            <a:schemeClr val="dk1"/>
          </a:fontRef>
        </p:style>
        <p:txBody>
          <a:bodyPr rtlCol="0" anchor="ctr"/>
          <a:lstStyle/>
          <a:p>
            <a:pPr marL="285750" indent="-285750">
              <a:spcBef>
                <a:spcPts val="1200"/>
              </a:spcBef>
              <a:buFont typeface="Arial" panose="020B0604020202020204" pitchFamily="34" charset="0"/>
              <a:buChar char="•"/>
            </a:pPr>
            <a:r>
              <a:rPr lang="ru-RU" sz="1600" i="1" dirty="0"/>
              <a:t>Документ, регламентирующий процесс принятия нового клиента и продолжение сотрудничества, а также принятия и выполнения аудиторских заданий;</a:t>
            </a:r>
            <a:endParaRPr lang="ru-RU" sz="1600" dirty="0"/>
          </a:p>
          <a:p>
            <a:pPr marL="285750" indent="-285750">
              <a:spcBef>
                <a:spcPts val="1200"/>
              </a:spcBef>
              <a:buFont typeface="Arial" panose="020B0604020202020204" pitchFamily="34" charset="0"/>
              <a:buChar char="•"/>
            </a:pPr>
            <a:r>
              <a:rPr lang="ru-RU" sz="1600" i="1" dirty="0"/>
              <a:t>Документ, устанавливающий действия, которые необходимо предпринять для получения понимания деятельности аудируемого лица, среды, в которой она осуществляется.</a:t>
            </a:r>
            <a:endParaRPr lang="ru-RU" sz="1600" dirty="0"/>
          </a:p>
          <a:p>
            <a:pPr marL="285750" indent="-285750">
              <a:spcBef>
                <a:spcPts val="1200"/>
              </a:spcBef>
              <a:buFont typeface="Arial" panose="020B0604020202020204" pitchFamily="34" charset="0"/>
              <a:buChar char="•"/>
            </a:pPr>
            <a:r>
              <a:rPr lang="ru-RU" sz="1600" i="1" dirty="0"/>
              <a:t>Порядок утверждения руководителем аудиторской организации новых клиентов до их принятия или продолжения работы с клиентом. </a:t>
            </a:r>
            <a:endParaRPr lang="ru-RU" sz="1600" dirty="0"/>
          </a:p>
        </p:txBody>
      </p:sp>
      <p:graphicFrame>
        <p:nvGraphicFramePr>
          <p:cNvPr id="6" name="Схема 5">
            <a:extLst>
              <a:ext uri="{FF2B5EF4-FFF2-40B4-BE49-F238E27FC236}">
                <a16:creationId xmlns:a16="http://schemas.microsoft.com/office/drawing/2014/main" id="{76BDFEA2-9C1E-4107-B3D5-A50711C98692}"/>
              </a:ext>
            </a:extLst>
          </p:cNvPr>
          <p:cNvGraphicFramePr/>
          <p:nvPr>
            <p:extLst>
              <p:ext uri="{D42A27DB-BD31-4B8C-83A1-F6EECF244321}">
                <p14:modId xmlns:p14="http://schemas.microsoft.com/office/powerpoint/2010/main" val="3154794410"/>
              </p:ext>
            </p:extLst>
          </p:nvPr>
        </p:nvGraphicFramePr>
        <p:xfrm>
          <a:off x="7958817" y="1682496"/>
          <a:ext cx="4046766" cy="267919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026" name="Picture 2" descr="https://www.michelesammons.com/wp-content/uploads/2018/10/peaceful-questions.jpeg">
            <a:extLst>
              <a:ext uri="{FF2B5EF4-FFF2-40B4-BE49-F238E27FC236}">
                <a16:creationId xmlns:a16="http://schemas.microsoft.com/office/drawing/2014/main" id="{C6B9899F-0D23-4E69-B0C5-63A86C266FE4}"/>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41405" y="4058574"/>
            <a:ext cx="3551986" cy="2328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9177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166371"/>
            <a:ext cx="1105384" cy="920050"/>
          </a:xfrm>
          <a:prstGeom prst="rect">
            <a:avLst/>
          </a:prstGeom>
        </p:spPr>
      </p:pic>
      <p:sp>
        <p:nvSpPr>
          <p:cNvPr id="11" name="Номер слайда 10"/>
          <p:cNvSpPr>
            <a:spLocks noGrp="1"/>
          </p:cNvSpPr>
          <p:nvPr>
            <p:ph type="sldNum" sz="quarter" idx="12"/>
          </p:nvPr>
        </p:nvSpPr>
        <p:spPr/>
        <p:txBody>
          <a:bodyPr/>
          <a:lstStyle/>
          <a:p>
            <a:fld id="{DCA76B31-08E0-4C3E-A5E7-C17239BFB4A2}" type="slidenum">
              <a:rPr lang="ru-RU" smtClean="0"/>
              <a:t>56</a:t>
            </a:fld>
            <a:endParaRPr lang="ru-RU" dirty="0"/>
          </a:p>
        </p:txBody>
      </p:sp>
      <p:graphicFrame>
        <p:nvGraphicFramePr>
          <p:cNvPr id="12" name="Схема 11">
            <a:extLst>
              <a:ext uri="{FF2B5EF4-FFF2-40B4-BE49-F238E27FC236}">
                <a16:creationId xmlns:a16="http://schemas.microsoft.com/office/drawing/2014/main" id="{6A2791C7-E175-4950-A2F0-2470207384E0}"/>
              </a:ext>
            </a:extLst>
          </p:cNvPr>
          <p:cNvGraphicFramePr/>
          <p:nvPr/>
        </p:nvGraphicFramePr>
        <p:xfrm>
          <a:off x="10353079" y="136525"/>
          <a:ext cx="1838921" cy="13781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Прямоугольник 1">
            <a:extLst>
              <a:ext uri="{FF2B5EF4-FFF2-40B4-BE49-F238E27FC236}">
                <a16:creationId xmlns:a16="http://schemas.microsoft.com/office/drawing/2014/main" id="{8F0AC90F-8C33-4141-AD84-DA185DFDDA07}"/>
              </a:ext>
            </a:extLst>
          </p:cNvPr>
          <p:cNvSpPr/>
          <p:nvPr/>
        </p:nvSpPr>
        <p:spPr>
          <a:xfrm>
            <a:off x="1288741" y="115004"/>
            <a:ext cx="9614517" cy="462050"/>
          </a:xfrm>
          <a:prstGeom prst="rect">
            <a:avLst/>
          </a:prstGeom>
        </p:spPr>
        <p:txBody>
          <a:bodyPr wrap="square">
            <a:spAutoFit/>
          </a:bodyPr>
          <a:lstStyle/>
          <a:p>
            <a:pPr>
              <a:lnSpc>
                <a:spcPct val="150000"/>
              </a:lnSpc>
              <a:spcAft>
                <a:spcPts val="700"/>
              </a:spcAft>
            </a:pPr>
            <a:r>
              <a:rPr lang="ru-RU" b="1" dirty="0"/>
              <a:t>Принятие и продолжение отношений с клиентами, принятие и выполнение заданий</a:t>
            </a:r>
            <a:endParaRPr lang="ru-RU" dirty="0">
              <a:latin typeface="Bahnschrift" panose="020B0502040204020203" pitchFamily="34" charset="0"/>
              <a:cs typeface="Times New Roman" panose="02020603050405020304" pitchFamily="18" charset="0"/>
            </a:endParaRPr>
          </a:p>
        </p:txBody>
      </p:sp>
      <p:graphicFrame>
        <p:nvGraphicFramePr>
          <p:cNvPr id="13" name="Схема 12">
            <a:extLst>
              <a:ext uri="{FF2B5EF4-FFF2-40B4-BE49-F238E27FC236}">
                <a16:creationId xmlns:a16="http://schemas.microsoft.com/office/drawing/2014/main" id="{0E63334E-973A-4CCE-A715-7D9B6B4F5231}"/>
              </a:ext>
            </a:extLst>
          </p:cNvPr>
          <p:cNvGraphicFramePr/>
          <p:nvPr>
            <p:extLst>
              <p:ext uri="{D42A27DB-BD31-4B8C-83A1-F6EECF244321}">
                <p14:modId xmlns:p14="http://schemas.microsoft.com/office/powerpoint/2010/main" val="4082865483"/>
              </p:ext>
            </p:extLst>
          </p:nvPr>
        </p:nvGraphicFramePr>
        <p:xfrm>
          <a:off x="2547657" y="1923922"/>
          <a:ext cx="5362347" cy="438138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8" name="Прямоугольник 7">
            <a:extLst>
              <a:ext uri="{FF2B5EF4-FFF2-40B4-BE49-F238E27FC236}">
                <a16:creationId xmlns:a16="http://schemas.microsoft.com/office/drawing/2014/main" id="{9AD6EAA0-A121-4CA8-828F-3318DE8BDF67}"/>
              </a:ext>
            </a:extLst>
          </p:cNvPr>
          <p:cNvSpPr/>
          <p:nvPr/>
        </p:nvSpPr>
        <p:spPr>
          <a:xfrm>
            <a:off x="1288741" y="1161363"/>
            <a:ext cx="7153923"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spcBef>
                <a:spcPts val="600"/>
              </a:spcBef>
              <a:spcAft>
                <a:spcPts val="0"/>
              </a:spcAft>
            </a:pPr>
            <a:r>
              <a:rPr lang="ru-RU" sz="1400" i="1" dirty="0">
                <a:latin typeface="Times New Roman" panose="02020603050405020304" pitchFamily="18" charset="0"/>
                <a:ea typeface="Times New Roman" panose="02020603050405020304" pitchFamily="18" charset="0"/>
              </a:rPr>
              <a:t>Аудиторская организация обладает должным уровнем подготовки, возможностями и ресурсами для выполнения задания от нового или уже имеющегося клиента</a:t>
            </a:r>
            <a:endParaRPr lang="ru-RU" sz="1400" dirty="0">
              <a:latin typeface="Arial" panose="020B0604020202020204" pitchFamily="34" charset="0"/>
              <a:ea typeface="Times New Roman" panose="02020603050405020304" pitchFamily="18" charset="0"/>
            </a:endParaRPr>
          </a:p>
        </p:txBody>
      </p:sp>
      <p:pic>
        <p:nvPicPr>
          <p:cNvPr id="15" name="Рисунок 14" descr="Вопросительный знак">
            <a:extLst>
              <a:ext uri="{FF2B5EF4-FFF2-40B4-BE49-F238E27FC236}">
                <a16:creationId xmlns:a16="http://schemas.microsoft.com/office/drawing/2014/main" id="{48058657-02C8-4094-8565-EC0C68279FC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03627" y="1201949"/>
            <a:ext cx="591348" cy="591348"/>
          </a:xfrm>
          <a:prstGeom prst="rect">
            <a:avLst/>
          </a:prstGeom>
        </p:spPr>
      </p:pic>
      <p:sp>
        <p:nvSpPr>
          <p:cNvPr id="17" name="Блок-схема: несколько документов 16">
            <a:extLst>
              <a:ext uri="{FF2B5EF4-FFF2-40B4-BE49-F238E27FC236}">
                <a16:creationId xmlns:a16="http://schemas.microsoft.com/office/drawing/2014/main" id="{3100F38A-676F-4E24-A6B4-4757BF0DB717}"/>
              </a:ext>
            </a:extLst>
          </p:cNvPr>
          <p:cNvSpPr/>
          <p:nvPr/>
        </p:nvSpPr>
        <p:spPr>
          <a:xfrm>
            <a:off x="7910004" y="3977196"/>
            <a:ext cx="4281996" cy="2281561"/>
          </a:xfrm>
          <a:prstGeom prst="flowChartMultidocument">
            <a:avLst/>
          </a:prstGeom>
          <a:ln>
            <a:solidFill>
              <a:schemeClr val="tx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r>
              <a:rPr lang="ru-RU" sz="1200" dirty="0"/>
              <a:t>Форма принятия клиента</a:t>
            </a:r>
          </a:p>
          <a:p>
            <a:r>
              <a:rPr lang="ru-RU" sz="1200" dirty="0"/>
              <a:t>Форма продолжения отношений с клиентом</a:t>
            </a:r>
          </a:p>
          <a:p>
            <a:r>
              <a:rPr lang="ru-RU" sz="1200" dirty="0"/>
              <a:t>Форма принятия задания</a:t>
            </a:r>
          </a:p>
          <a:p>
            <a:r>
              <a:rPr lang="ru-RU" sz="1200" dirty="0"/>
              <a:t>Форма планирования распределения работников по заданиям (с учетом планируемых и заключенных договоров)</a:t>
            </a:r>
          </a:p>
          <a:p>
            <a:r>
              <a:rPr lang="ru-RU" sz="1200" dirty="0"/>
              <a:t>Журнал учета договоров</a:t>
            </a:r>
          </a:p>
          <a:p>
            <a:r>
              <a:rPr lang="ru-RU" sz="1200" dirty="0"/>
              <a:t>График отпусков</a:t>
            </a:r>
          </a:p>
          <a:p>
            <a:r>
              <a:rPr lang="ru-RU" sz="1200" dirty="0"/>
              <a:t>Аудиторская документация</a:t>
            </a:r>
          </a:p>
        </p:txBody>
      </p:sp>
      <p:sp>
        <p:nvSpPr>
          <p:cNvPr id="18" name="Прямоугольник 17">
            <a:extLst>
              <a:ext uri="{FF2B5EF4-FFF2-40B4-BE49-F238E27FC236}">
                <a16:creationId xmlns:a16="http://schemas.microsoft.com/office/drawing/2014/main" id="{CFF63FAB-950C-478E-A89D-E041CBD81967}"/>
              </a:ext>
            </a:extLst>
          </p:cNvPr>
          <p:cNvSpPr/>
          <p:nvPr/>
        </p:nvSpPr>
        <p:spPr>
          <a:xfrm>
            <a:off x="346229" y="3033379"/>
            <a:ext cx="2331752" cy="2031325"/>
          </a:xfrm>
          <a:prstGeom prst="rect">
            <a:avLst/>
          </a:prstGeom>
        </p:spPr>
        <p:txBody>
          <a:bodyPr wrap="square">
            <a:spAutoFit/>
          </a:bodyPr>
          <a:lstStyle/>
          <a:p>
            <a:pPr algn="ctr"/>
            <a:r>
              <a:rPr lang="ru-RU" sz="1400" i="1" dirty="0">
                <a:latin typeface="Times New Roman" panose="02020603050405020304" pitchFamily="18" charset="0"/>
                <a:ea typeface="Times New Roman" panose="02020603050405020304" pitchFamily="18" charset="0"/>
              </a:rPr>
              <a:t>Оформляются ли документально существенные вопросы, консультации, выводы, основы для выводов, касающиеся принятия или продолжения отношений с клиентами и конкретных заданий?</a:t>
            </a:r>
            <a:endParaRPr lang="ru-RU" sz="1400" dirty="0"/>
          </a:p>
        </p:txBody>
      </p:sp>
    </p:spTree>
    <p:extLst>
      <p:ext uri="{BB962C8B-B14F-4D97-AF65-F5344CB8AC3E}">
        <p14:creationId xmlns:p14="http://schemas.microsoft.com/office/powerpoint/2010/main" val="36995139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166371"/>
            <a:ext cx="1105384" cy="920050"/>
          </a:xfrm>
          <a:prstGeom prst="rect">
            <a:avLst/>
          </a:prstGeom>
        </p:spPr>
      </p:pic>
      <p:sp>
        <p:nvSpPr>
          <p:cNvPr id="11" name="Номер слайда 10"/>
          <p:cNvSpPr>
            <a:spLocks noGrp="1"/>
          </p:cNvSpPr>
          <p:nvPr>
            <p:ph type="sldNum" sz="quarter" idx="12"/>
          </p:nvPr>
        </p:nvSpPr>
        <p:spPr/>
        <p:txBody>
          <a:bodyPr/>
          <a:lstStyle/>
          <a:p>
            <a:fld id="{DCA76B31-08E0-4C3E-A5E7-C17239BFB4A2}" type="slidenum">
              <a:rPr lang="ru-RU" smtClean="0"/>
              <a:t>57</a:t>
            </a:fld>
            <a:endParaRPr lang="ru-RU" dirty="0"/>
          </a:p>
        </p:txBody>
      </p:sp>
      <p:sp>
        <p:nvSpPr>
          <p:cNvPr id="21" name="Прямоугольник 20">
            <a:extLst>
              <a:ext uri="{FF2B5EF4-FFF2-40B4-BE49-F238E27FC236}">
                <a16:creationId xmlns:a16="http://schemas.microsoft.com/office/drawing/2014/main" id="{09742E34-626E-4753-AC17-EAEB2BC7FF8E}"/>
              </a:ext>
            </a:extLst>
          </p:cNvPr>
          <p:cNvSpPr/>
          <p:nvPr/>
        </p:nvSpPr>
        <p:spPr>
          <a:xfrm>
            <a:off x="2217052" y="812296"/>
            <a:ext cx="9286043" cy="369332"/>
          </a:xfrm>
          <a:prstGeom prst="rect">
            <a:avLst/>
          </a:prstGeom>
        </p:spPr>
        <p:txBody>
          <a:bodyPr wrap="square">
            <a:spAutoFit/>
          </a:bodyPr>
          <a:lstStyle/>
          <a:p>
            <a:pPr>
              <a:spcAft>
                <a:spcPts val="0"/>
              </a:spcAft>
            </a:pPr>
            <a:endParaRPr lang="ru-RU" dirty="0">
              <a:latin typeface="Arial" panose="020B0604020202020204" pitchFamily="34" charset="0"/>
              <a:ea typeface="Times New Roman" panose="02020603050405020304" pitchFamily="18" charset="0"/>
            </a:endParaRPr>
          </a:p>
        </p:txBody>
      </p:sp>
      <p:grpSp>
        <p:nvGrpSpPr>
          <p:cNvPr id="15" name="Группа 14">
            <a:extLst>
              <a:ext uri="{FF2B5EF4-FFF2-40B4-BE49-F238E27FC236}">
                <a16:creationId xmlns:a16="http://schemas.microsoft.com/office/drawing/2014/main" id="{CB1BBCEA-13B8-40F9-A376-61931721882B}"/>
              </a:ext>
            </a:extLst>
          </p:cNvPr>
          <p:cNvGrpSpPr/>
          <p:nvPr/>
        </p:nvGrpSpPr>
        <p:grpSpPr>
          <a:xfrm>
            <a:off x="1644533" y="626396"/>
            <a:ext cx="4235941" cy="1018647"/>
            <a:chOff x="5143641" y="1876035"/>
            <a:chExt cx="4242782" cy="1325869"/>
          </a:xfrm>
        </p:grpSpPr>
        <p:sp>
          <p:nvSpPr>
            <p:cNvPr id="16" name="Прямоугольник 15">
              <a:extLst>
                <a:ext uri="{FF2B5EF4-FFF2-40B4-BE49-F238E27FC236}">
                  <a16:creationId xmlns:a16="http://schemas.microsoft.com/office/drawing/2014/main" id="{550C9C0F-9C7D-4B20-B994-4D3C16B22312}"/>
                </a:ext>
              </a:extLst>
            </p:cNvPr>
            <p:cNvSpPr/>
            <p:nvPr/>
          </p:nvSpPr>
          <p:spPr>
            <a:xfrm>
              <a:off x="5143641" y="1876035"/>
              <a:ext cx="4242782" cy="1325869"/>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7" name="TextBox 16">
              <a:extLst>
                <a:ext uri="{FF2B5EF4-FFF2-40B4-BE49-F238E27FC236}">
                  <a16:creationId xmlns:a16="http://schemas.microsoft.com/office/drawing/2014/main" id="{D096ED03-808F-4ED7-A8F1-E68953D9CEDE}"/>
                </a:ext>
              </a:extLst>
            </p:cNvPr>
            <p:cNvSpPr txBox="1"/>
            <p:nvPr/>
          </p:nvSpPr>
          <p:spPr>
            <a:xfrm>
              <a:off x="5143641" y="1876035"/>
              <a:ext cx="4242782" cy="13258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98056" tIns="68580" rIns="68580" bIns="68580" numCol="1" spcCol="1270" anchor="ctr" anchorCtr="0">
              <a:noAutofit/>
            </a:bodyPr>
            <a:lstStyle/>
            <a:p>
              <a:pPr marL="0" lvl="0" indent="0" algn="ctr" defTabSz="800100">
                <a:lnSpc>
                  <a:spcPct val="90000"/>
                </a:lnSpc>
                <a:spcBef>
                  <a:spcPct val="0"/>
                </a:spcBef>
                <a:spcAft>
                  <a:spcPct val="35000"/>
                </a:spcAft>
                <a:buNone/>
              </a:pPr>
              <a:r>
                <a:rPr lang="ru-RU" sz="2000" b="1" kern="1200" dirty="0">
                  <a:latin typeface="+mn-lt"/>
                </a:rPr>
                <a:t>Трудовые ресурсы</a:t>
              </a:r>
            </a:p>
          </p:txBody>
        </p:sp>
      </p:grpSp>
      <p:pic>
        <p:nvPicPr>
          <p:cNvPr id="5124" name="Picture 4" descr="PWNews — Реслинг на русском языке">
            <a:extLst>
              <a:ext uri="{FF2B5EF4-FFF2-40B4-BE49-F238E27FC236}">
                <a16:creationId xmlns:a16="http://schemas.microsoft.com/office/drawing/2014/main" id="{247F2589-1C81-4DCD-BA1E-FEF89685970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5112" y="654928"/>
            <a:ext cx="783880" cy="99011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Схема 3">
            <a:extLst>
              <a:ext uri="{FF2B5EF4-FFF2-40B4-BE49-F238E27FC236}">
                <a16:creationId xmlns:a16="http://schemas.microsoft.com/office/drawing/2014/main" id="{96034C8B-A6D4-4A42-ABCC-B959C736E145}"/>
              </a:ext>
            </a:extLst>
          </p:cNvPr>
          <p:cNvGraphicFramePr/>
          <p:nvPr>
            <p:extLst>
              <p:ext uri="{D42A27DB-BD31-4B8C-83A1-F6EECF244321}">
                <p14:modId xmlns:p14="http://schemas.microsoft.com/office/powerpoint/2010/main" val="4051601025"/>
              </p:ext>
            </p:extLst>
          </p:nvPr>
        </p:nvGraphicFramePr>
        <p:xfrm>
          <a:off x="1123950" y="1961312"/>
          <a:ext cx="10258425" cy="43950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0359521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166371"/>
            <a:ext cx="1105384" cy="920050"/>
          </a:xfrm>
          <a:prstGeom prst="rect">
            <a:avLst/>
          </a:prstGeom>
        </p:spPr>
      </p:pic>
      <p:grpSp>
        <p:nvGrpSpPr>
          <p:cNvPr id="15" name="Группа 14">
            <a:extLst>
              <a:ext uri="{FF2B5EF4-FFF2-40B4-BE49-F238E27FC236}">
                <a16:creationId xmlns:a16="http://schemas.microsoft.com/office/drawing/2014/main" id="{CB1BBCEA-13B8-40F9-A376-61931721882B}"/>
              </a:ext>
            </a:extLst>
          </p:cNvPr>
          <p:cNvGrpSpPr/>
          <p:nvPr/>
        </p:nvGrpSpPr>
        <p:grpSpPr>
          <a:xfrm>
            <a:off x="7705124" y="599391"/>
            <a:ext cx="4235941" cy="776647"/>
            <a:chOff x="5143641" y="1876035"/>
            <a:chExt cx="4242782" cy="1325869"/>
          </a:xfrm>
        </p:grpSpPr>
        <p:sp>
          <p:nvSpPr>
            <p:cNvPr id="16" name="Прямоугольник 15">
              <a:extLst>
                <a:ext uri="{FF2B5EF4-FFF2-40B4-BE49-F238E27FC236}">
                  <a16:creationId xmlns:a16="http://schemas.microsoft.com/office/drawing/2014/main" id="{550C9C0F-9C7D-4B20-B994-4D3C16B22312}"/>
                </a:ext>
              </a:extLst>
            </p:cNvPr>
            <p:cNvSpPr/>
            <p:nvPr/>
          </p:nvSpPr>
          <p:spPr>
            <a:xfrm>
              <a:off x="5143641" y="1876035"/>
              <a:ext cx="4242782" cy="1325869"/>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7" name="TextBox 16">
              <a:extLst>
                <a:ext uri="{FF2B5EF4-FFF2-40B4-BE49-F238E27FC236}">
                  <a16:creationId xmlns:a16="http://schemas.microsoft.com/office/drawing/2014/main" id="{D096ED03-808F-4ED7-A8F1-E68953D9CEDE}"/>
                </a:ext>
              </a:extLst>
            </p:cNvPr>
            <p:cNvSpPr txBox="1"/>
            <p:nvPr/>
          </p:nvSpPr>
          <p:spPr>
            <a:xfrm>
              <a:off x="5143641" y="1876035"/>
              <a:ext cx="4242782" cy="13258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98056" tIns="68580" rIns="68580" bIns="68580" numCol="1" spcCol="1270" anchor="ctr" anchorCtr="0">
              <a:noAutofit/>
            </a:bodyPr>
            <a:lstStyle/>
            <a:p>
              <a:pPr marL="0" lvl="0" indent="0" algn="ctr" defTabSz="800100">
                <a:lnSpc>
                  <a:spcPct val="90000"/>
                </a:lnSpc>
                <a:spcBef>
                  <a:spcPct val="0"/>
                </a:spcBef>
                <a:spcAft>
                  <a:spcPct val="35000"/>
                </a:spcAft>
                <a:buNone/>
              </a:pPr>
              <a:r>
                <a:rPr lang="ru-RU" sz="2000" b="1" kern="1200" dirty="0">
                  <a:latin typeface="+mn-lt"/>
                </a:rPr>
                <a:t>Трудовые ресурсы</a:t>
              </a:r>
            </a:p>
          </p:txBody>
        </p:sp>
      </p:grpSp>
      <p:pic>
        <p:nvPicPr>
          <p:cNvPr id="5124" name="Picture 4" descr="PWNews — Реслинг на русском языке">
            <a:extLst>
              <a:ext uri="{FF2B5EF4-FFF2-40B4-BE49-F238E27FC236}">
                <a16:creationId xmlns:a16="http://schemas.microsoft.com/office/drawing/2014/main" id="{247F2589-1C81-4DCD-BA1E-FEF89685970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91209" y="629860"/>
            <a:ext cx="509412" cy="64343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Схема 6">
            <a:extLst>
              <a:ext uri="{FF2B5EF4-FFF2-40B4-BE49-F238E27FC236}">
                <a16:creationId xmlns:a16="http://schemas.microsoft.com/office/drawing/2014/main" id="{DDBEB591-DCC0-40EE-BB79-9389FD6CFB0F}"/>
              </a:ext>
            </a:extLst>
          </p:cNvPr>
          <p:cNvGraphicFramePr/>
          <p:nvPr>
            <p:extLst>
              <p:ext uri="{D42A27DB-BD31-4B8C-83A1-F6EECF244321}">
                <p14:modId xmlns:p14="http://schemas.microsoft.com/office/powerpoint/2010/main" val="374575593"/>
              </p:ext>
            </p:extLst>
          </p:nvPr>
        </p:nvGraphicFramePr>
        <p:xfrm>
          <a:off x="659174" y="4812468"/>
          <a:ext cx="10873651" cy="18452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6" name="Схема 5">
            <a:extLst>
              <a:ext uri="{FF2B5EF4-FFF2-40B4-BE49-F238E27FC236}">
                <a16:creationId xmlns:a16="http://schemas.microsoft.com/office/drawing/2014/main" id="{9F2562F0-20FC-4457-9AB6-BE086BD1B2C5}"/>
              </a:ext>
            </a:extLst>
          </p:cNvPr>
          <p:cNvGraphicFramePr/>
          <p:nvPr>
            <p:extLst>
              <p:ext uri="{D42A27DB-BD31-4B8C-83A1-F6EECF244321}">
                <p14:modId xmlns:p14="http://schemas.microsoft.com/office/powerpoint/2010/main" val="2320746068"/>
              </p:ext>
            </p:extLst>
          </p:nvPr>
        </p:nvGraphicFramePr>
        <p:xfrm>
          <a:off x="2540495" y="1940316"/>
          <a:ext cx="7432180" cy="276693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24835084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166371"/>
            <a:ext cx="1105384" cy="920050"/>
          </a:xfrm>
          <a:prstGeom prst="rect">
            <a:avLst/>
          </a:prstGeom>
        </p:spPr>
      </p:pic>
      <p:grpSp>
        <p:nvGrpSpPr>
          <p:cNvPr id="15" name="Группа 14">
            <a:extLst>
              <a:ext uri="{FF2B5EF4-FFF2-40B4-BE49-F238E27FC236}">
                <a16:creationId xmlns:a16="http://schemas.microsoft.com/office/drawing/2014/main" id="{CB1BBCEA-13B8-40F9-A376-61931721882B}"/>
              </a:ext>
            </a:extLst>
          </p:cNvPr>
          <p:cNvGrpSpPr/>
          <p:nvPr/>
        </p:nvGrpSpPr>
        <p:grpSpPr>
          <a:xfrm>
            <a:off x="7705124" y="599392"/>
            <a:ext cx="4235941" cy="721175"/>
            <a:chOff x="5143641" y="1876035"/>
            <a:chExt cx="4242782" cy="1325869"/>
          </a:xfrm>
        </p:grpSpPr>
        <p:sp>
          <p:nvSpPr>
            <p:cNvPr id="16" name="Прямоугольник 15">
              <a:extLst>
                <a:ext uri="{FF2B5EF4-FFF2-40B4-BE49-F238E27FC236}">
                  <a16:creationId xmlns:a16="http://schemas.microsoft.com/office/drawing/2014/main" id="{550C9C0F-9C7D-4B20-B994-4D3C16B22312}"/>
                </a:ext>
              </a:extLst>
            </p:cNvPr>
            <p:cNvSpPr/>
            <p:nvPr/>
          </p:nvSpPr>
          <p:spPr>
            <a:xfrm>
              <a:off x="5143641" y="1876035"/>
              <a:ext cx="4242782" cy="1325869"/>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7" name="TextBox 16">
              <a:extLst>
                <a:ext uri="{FF2B5EF4-FFF2-40B4-BE49-F238E27FC236}">
                  <a16:creationId xmlns:a16="http://schemas.microsoft.com/office/drawing/2014/main" id="{D096ED03-808F-4ED7-A8F1-E68953D9CEDE}"/>
                </a:ext>
              </a:extLst>
            </p:cNvPr>
            <p:cNvSpPr txBox="1"/>
            <p:nvPr/>
          </p:nvSpPr>
          <p:spPr>
            <a:xfrm>
              <a:off x="5143641" y="1876035"/>
              <a:ext cx="4242782" cy="13258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98056" tIns="68580" rIns="68580" bIns="68580" numCol="1" spcCol="1270" anchor="ctr" anchorCtr="0">
              <a:noAutofit/>
            </a:bodyPr>
            <a:lstStyle/>
            <a:p>
              <a:pPr marL="0" lvl="0" indent="0" algn="ctr" defTabSz="800100">
                <a:lnSpc>
                  <a:spcPct val="90000"/>
                </a:lnSpc>
                <a:spcBef>
                  <a:spcPct val="0"/>
                </a:spcBef>
                <a:spcAft>
                  <a:spcPct val="35000"/>
                </a:spcAft>
                <a:buNone/>
              </a:pPr>
              <a:r>
                <a:rPr lang="ru-RU" sz="2000" b="1" kern="1200" dirty="0">
                  <a:latin typeface="+mn-lt"/>
                </a:rPr>
                <a:t>Трудовые ресурсы</a:t>
              </a:r>
            </a:p>
          </p:txBody>
        </p:sp>
      </p:grpSp>
      <p:pic>
        <p:nvPicPr>
          <p:cNvPr id="5124" name="Picture 4" descr="PWNews — Реслинг на русском языке">
            <a:extLst>
              <a:ext uri="{FF2B5EF4-FFF2-40B4-BE49-F238E27FC236}">
                <a16:creationId xmlns:a16="http://schemas.microsoft.com/office/drawing/2014/main" id="{247F2589-1C81-4DCD-BA1E-FEF89685970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26721" y="609851"/>
            <a:ext cx="562678" cy="71071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Схема 10">
            <a:extLst>
              <a:ext uri="{FF2B5EF4-FFF2-40B4-BE49-F238E27FC236}">
                <a16:creationId xmlns:a16="http://schemas.microsoft.com/office/drawing/2014/main" id="{91B001D2-E1E2-4E83-A5BF-EEEB3F0DB5FB}"/>
              </a:ext>
            </a:extLst>
          </p:cNvPr>
          <p:cNvGraphicFramePr/>
          <p:nvPr>
            <p:extLst>
              <p:ext uri="{D42A27DB-BD31-4B8C-83A1-F6EECF244321}">
                <p14:modId xmlns:p14="http://schemas.microsoft.com/office/powerpoint/2010/main" val="3326964413"/>
              </p:ext>
            </p:extLst>
          </p:nvPr>
        </p:nvGraphicFramePr>
        <p:xfrm>
          <a:off x="382540" y="1274096"/>
          <a:ext cx="973779" cy="196908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5" name="Схема 4">
            <a:extLst>
              <a:ext uri="{FF2B5EF4-FFF2-40B4-BE49-F238E27FC236}">
                <a16:creationId xmlns:a16="http://schemas.microsoft.com/office/drawing/2014/main" id="{391C81FC-D262-4403-A561-8CC46FB042DF}"/>
              </a:ext>
            </a:extLst>
          </p:cNvPr>
          <p:cNvGraphicFramePr/>
          <p:nvPr>
            <p:extLst>
              <p:ext uri="{D42A27DB-BD31-4B8C-83A1-F6EECF244321}">
                <p14:modId xmlns:p14="http://schemas.microsoft.com/office/powerpoint/2010/main" val="2925998105"/>
              </p:ext>
            </p:extLst>
          </p:nvPr>
        </p:nvGraphicFramePr>
        <p:xfrm>
          <a:off x="1961576" y="2258636"/>
          <a:ext cx="8554023" cy="284170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3851249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166371"/>
            <a:ext cx="1105384" cy="920050"/>
          </a:xfrm>
          <a:prstGeom prst="rect">
            <a:avLst/>
          </a:prstGeom>
        </p:spPr>
      </p:pic>
      <p:sp>
        <p:nvSpPr>
          <p:cNvPr id="11" name="Номер слайда 10"/>
          <p:cNvSpPr>
            <a:spLocks noGrp="1"/>
          </p:cNvSpPr>
          <p:nvPr>
            <p:ph type="sldNum" sz="quarter" idx="12"/>
          </p:nvPr>
        </p:nvSpPr>
        <p:spPr/>
        <p:txBody>
          <a:bodyPr/>
          <a:lstStyle/>
          <a:p>
            <a:fld id="{DCA76B31-08E0-4C3E-A5E7-C17239BFB4A2}" type="slidenum">
              <a:rPr lang="ru-RU" smtClean="0"/>
              <a:t>6</a:t>
            </a:fld>
            <a:endParaRPr lang="ru-RU" dirty="0"/>
          </a:p>
        </p:txBody>
      </p:sp>
      <p:sp>
        <p:nvSpPr>
          <p:cNvPr id="21" name="Прямоугольник 20">
            <a:extLst>
              <a:ext uri="{FF2B5EF4-FFF2-40B4-BE49-F238E27FC236}">
                <a16:creationId xmlns:a16="http://schemas.microsoft.com/office/drawing/2014/main" id="{09742E34-626E-4753-AC17-EAEB2BC7FF8E}"/>
              </a:ext>
            </a:extLst>
          </p:cNvPr>
          <p:cNvSpPr/>
          <p:nvPr/>
        </p:nvSpPr>
        <p:spPr>
          <a:xfrm>
            <a:off x="2217052" y="812296"/>
            <a:ext cx="9286043" cy="369332"/>
          </a:xfrm>
          <a:prstGeom prst="rect">
            <a:avLst/>
          </a:prstGeom>
        </p:spPr>
        <p:txBody>
          <a:bodyPr wrap="square">
            <a:spAutoFit/>
          </a:bodyPr>
          <a:lstStyle/>
          <a:p>
            <a:pPr>
              <a:spcAft>
                <a:spcPts val="0"/>
              </a:spcAft>
            </a:pPr>
            <a:endParaRPr lang="ru-RU" dirty="0">
              <a:latin typeface="Arial" panose="020B0604020202020204" pitchFamily="34" charset="0"/>
              <a:ea typeface="Times New Roman" panose="02020603050405020304" pitchFamily="18" charset="0"/>
            </a:endParaRPr>
          </a:p>
        </p:txBody>
      </p:sp>
      <p:sp>
        <p:nvSpPr>
          <p:cNvPr id="8" name="Прямоугольник 7">
            <a:extLst>
              <a:ext uri="{FF2B5EF4-FFF2-40B4-BE49-F238E27FC236}">
                <a16:creationId xmlns:a16="http://schemas.microsoft.com/office/drawing/2014/main" id="{511E4C24-020B-466F-B84E-E7628CB20A28}"/>
              </a:ext>
            </a:extLst>
          </p:cNvPr>
          <p:cNvSpPr/>
          <p:nvPr/>
        </p:nvSpPr>
        <p:spPr>
          <a:xfrm>
            <a:off x="1920683" y="1147392"/>
            <a:ext cx="5107488" cy="369332"/>
          </a:xfrm>
          <a:prstGeom prst="rect">
            <a:avLst/>
          </a:prstGeom>
        </p:spPr>
        <p:txBody>
          <a:bodyPr wrap="none">
            <a:spAutoFit/>
          </a:bodyPr>
          <a:lstStyle/>
          <a:p>
            <a:r>
              <a:rPr lang="ru-RU" b="1" dirty="0">
                <a:solidFill>
                  <a:srgbClr val="242424"/>
                </a:solidFill>
              </a:rPr>
              <a:t>Элементы системы внутренней оценки качества:</a:t>
            </a:r>
            <a:endParaRPr lang="ru-RU" b="1" dirty="0"/>
          </a:p>
        </p:txBody>
      </p:sp>
      <p:graphicFrame>
        <p:nvGraphicFramePr>
          <p:cNvPr id="13" name="Схема 12">
            <a:extLst>
              <a:ext uri="{FF2B5EF4-FFF2-40B4-BE49-F238E27FC236}">
                <a16:creationId xmlns:a16="http://schemas.microsoft.com/office/drawing/2014/main" id="{E47E5B2D-80BF-4240-9E92-6C93D5FB9A70}"/>
              </a:ext>
            </a:extLst>
          </p:cNvPr>
          <p:cNvGraphicFramePr/>
          <p:nvPr>
            <p:extLst>
              <p:ext uri="{D42A27DB-BD31-4B8C-83A1-F6EECF244321}">
                <p14:modId xmlns:p14="http://schemas.microsoft.com/office/powerpoint/2010/main" val="88417565"/>
              </p:ext>
            </p:extLst>
          </p:nvPr>
        </p:nvGraphicFramePr>
        <p:xfrm>
          <a:off x="1356318" y="1601677"/>
          <a:ext cx="9785157" cy="48168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487744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166371"/>
            <a:ext cx="1105384" cy="920050"/>
          </a:xfrm>
          <a:prstGeom prst="rect">
            <a:avLst/>
          </a:prstGeom>
        </p:spPr>
      </p:pic>
      <p:grpSp>
        <p:nvGrpSpPr>
          <p:cNvPr id="15" name="Группа 14">
            <a:extLst>
              <a:ext uri="{FF2B5EF4-FFF2-40B4-BE49-F238E27FC236}">
                <a16:creationId xmlns:a16="http://schemas.microsoft.com/office/drawing/2014/main" id="{CB1BBCEA-13B8-40F9-A376-61931721882B}"/>
              </a:ext>
            </a:extLst>
          </p:cNvPr>
          <p:cNvGrpSpPr/>
          <p:nvPr/>
        </p:nvGrpSpPr>
        <p:grpSpPr>
          <a:xfrm>
            <a:off x="7705124" y="599392"/>
            <a:ext cx="4261165" cy="777241"/>
            <a:chOff x="5143641" y="1876035"/>
            <a:chExt cx="4242782" cy="1325869"/>
          </a:xfrm>
        </p:grpSpPr>
        <p:sp>
          <p:nvSpPr>
            <p:cNvPr id="16" name="Прямоугольник 15">
              <a:extLst>
                <a:ext uri="{FF2B5EF4-FFF2-40B4-BE49-F238E27FC236}">
                  <a16:creationId xmlns:a16="http://schemas.microsoft.com/office/drawing/2014/main" id="{550C9C0F-9C7D-4B20-B994-4D3C16B22312}"/>
                </a:ext>
              </a:extLst>
            </p:cNvPr>
            <p:cNvSpPr/>
            <p:nvPr/>
          </p:nvSpPr>
          <p:spPr>
            <a:xfrm>
              <a:off x="5143641" y="1876035"/>
              <a:ext cx="4242782" cy="1325869"/>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7" name="TextBox 16">
              <a:extLst>
                <a:ext uri="{FF2B5EF4-FFF2-40B4-BE49-F238E27FC236}">
                  <a16:creationId xmlns:a16="http://schemas.microsoft.com/office/drawing/2014/main" id="{D096ED03-808F-4ED7-A8F1-E68953D9CEDE}"/>
                </a:ext>
              </a:extLst>
            </p:cNvPr>
            <p:cNvSpPr txBox="1"/>
            <p:nvPr/>
          </p:nvSpPr>
          <p:spPr>
            <a:xfrm>
              <a:off x="5143641" y="1876035"/>
              <a:ext cx="4242782" cy="13258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98056" tIns="68580" rIns="68580" bIns="68580" numCol="1" spcCol="1270" anchor="ctr" anchorCtr="0">
              <a:noAutofit/>
            </a:bodyPr>
            <a:lstStyle/>
            <a:p>
              <a:pPr marL="0" lvl="0" indent="0" algn="ctr" defTabSz="800100">
                <a:lnSpc>
                  <a:spcPct val="90000"/>
                </a:lnSpc>
                <a:spcBef>
                  <a:spcPct val="0"/>
                </a:spcBef>
                <a:spcAft>
                  <a:spcPct val="35000"/>
                </a:spcAft>
                <a:buNone/>
              </a:pPr>
              <a:r>
                <a:rPr lang="ru-RU" sz="2000" b="1" kern="1200" dirty="0">
                  <a:latin typeface="+mn-lt"/>
                </a:rPr>
                <a:t>Трудовые ресурсы</a:t>
              </a:r>
            </a:p>
          </p:txBody>
        </p:sp>
      </p:grpSp>
      <p:pic>
        <p:nvPicPr>
          <p:cNvPr id="5124" name="Picture 4" descr="PWNews — Реслинг на русском языке">
            <a:extLst>
              <a:ext uri="{FF2B5EF4-FFF2-40B4-BE49-F238E27FC236}">
                <a16:creationId xmlns:a16="http://schemas.microsoft.com/office/drawing/2014/main" id="{247F2589-1C81-4DCD-BA1E-FEF89685970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26721" y="609851"/>
            <a:ext cx="607066" cy="76678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Схема 11">
            <a:extLst>
              <a:ext uri="{FF2B5EF4-FFF2-40B4-BE49-F238E27FC236}">
                <a16:creationId xmlns:a16="http://schemas.microsoft.com/office/drawing/2014/main" id="{73759D5B-DC7C-44DA-95E0-B47AD19E1E3F}"/>
              </a:ext>
            </a:extLst>
          </p:cNvPr>
          <p:cNvGraphicFramePr/>
          <p:nvPr>
            <p:extLst>
              <p:ext uri="{D42A27DB-BD31-4B8C-83A1-F6EECF244321}">
                <p14:modId xmlns:p14="http://schemas.microsoft.com/office/powerpoint/2010/main" val="4120407704"/>
              </p:ext>
            </p:extLst>
          </p:nvPr>
        </p:nvGraphicFramePr>
        <p:xfrm>
          <a:off x="225711" y="1164645"/>
          <a:ext cx="1105385" cy="226435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4" name="Схема 3">
            <a:extLst>
              <a:ext uri="{FF2B5EF4-FFF2-40B4-BE49-F238E27FC236}">
                <a16:creationId xmlns:a16="http://schemas.microsoft.com/office/drawing/2014/main" id="{603D1B7C-B977-4E21-B14F-D3733633A46D}"/>
              </a:ext>
            </a:extLst>
          </p:cNvPr>
          <p:cNvGraphicFramePr/>
          <p:nvPr>
            <p:extLst>
              <p:ext uri="{D42A27DB-BD31-4B8C-83A1-F6EECF244321}">
                <p14:modId xmlns:p14="http://schemas.microsoft.com/office/powerpoint/2010/main" val="2068161134"/>
              </p:ext>
            </p:extLst>
          </p:nvPr>
        </p:nvGraphicFramePr>
        <p:xfrm>
          <a:off x="1808604" y="2228857"/>
          <a:ext cx="10011921" cy="324800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22051740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166371"/>
            <a:ext cx="1105384" cy="920050"/>
          </a:xfrm>
          <a:prstGeom prst="rect">
            <a:avLst/>
          </a:prstGeom>
        </p:spPr>
      </p:pic>
      <p:grpSp>
        <p:nvGrpSpPr>
          <p:cNvPr id="15" name="Группа 14">
            <a:extLst>
              <a:ext uri="{FF2B5EF4-FFF2-40B4-BE49-F238E27FC236}">
                <a16:creationId xmlns:a16="http://schemas.microsoft.com/office/drawing/2014/main" id="{CB1BBCEA-13B8-40F9-A376-61931721882B}"/>
              </a:ext>
            </a:extLst>
          </p:cNvPr>
          <p:cNvGrpSpPr/>
          <p:nvPr/>
        </p:nvGrpSpPr>
        <p:grpSpPr>
          <a:xfrm>
            <a:off x="7705124" y="599392"/>
            <a:ext cx="4315241" cy="722170"/>
            <a:chOff x="5143641" y="1876035"/>
            <a:chExt cx="4242782" cy="1325869"/>
          </a:xfrm>
        </p:grpSpPr>
        <p:sp>
          <p:nvSpPr>
            <p:cNvPr id="16" name="Прямоугольник 15">
              <a:extLst>
                <a:ext uri="{FF2B5EF4-FFF2-40B4-BE49-F238E27FC236}">
                  <a16:creationId xmlns:a16="http://schemas.microsoft.com/office/drawing/2014/main" id="{550C9C0F-9C7D-4B20-B994-4D3C16B22312}"/>
                </a:ext>
              </a:extLst>
            </p:cNvPr>
            <p:cNvSpPr/>
            <p:nvPr/>
          </p:nvSpPr>
          <p:spPr>
            <a:xfrm>
              <a:off x="5143641" y="1876035"/>
              <a:ext cx="4242782" cy="1325869"/>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7" name="TextBox 16">
              <a:extLst>
                <a:ext uri="{FF2B5EF4-FFF2-40B4-BE49-F238E27FC236}">
                  <a16:creationId xmlns:a16="http://schemas.microsoft.com/office/drawing/2014/main" id="{D096ED03-808F-4ED7-A8F1-E68953D9CEDE}"/>
                </a:ext>
              </a:extLst>
            </p:cNvPr>
            <p:cNvSpPr txBox="1"/>
            <p:nvPr/>
          </p:nvSpPr>
          <p:spPr>
            <a:xfrm>
              <a:off x="5143641" y="1876035"/>
              <a:ext cx="4242782" cy="13258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98056" tIns="68580" rIns="68580" bIns="68580" numCol="1" spcCol="1270" anchor="ctr" anchorCtr="0">
              <a:noAutofit/>
            </a:bodyPr>
            <a:lstStyle/>
            <a:p>
              <a:pPr marL="0" lvl="0" indent="0" algn="ctr" defTabSz="800100">
                <a:lnSpc>
                  <a:spcPct val="90000"/>
                </a:lnSpc>
                <a:spcBef>
                  <a:spcPct val="0"/>
                </a:spcBef>
                <a:spcAft>
                  <a:spcPct val="35000"/>
                </a:spcAft>
                <a:buNone/>
              </a:pPr>
              <a:r>
                <a:rPr lang="ru-RU" sz="2000" b="1" kern="1200" dirty="0">
                  <a:latin typeface="+mn-lt"/>
                </a:rPr>
                <a:t>Трудовые ресурсы</a:t>
              </a:r>
            </a:p>
          </p:txBody>
        </p:sp>
      </p:grpSp>
      <p:pic>
        <p:nvPicPr>
          <p:cNvPr id="5124" name="Picture 4" descr="PWNews — Реслинг на русском языке">
            <a:extLst>
              <a:ext uri="{FF2B5EF4-FFF2-40B4-BE49-F238E27FC236}">
                <a16:creationId xmlns:a16="http://schemas.microsoft.com/office/drawing/2014/main" id="{247F2589-1C81-4DCD-BA1E-FEF89685970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88711" y="626396"/>
            <a:ext cx="550368" cy="69516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Схема 12">
            <a:extLst>
              <a:ext uri="{FF2B5EF4-FFF2-40B4-BE49-F238E27FC236}">
                <a16:creationId xmlns:a16="http://schemas.microsoft.com/office/drawing/2014/main" id="{F6E6848B-2A52-4C57-8B9D-3E4AE360270E}"/>
              </a:ext>
            </a:extLst>
          </p:cNvPr>
          <p:cNvGraphicFramePr/>
          <p:nvPr>
            <p:extLst>
              <p:ext uri="{D42A27DB-BD31-4B8C-83A1-F6EECF244321}">
                <p14:modId xmlns:p14="http://schemas.microsoft.com/office/powerpoint/2010/main" val="1040664838"/>
              </p:ext>
            </p:extLst>
          </p:nvPr>
        </p:nvGraphicFramePr>
        <p:xfrm>
          <a:off x="334521" y="1086421"/>
          <a:ext cx="938211" cy="183743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7" name="Схема 6">
            <a:extLst>
              <a:ext uri="{FF2B5EF4-FFF2-40B4-BE49-F238E27FC236}">
                <a16:creationId xmlns:a16="http://schemas.microsoft.com/office/drawing/2014/main" id="{CD919EA6-CC7B-4432-A862-072044A2D385}"/>
              </a:ext>
            </a:extLst>
          </p:cNvPr>
          <p:cNvGraphicFramePr/>
          <p:nvPr>
            <p:extLst>
              <p:ext uri="{D42A27DB-BD31-4B8C-83A1-F6EECF244321}">
                <p14:modId xmlns:p14="http://schemas.microsoft.com/office/powerpoint/2010/main" val="3768122864"/>
              </p:ext>
            </p:extLst>
          </p:nvPr>
        </p:nvGraphicFramePr>
        <p:xfrm>
          <a:off x="803626" y="1348566"/>
          <a:ext cx="10380282" cy="546059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41744346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166371"/>
            <a:ext cx="1105384" cy="920050"/>
          </a:xfrm>
          <a:prstGeom prst="rect">
            <a:avLst/>
          </a:prstGeom>
        </p:spPr>
      </p:pic>
      <p:grpSp>
        <p:nvGrpSpPr>
          <p:cNvPr id="15" name="Группа 14">
            <a:extLst>
              <a:ext uri="{FF2B5EF4-FFF2-40B4-BE49-F238E27FC236}">
                <a16:creationId xmlns:a16="http://schemas.microsoft.com/office/drawing/2014/main" id="{CB1BBCEA-13B8-40F9-A376-61931721882B}"/>
              </a:ext>
            </a:extLst>
          </p:cNvPr>
          <p:cNvGrpSpPr/>
          <p:nvPr/>
        </p:nvGrpSpPr>
        <p:grpSpPr>
          <a:xfrm>
            <a:off x="7705125" y="599392"/>
            <a:ext cx="4075544" cy="676321"/>
            <a:chOff x="5143641" y="1876035"/>
            <a:chExt cx="4242782" cy="1325869"/>
          </a:xfrm>
        </p:grpSpPr>
        <p:sp>
          <p:nvSpPr>
            <p:cNvPr id="16" name="Прямоугольник 15">
              <a:extLst>
                <a:ext uri="{FF2B5EF4-FFF2-40B4-BE49-F238E27FC236}">
                  <a16:creationId xmlns:a16="http://schemas.microsoft.com/office/drawing/2014/main" id="{550C9C0F-9C7D-4B20-B994-4D3C16B22312}"/>
                </a:ext>
              </a:extLst>
            </p:cNvPr>
            <p:cNvSpPr/>
            <p:nvPr/>
          </p:nvSpPr>
          <p:spPr>
            <a:xfrm>
              <a:off x="5143641" y="1876035"/>
              <a:ext cx="4242782" cy="1325869"/>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7" name="TextBox 16">
              <a:extLst>
                <a:ext uri="{FF2B5EF4-FFF2-40B4-BE49-F238E27FC236}">
                  <a16:creationId xmlns:a16="http://schemas.microsoft.com/office/drawing/2014/main" id="{D096ED03-808F-4ED7-A8F1-E68953D9CEDE}"/>
                </a:ext>
              </a:extLst>
            </p:cNvPr>
            <p:cNvSpPr txBox="1"/>
            <p:nvPr/>
          </p:nvSpPr>
          <p:spPr>
            <a:xfrm>
              <a:off x="5143641" y="1876035"/>
              <a:ext cx="4242782" cy="13258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98056" tIns="68580" rIns="68580" bIns="68580" numCol="1" spcCol="1270" anchor="ctr" anchorCtr="0">
              <a:noAutofit/>
            </a:bodyPr>
            <a:lstStyle/>
            <a:p>
              <a:pPr marL="0" lvl="0" indent="0" algn="ctr" defTabSz="800100">
                <a:lnSpc>
                  <a:spcPct val="90000"/>
                </a:lnSpc>
                <a:spcBef>
                  <a:spcPct val="0"/>
                </a:spcBef>
                <a:spcAft>
                  <a:spcPct val="35000"/>
                </a:spcAft>
                <a:buNone/>
              </a:pPr>
              <a:r>
                <a:rPr lang="ru-RU" sz="2000" b="1" kern="1200" dirty="0">
                  <a:latin typeface="+mn-lt"/>
                </a:rPr>
                <a:t>Трудовые ресурсы</a:t>
              </a:r>
            </a:p>
          </p:txBody>
        </p:sp>
      </p:grpSp>
      <p:pic>
        <p:nvPicPr>
          <p:cNvPr id="5124" name="Picture 4" descr="PWNews — Реслинг на русском языке">
            <a:extLst>
              <a:ext uri="{FF2B5EF4-FFF2-40B4-BE49-F238E27FC236}">
                <a16:creationId xmlns:a16="http://schemas.microsoft.com/office/drawing/2014/main" id="{247F2589-1C81-4DCD-BA1E-FEF89685970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26720" y="609851"/>
            <a:ext cx="527167" cy="665862"/>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Группа 10">
            <a:extLst>
              <a:ext uri="{FF2B5EF4-FFF2-40B4-BE49-F238E27FC236}">
                <a16:creationId xmlns:a16="http://schemas.microsoft.com/office/drawing/2014/main" id="{29FD0B83-2DB3-4896-948A-7DEA881528A9}"/>
              </a:ext>
            </a:extLst>
          </p:cNvPr>
          <p:cNvGrpSpPr/>
          <p:nvPr/>
        </p:nvGrpSpPr>
        <p:grpSpPr>
          <a:xfrm>
            <a:off x="1498187" y="1165611"/>
            <a:ext cx="1905414" cy="1221989"/>
            <a:chOff x="1316584" y="0"/>
            <a:chExt cx="2432878" cy="1459727"/>
          </a:xfrm>
          <a:scene3d>
            <a:camera prst="orthographicFront"/>
            <a:lightRig rig="flat" dir="t"/>
          </a:scene3d>
        </p:grpSpPr>
        <p:sp>
          <p:nvSpPr>
            <p:cNvPr id="12" name="Прямоугольник 11">
              <a:extLst>
                <a:ext uri="{FF2B5EF4-FFF2-40B4-BE49-F238E27FC236}">
                  <a16:creationId xmlns:a16="http://schemas.microsoft.com/office/drawing/2014/main" id="{73B6CA3B-EFBA-4D32-BB8F-DB513A0B47EA}"/>
                </a:ext>
              </a:extLst>
            </p:cNvPr>
            <p:cNvSpPr/>
            <p:nvPr/>
          </p:nvSpPr>
          <p:spPr>
            <a:xfrm>
              <a:off x="1316584" y="0"/>
              <a:ext cx="2432878" cy="1459727"/>
            </a:xfrm>
            <a:prstGeom prst="rect">
              <a:avLst/>
            </a:prstGeom>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4" name="TextBox 13">
              <a:extLst>
                <a:ext uri="{FF2B5EF4-FFF2-40B4-BE49-F238E27FC236}">
                  <a16:creationId xmlns:a16="http://schemas.microsoft.com/office/drawing/2014/main" id="{6F586B86-7D5F-4D19-9064-7B982A949C71}"/>
                </a:ext>
              </a:extLst>
            </p:cNvPr>
            <p:cNvSpPr txBox="1"/>
            <p:nvPr/>
          </p:nvSpPr>
          <p:spPr>
            <a:xfrm>
              <a:off x="1316584" y="0"/>
              <a:ext cx="2432878" cy="145972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u-RU" sz="1300" kern="1200" dirty="0"/>
                <a:t>Установлен порядок оценки эффективности результатов работы работников</a:t>
              </a:r>
            </a:p>
          </p:txBody>
        </p:sp>
      </p:grpSp>
      <p:graphicFrame>
        <p:nvGraphicFramePr>
          <p:cNvPr id="5" name="Схема 4">
            <a:extLst>
              <a:ext uri="{FF2B5EF4-FFF2-40B4-BE49-F238E27FC236}">
                <a16:creationId xmlns:a16="http://schemas.microsoft.com/office/drawing/2014/main" id="{629189FF-C3AF-4FAD-8851-459F81BA9E6E}"/>
              </a:ext>
            </a:extLst>
          </p:cNvPr>
          <p:cNvGraphicFramePr/>
          <p:nvPr>
            <p:extLst>
              <p:ext uri="{D42A27DB-BD31-4B8C-83A1-F6EECF244321}">
                <p14:modId xmlns:p14="http://schemas.microsoft.com/office/powerpoint/2010/main" val="3233947889"/>
              </p:ext>
            </p:extLst>
          </p:nvPr>
        </p:nvGraphicFramePr>
        <p:xfrm>
          <a:off x="435648" y="2510584"/>
          <a:ext cx="11120370" cy="4198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8" name="Picture 2" descr="CSharp — Documenting your code with XML comments | by Ashish Patel |  Awesome C# | Medium">
            <a:extLst>
              <a:ext uri="{FF2B5EF4-FFF2-40B4-BE49-F238E27FC236}">
                <a16:creationId xmlns:a16="http://schemas.microsoft.com/office/drawing/2014/main" id="{55FE4BF8-CAC9-41BA-AC30-C101C71FFC4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5982" y="4196132"/>
            <a:ext cx="1724409" cy="1724409"/>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076C26BD-F01B-440D-BCBA-9E5086957A8A}"/>
              </a:ext>
            </a:extLst>
          </p:cNvPr>
          <p:cNvSpPr txBox="1"/>
          <p:nvPr/>
        </p:nvSpPr>
        <p:spPr>
          <a:xfrm>
            <a:off x="1146" y="6155054"/>
            <a:ext cx="2743200" cy="36512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8100" tIns="38100" rIns="38100" bIns="38100" numCol="1" spcCol="1270" anchor="t" anchorCtr="0">
            <a:noAutofit/>
          </a:bodyPr>
          <a:lstStyle/>
          <a:p>
            <a:pPr marL="0" lvl="0" indent="0" algn="ctr" defTabSz="444500">
              <a:lnSpc>
                <a:spcPct val="90000"/>
              </a:lnSpc>
              <a:spcBef>
                <a:spcPct val="0"/>
              </a:spcBef>
              <a:spcAft>
                <a:spcPct val="35000"/>
              </a:spcAft>
              <a:buNone/>
            </a:pPr>
            <a:r>
              <a:rPr lang="ru-RU" sz="2000" b="1" dirty="0">
                <a:solidFill>
                  <a:srgbClr val="FF5050"/>
                </a:solidFill>
              </a:rPr>
              <a:t>РЕЗУЛЬТАТЫ ОЦЕНКИ ДОКУМЕНТИРОВАТЬ </a:t>
            </a:r>
          </a:p>
          <a:p>
            <a:pPr marL="0" lvl="0" indent="0" algn="ctr" defTabSz="444500">
              <a:lnSpc>
                <a:spcPct val="90000"/>
              </a:lnSpc>
              <a:spcBef>
                <a:spcPct val="0"/>
              </a:spcBef>
              <a:spcAft>
                <a:spcPct val="35000"/>
              </a:spcAft>
              <a:buNone/>
            </a:pPr>
            <a:endParaRPr lang="ru-RU" sz="2000" b="1" kern="1200" dirty="0">
              <a:solidFill>
                <a:srgbClr val="FF0066"/>
              </a:solidFill>
            </a:endParaRPr>
          </a:p>
        </p:txBody>
      </p:sp>
    </p:spTree>
    <p:extLst>
      <p:ext uri="{BB962C8B-B14F-4D97-AF65-F5344CB8AC3E}">
        <p14:creationId xmlns:p14="http://schemas.microsoft.com/office/powerpoint/2010/main" val="8117146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166371"/>
            <a:ext cx="1105384" cy="920050"/>
          </a:xfrm>
          <a:prstGeom prst="rect">
            <a:avLst/>
          </a:prstGeom>
        </p:spPr>
      </p:pic>
      <p:sp>
        <p:nvSpPr>
          <p:cNvPr id="11" name="Номер слайда 10"/>
          <p:cNvSpPr>
            <a:spLocks noGrp="1"/>
          </p:cNvSpPr>
          <p:nvPr>
            <p:ph type="sldNum" sz="quarter" idx="12"/>
          </p:nvPr>
        </p:nvSpPr>
        <p:spPr/>
        <p:txBody>
          <a:bodyPr/>
          <a:lstStyle/>
          <a:p>
            <a:fld id="{DCA76B31-08E0-4C3E-A5E7-C17239BFB4A2}" type="slidenum">
              <a:rPr lang="ru-RU" smtClean="0"/>
              <a:t>63</a:t>
            </a:fld>
            <a:endParaRPr lang="ru-RU" dirty="0"/>
          </a:p>
        </p:txBody>
      </p:sp>
      <p:graphicFrame>
        <p:nvGraphicFramePr>
          <p:cNvPr id="12" name="Схема 11">
            <a:extLst>
              <a:ext uri="{FF2B5EF4-FFF2-40B4-BE49-F238E27FC236}">
                <a16:creationId xmlns:a16="http://schemas.microsoft.com/office/drawing/2014/main" id="{6A2791C7-E175-4950-A2F0-2470207384E0}"/>
              </a:ext>
            </a:extLst>
          </p:cNvPr>
          <p:cNvGraphicFramePr/>
          <p:nvPr/>
        </p:nvGraphicFramePr>
        <p:xfrm>
          <a:off x="10353079" y="136525"/>
          <a:ext cx="1838921" cy="13781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Прямоугольник 1">
            <a:extLst>
              <a:ext uri="{FF2B5EF4-FFF2-40B4-BE49-F238E27FC236}">
                <a16:creationId xmlns:a16="http://schemas.microsoft.com/office/drawing/2014/main" id="{8F0AC90F-8C33-4141-AD84-DA185DFDDA07}"/>
              </a:ext>
            </a:extLst>
          </p:cNvPr>
          <p:cNvSpPr/>
          <p:nvPr/>
        </p:nvSpPr>
        <p:spPr>
          <a:xfrm>
            <a:off x="1288741" y="115004"/>
            <a:ext cx="9614517" cy="462050"/>
          </a:xfrm>
          <a:prstGeom prst="rect">
            <a:avLst/>
          </a:prstGeom>
        </p:spPr>
        <p:txBody>
          <a:bodyPr wrap="square">
            <a:spAutoFit/>
          </a:bodyPr>
          <a:lstStyle/>
          <a:p>
            <a:pPr>
              <a:lnSpc>
                <a:spcPct val="150000"/>
              </a:lnSpc>
              <a:spcAft>
                <a:spcPts val="700"/>
              </a:spcAft>
            </a:pPr>
            <a:r>
              <a:rPr lang="ru-RU" b="1" dirty="0"/>
              <a:t>Трудовые ресурсы</a:t>
            </a:r>
            <a:endParaRPr lang="ru-RU" dirty="0">
              <a:latin typeface="Bahnschrift" panose="020B0502040204020203" pitchFamily="34" charset="0"/>
              <a:cs typeface="Times New Roman" panose="02020603050405020304" pitchFamily="18" charset="0"/>
            </a:endParaRPr>
          </a:p>
        </p:txBody>
      </p:sp>
      <p:sp>
        <p:nvSpPr>
          <p:cNvPr id="17" name="Блок-схема: несколько документов 16">
            <a:extLst>
              <a:ext uri="{FF2B5EF4-FFF2-40B4-BE49-F238E27FC236}">
                <a16:creationId xmlns:a16="http://schemas.microsoft.com/office/drawing/2014/main" id="{3100F38A-676F-4E24-A6B4-4757BF0DB717}"/>
              </a:ext>
            </a:extLst>
          </p:cNvPr>
          <p:cNvSpPr/>
          <p:nvPr/>
        </p:nvSpPr>
        <p:spPr>
          <a:xfrm>
            <a:off x="7590408" y="3195962"/>
            <a:ext cx="4601592" cy="3062796"/>
          </a:xfrm>
          <a:prstGeom prst="flowChartMultidocument">
            <a:avLst/>
          </a:prstGeom>
          <a:ln>
            <a:solidFill>
              <a:schemeClr val="tx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Arial" panose="020B0604020202020204" pitchFamily="34" charset="0"/>
              <a:buChar char="•"/>
            </a:pPr>
            <a:r>
              <a:rPr lang="ru-RU" sz="1100" i="1" dirty="0">
                <a:latin typeface="+mj-lt"/>
              </a:rPr>
              <a:t>Руководство по персоналу аудиторской организации;</a:t>
            </a:r>
            <a:endParaRPr lang="ru-RU" sz="1100" dirty="0">
              <a:latin typeface="+mj-lt"/>
            </a:endParaRPr>
          </a:p>
          <a:p>
            <a:pPr marL="285750" indent="-285750">
              <a:buFont typeface="Arial" panose="020B0604020202020204" pitchFamily="34" charset="0"/>
              <a:buChar char="•"/>
            </a:pPr>
            <a:r>
              <a:rPr lang="ru-RU" sz="1100" i="1" dirty="0">
                <a:latin typeface="+mj-lt"/>
              </a:rPr>
              <a:t>Должностные инструкции работников.</a:t>
            </a:r>
            <a:endParaRPr lang="ru-RU" sz="1100" dirty="0">
              <a:latin typeface="+mj-lt"/>
            </a:endParaRPr>
          </a:p>
          <a:p>
            <a:pPr marL="285750" indent="-285750">
              <a:buFont typeface="Arial" panose="020B0604020202020204" pitchFamily="34" charset="0"/>
              <a:buChar char="•"/>
            </a:pPr>
            <a:r>
              <a:rPr lang="ru-RU" sz="1100" i="1" dirty="0">
                <a:latin typeface="+mj-lt"/>
              </a:rPr>
              <a:t>Политика мотивации (положение о премировании) работников аудиторской организации.</a:t>
            </a:r>
            <a:endParaRPr lang="ru-RU" sz="1100" dirty="0">
              <a:latin typeface="+mj-lt"/>
            </a:endParaRPr>
          </a:p>
          <a:p>
            <a:pPr marL="285750" indent="-285750">
              <a:buFont typeface="Arial" panose="020B0604020202020204" pitchFamily="34" charset="0"/>
              <a:buChar char="•"/>
            </a:pPr>
            <a:r>
              <a:rPr lang="ru-RU" sz="1100" i="1" dirty="0">
                <a:latin typeface="+mj-lt"/>
              </a:rPr>
              <a:t>Положение о порядке оценки работников аудиторской организации.</a:t>
            </a:r>
            <a:endParaRPr lang="ru-RU" sz="1100" dirty="0">
              <a:latin typeface="+mj-lt"/>
            </a:endParaRPr>
          </a:p>
          <a:p>
            <a:pPr marL="285750" indent="-285750">
              <a:buFont typeface="Arial" panose="020B0604020202020204" pitchFamily="34" charset="0"/>
              <a:buChar char="•"/>
            </a:pPr>
            <a:r>
              <a:rPr lang="ru-RU" sz="1100" i="1" dirty="0">
                <a:latin typeface="+mj-lt"/>
              </a:rPr>
              <a:t>План повышения квалификации работников.</a:t>
            </a:r>
            <a:endParaRPr lang="ru-RU" sz="1100" dirty="0">
              <a:latin typeface="+mj-lt"/>
            </a:endParaRPr>
          </a:p>
          <a:p>
            <a:pPr marL="285750" indent="-285750">
              <a:buFont typeface="Arial" panose="020B0604020202020204" pitchFamily="34" charset="0"/>
              <a:buChar char="•"/>
            </a:pPr>
            <a:r>
              <a:rPr lang="ru-RU" sz="1100" i="1" dirty="0">
                <a:latin typeface="+mj-lt"/>
              </a:rPr>
              <a:t>План проведения семинаров (их периодичность, темы, ответственные лица).</a:t>
            </a:r>
            <a:endParaRPr lang="ru-RU" sz="1100" dirty="0">
              <a:latin typeface="+mj-lt"/>
            </a:endParaRPr>
          </a:p>
          <a:p>
            <a:pPr marL="285750" indent="-285750">
              <a:buFont typeface="Arial" panose="020B0604020202020204" pitchFamily="34" charset="0"/>
              <a:buChar char="•"/>
            </a:pPr>
            <a:r>
              <a:rPr lang="ru-RU" sz="1100" i="1" dirty="0">
                <a:latin typeface="+mj-lt"/>
              </a:rPr>
              <a:t>Приказы на проведение и участие в семинарах, конференциях и др.</a:t>
            </a:r>
            <a:endParaRPr lang="ru-RU" sz="1100" dirty="0">
              <a:latin typeface="+mj-lt"/>
            </a:endParaRPr>
          </a:p>
          <a:p>
            <a:endParaRPr lang="ru-RU" sz="1200" dirty="0"/>
          </a:p>
        </p:txBody>
      </p:sp>
      <p:graphicFrame>
        <p:nvGraphicFramePr>
          <p:cNvPr id="4" name="Схема 3">
            <a:extLst>
              <a:ext uri="{FF2B5EF4-FFF2-40B4-BE49-F238E27FC236}">
                <a16:creationId xmlns:a16="http://schemas.microsoft.com/office/drawing/2014/main" id="{2AF33F0C-F8D5-4590-B13E-51B2801BE57C}"/>
              </a:ext>
            </a:extLst>
          </p:cNvPr>
          <p:cNvGraphicFramePr/>
          <p:nvPr>
            <p:extLst>
              <p:ext uri="{D42A27DB-BD31-4B8C-83A1-F6EECF244321}">
                <p14:modId xmlns:p14="http://schemas.microsoft.com/office/powerpoint/2010/main" val="2567507178"/>
              </p:ext>
            </p:extLst>
          </p:nvPr>
        </p:nvGraphicFramePr>
        <p:xfrm>
          <a:off x="939067" y="1280051"/>
          <a:ext cx="6100925" cy="515619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0890553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166371"/>
            <a:ext cx="1105384" cy="920050"/>
          </a:xfrm>
          <a:prstGeom prst="rect">
            <a:avLst/>
          </a:prstGeom>
        </p:spPr>
      </p:pic>
      <p:grpSp>
        <p:nvGrpSpPr>
          <p:cNvPr id="15" name="Группа 14">
            <a:extLst>
              <a:ext uri="{FF2B5EF4-FFF2-40B4-BE49-F238E27FC236}">
                <a16:creationId xmlns:a16="http://schemas.microsoft.com/office/drawing/2014/main" id="{CB1BBCEA-13B8-40F9-A376-61931721882B}"/>
              </a:ext>
            </a:extLst>
          </p:cNvPr>
          <p:cNvGrpSpPr/>
          <p:nvPr/>
        </p:nvGrpSpPr>
        <p:grpSpPr>
          <a:xfrm>
            <a:off x="7705124" y="599392"/>
            <a:ext cx="4189911" cy="723381"/>
            <a:chOff x="5143641" y="1876035"/>
            <a:chExt cx="4242782" cy="1325869"/>
          </a:xfrm>
        </p:grpSpPr>
        <p:sp>
          <p:nvSpPr>
            <p:cNvPr id="16" name="Прямоугольник 15">
              <a:extLst>
                <a:ext uri="{FF2B5EF4-FFF2-40B4-BE49-F238E27FC236}">
                  <a16:creationId xmlns:a16="http://schemas.microsoft.com/office/drawing/2014/main" id="{550C9C0F-9C7D-4B20-B994-4D3C16B22312}"/>
                </a:ext>
              </a:extLst>
            </p:cNvPr>
            <p:cNvSpPr/>
            <p:nvPr/>
          </p:nvSpPr>
          <p:spPr>
            <a:xfrm>
              <a:off x="5143641" y="1876035"/>
              <a:ext cx="4242782" cy="1325869"/>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7" name="TextBox 16">
              <a:extLst>
                <a:ext uri="{FF2B5EF4-FFF2-40B4-BE49-F238E27FC236}">
                  <a16:creationId xmlns:a16="http://schemas.microsoft.com/office/drawing/2014/main" id="{D096ED03-808F-4ED7-A8F1-E68953D9CEDE}"/>
                </a:ext>
              </a:extLst>
            </p:cNvPr>
            <p:cNvSpPr txBox="1"/>
            <p:nvPr/>
          </p:nvSpPr>
          <p:spPr>
            <a:xfrm>
              <a:off x="5143641" y="1876035"/>
              <a:ext cx="4242782" cy="13258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98056" tIns="68580" rIns="68580" bIns="68580" numCol="1" spcCol="1270" anchor="ctr" anchorCtr="0">
              <a:noAutofit/>
            </a:bodyPr>
            <a:lstStyle/>
            <a:p>
              <a:pPr marL="0" lvl="0" indent="0" algn="ctr" defTabSz="800100">
                <a:lnSpc>
                  <a:spcPct val="90000"/>
                </a:lnSpc>
                <a:spcBef>
                  <a:spcPct val="0"/>
                </a:spcBef>
                <a:spcAft>
                  <a:spcPct val="35000"/>
                </a:spcAft>
                <a:buNone/>
              </a:pPr>
              <a:r>
                <a:rPr lang="ru-RU" sz="2000" b="1" kern="1200" dirty="0">
                  <a:latin typeface="+mn-lt"/>
                </a:rPr>
                <a:t>Трудовые ресурсы</a:t>
              </a:r>
            </a:p>
          </p:txBody>
        </p:sp>
      </p:grpSp>
      <p:pic>
        <p:nvPicPr>
          <p:cNvPr id="5124" name="Picture 4" descr="PWNews — Реслинг на русском языке">
            <a:extLst>
              <a:ext uri="{FF2B5EF4-FFF2-40B4-BE49-F238E27FC236}">
                <a16:creationId xmlns:a16="http://schemas.microsoft.com/office/drawing/2014/main" id="{247F2589-1C81-4DCD-BA1E-FEF89685970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8440" y="599392"/>
            <a:ext cx="579836" cy="7323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Схема 10">
            <a:extLst>
              <a:ext uri="{FF2B5EF4-FFF2-40B4-BE49-F238E27FC236}">
                <a16:creationId xmlns:a16="http://schemas.microsoft.com/office/drawing/2014/main" id="{1AD35853-CA97-4519-903E-89700BF232AA}"/>
              </a:ext>
            </a:extLst>
          </p:cNvPr>
          <p:cNvGraphicFramePr/>
          <p:nvPr>
            <p:extLst>
              <p:ext uri="{D42A27DB-BD31-4B8C-83A1-F6EECF244321}">
                <p14:modId xmlns:p14="http://schemas.microsoft.com/office/powerpoint/2010/main" val="3929154035"/>
              </p:ext>
            </p:extLst>
          </p:nvPr>
        </p:nvGraphicFramePr>
        <p:xfrm>
          <a:off x="296965" y="1198930"/>
          <a:ext cx="1105385" cy="190240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 name="Прямоугольник 13">
            <a:extLst>
              <a:ext uri="{FF2B5EF4-FFF2-40B4-BE49-F238E27FC236}">
                <a16:creationId xmlns:a16="http://schemas.microsoft.com/office/drawing/2014/main" id="{EEC43D61-7041-4801-ACC0-8DC6F1B25C5C}"/>
              </a:ext>
            </a:extLst>
          </p:cNvPr>
          <p:cNvSpPr/>
          <p:nvPr/>
        </p:nvSpPr>
        <p:spPr>
          <a:xfrm>
            <a:off x="1494871" y="1516300"/>
            <a:ext cx="8023333" cy="5293757"/>
          </a:xfrm>
          <a:prstGeom prst="rect">
            <a:avLst/>
          </a:prstGeom>
        </p:spPr>
        <p:txBody>
          <a:bodyPr wrap="square">
            <a:spAutoFit/>
          </a:bodyPr>
          <a:lstStyle/>
          <a:p>
            <a:pPr marL="285750" indent="-285750" algn="just">
              <a:spcBef>
                <a:spcPts val="1000"/>
              </a:spcBef>
              <a:spcAft>
                <a:spcPts val="0"/>
              </a:spcAft>
              <a:buFont typeface="Wingdings" panose="05000000000000000000" pitchFamily="2" charset="2"/>
              <a:buChar char="ü"/>
            </a:pPr>
            <a:r>
              <a:rPr lang="ru-RU" sz="1600" dirty="0">
                <a:latin typeface="+mj-lt"/>
                <a:ea typeface="Times New Roman" panose="02020603050405020304" pitchFamily="18" charset="0"/>
              </a:rPr>
              <a:t>Аудиторская организация, аудитор - индивидуальный предприниматель располагает достаточной численностью работников, имеющих соответствующую выполняемым аудиторским заданиям компетентность и квалификацию, соблюдающих этические требования;</a:t>
            </a:r>
          </a:p>
          <a:p>
            <a:pPr marL="285750" indent="-285750" algn="just">
              <a:spcBef>
                <a:spcPts val="1000"/>
              </a:spcBef>
              <a:spcAft>
                <a:spcPts val="0"/>
              </a:spcAft>
              <a:buFont typeface="Wingdings" panose="05000000000000000000" pitchFamily="2" charset="2"/>
              <a:buChar char="ü"/>
            </a:pPr>
            <a:r>
              <a:rPr lang="ru-RU" sz="1600" dirty="0">
                <a:latin typeface="+mj-lt"/>
                <a:ea typeface="Times New Roman" panose="02020603050405020304" pitchFamily="18" charset="0"/>
              </a:rPr>
              <a:t>Ответственность за качество выполнения каждого аудиторского задания возложена на конкретного руководителя задания;</a:t>
            </a:r>
          </a:p>
          <a:p>
            <a:pPr marL="285750" indent="-285750" algn="just">
              <a:spcBef>
                <a:spcPts val="1000"/>
              </a:spcBef>
              <a:spcAft>
                <a:spcPts val="0"/>
              </a:spcAft>
              <a:buFont typeface="Wingdings" panose="05000000000000000000" pitchFamily="2" charset="2"/>
              <a:buChar char="ü"/>
            </a:pPr>
            <a:r>
              <a:rPr lang="ru-RU" sz="1600" dirty="0">
                <a:latin typeface="+mj-lt"/>
                <a:ea typeface="Times New Roman" panose="02020603050405020304" pitchFamily="18" charset="0"/>
              </a:rPr>
              <a:t>Установлены требования к руководителю задания с соответствующей компетентностью, способностями и полномочиями;</a:t>
            </a:r>
          </a:p>
          <a:p>
            <a:pPr marL="285750" indent="-285750" algn="just">
              <a:spcBef>
                <a:spcPts val="1000"/>
              </a:spcBef>
              <a:buFont typeface="Wingdings" panose="05000000000000000000" pitchFamily="2" charset="2"/>
              <a:buChar char="ü"/>
            </a:pPr>
            <a:r>
              <a:rPr lang="ru-RU" sz="1600" dirty="0">
                <a:latin typeface="+mj-lt"/>
              </a:rPr>
              <a:t>Установлен порядок определения и доведения до сведения руководителя задания его ответственности и обязанностей в отношении выполнения аудиторского задания;</a:t>
            </a:r>
          </a:p>
          <a:p>
            <a:pPr marL="285750" indent="-285750" algn="just">
              <a:spcBef>
                <a:spcPts val="1000"/>
              </a:spcBef>
              <a:spcAft>
                <a:spcPts val="0"/>
              </a:spcAft>
              <a:buFont typeface="Wingdings" panose="05000000000000000000" pitchFamily="2" charset="2"/>
              <a:buChar char="ü"/>
            </a:pPr>
            <a:r>
              <a:rPr lang="ru-RU" sz="1600" dirty="0">
                <a:latin typeface="+mj-lt"/>
                <a:ea typeface="Times New Roman" panose="02020603050405020304" pitchFamily="18" charset="0"/>
              </a:rPr>
              <a:t>Ответственность и обязанности руководителя задания определена и доведена до него в соответствии с установленным порядком;</a:t>
            </a:r>
          </a:p>
          <a:p>
            <a:pPr marL="285750" indent="-285750" algn="just">
              <a:spcBef>
                <a:spcPts val="1000"/>
              </a:spcBef>
              <a:spcAft>
                <a:spcPts val="0"/>
              </a:spcAft>
              <a:buFont typeface="Wingdings" panose="05000000000000000000" pitchFamily="2" charset="2"/>
              <a:buChar char="ü"/>
            </a:pPr>
            <a:r>
              <a:rPr lang="ru-RU" sz="1600" dirty="0">
                <a:latin typeface="+mj-lt"/>
              </a:rPr>
              <a:t>Установлена система учета количества работников, обладающих соответствующими компетентностью и квалификацией, и необходимого им времени для качественного выполнения каждого аудиторского задания;</a:t>
            </a:r>
            <a:endParaRPr lang="ru-RU" sz="1600" dirty="0">
              <a:latin typeface="+mj-lt"/>
              <a:ea typeface="Times New Roman" panose="02020603050405020304" pitchFamily="18" charset="0"/>
            </a:endParaRPr>
          </a:p>
          <a:p>
            <a:pPr marL="285750" indent="-285750" algn="just">
              <a:spcBef>
                <a:spcPts val="1000"/>
              </a:spcBef>
              <a:spcAft>
                <a:spcPts val="0"/>
              </a:spcAft>
              <a:buFont typeface="Wingdings" panose="05000000000000000000" pitchFamily="2" charset="2"/>
              <a:buChar char="ü"/>
            </a:pPr>
            <a:r>
              <a:rPr lang="ru-RU" sz="1600" dirty="0">
                <a:latin typeface="+mj-lt"/>
                <a:ea typeface="Times New Roman" panose="02020603050405020304" pitchFamily="18" charset="0"/>
              </a:rPr>
              <a:t>Формирование аудиторских групп осуществляется из работников, имеющих необходимую для выполнения конкретного аудиторского задания квалификацию и опыт.</a:t>
            </a:r>
          </a:p>
        </p:txBody>
      </p:sp>
      <p:sp>
        <p:nvSpPr>
          <p:cNvPr id="3" name="Прямоугольник 2">
            <a:extLst>
              <a:ext uri="{FF2B5EF4-FFF2-40B4-BE49-F238E27FC236}">
                <a16:creationId xmlns:a16="http://schemas.microsoft.com/office/drawing/2014/main" id="{266D692B-D9DF-4E4A-A5F4-4E2039963CB6}"/>
              </a:ext>
            </a:extLst>
          </p:cNvPr>
          <p:cNvSpPr/>
          <p:nvPr/>
        </p:nvSpPr>
        <p:spPr>
          <a:xfrm>
            <a:off x="9610725" y="1643804"/>
            <a:ext cx="2682767" cy="2677656"/>
          </a:xfrm>
          <a:prstGeom prst="rect">
            <a:avLst/>
          </a:prstGeom>
        </p:spPr>
        <p:txBody>
          <a:bodyPr wrap="square">
            <a:spAutoFit/>
          </a:bodyPr>
          <a:lstStyle/>
          <a:p>
            <a:r>
              <a:rPr lang="ru-RU" sz="1400" dirty="0">
                <a:solidFill>
                  <a:schemeClr val="tx2"/>
                </a:solidFill>
                <a:latin typeface="Calibri" panose="020F0502020204030204" pitchFamily="34" charset="0"/>
                <a:ea typeface="Times New Roman" panose="02020603050405020304" pitchFamily="18" charset="0"/>
                <a:cs typeface="Times New Roman" panose="02020603050405020304" pitchFamily="18" charset="0"/>
              </a:rPr>
              <a:t>Аудитор - индивидуальный предприниматель, осуществляющий аудиторскую деятельность без привлечения работников по трудовым договорам, </a:t>
            </a:r>
            <a:r>
              <a:rPr lang="ru-RU" sz="1400" b="1" dirty="0">
                <a:solidFill>
                  <a:srgbClr val="990033"/>
                </a:solidFill>
                <a:latin typeface="Calibri" panose="020F0502020204030204" pitchFamily="34" charset="0"/>
                <a:ea typeface="Times New Roman" panose="02020603050405020304" pitchFamily="18" charset="0"/>
                <a:cs typeface="Times New Roman" panose="02020603050405020304" pitchFamily="18" charset="0"/>
              </a:rPr>
              <a:t>должен </a:t>
            </a:r>
            <a:r>
              <a:rPr lang="ru-RU" sz="1400" b="1" dirty="0">
                <a:solidFill>
                  <a:schemeClr val="tx2"/>
                </a:solidFill>
                <a:latin typeface="Calibri" panose="020F0502020204030204" pitchFamily="34" charset="0"/>
                <a:ea typeface="Times New Roman" panose="02020603050405020304" pitchFamily="18" charset="0"/>
                <a:cs typeface="Times New Roman" panose="02020603050405020304" pitchFamily="18" charset="0"/>
              </a:rPr>
              <a:t>проанализировать возможность единоличного качественного выполнения аудиторского задания с учетом наличия необходимого времени на его выполнение</a:t>
            </a:r>
            <a:r>
              <a:rPr lang="ru-RU" sz="1400" dirty="0">
                <a:solidFill>
                  <a:schemeClr val="tx2"/>
                </a:solidFill>
                <a:latin typeface="Calibri" panose="020F0502020204030204" pitchFamily="34" charset="0"/>
                <a:ea typeface="Times New Roman" panose="02020603050405020304" pitchFamily="18" charset="0"/>
                <a:cs typeface="Times New Roman" panose="02020603050405020304" pitchFamily="18" charset="0"/>
              </a:rPr>
              <a:t>.</a:t>
            </a:r>
            <a:endParaRPr lang="ru-RU" sz="1400" dirty="0">
              <a:solidFill>
                <a:schemeClr val="tx2"/>
              </a:solidFill>
            </a:endParaRPr>
          </a:p>
        </p:txBody>
      </p:sp>
      <p:pic>
        <p:nvPicPr>
          <p:cNvPr id="18" name="Picture 4" descr="File:Emblem-important-green.svg - Wikimedia Commons">
            <a:extLst>
              <a:ext uri="{FF2B5EF4-FFF2-40B4-BE49-F238E27FC236}">
                <a16:creationId xmlns:a16="http://schemas.microsoft.com/office/drawing/2014/main" id="{9DFF3C9A-8AE5-4B55-97E1-75EE51E0D7B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35057" y="4519613"/>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145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166371"/>
            <a:ext cx="1105384" cy="920050"/>
          </a:xfrm>
          <a:prstGeom prst="rect">
            <a:avLst/>
          </a:prstGeom>
        </p:spPr>
      </p:pic>
      <p:sp>
        <p:nvSpPr>
          <p:cNvPr id="11" name="Номер слайда 10"/>
          <p:cNvSpPr>
            <a:spLocks noGrp="1"/>
          </p:cNvSpPr>
          <p:nvPr>
            <p:ph type="sldNum" sz="quarter" idx="12"/>
          </p:nvPr>
        </p:nvSpPr>
        <p:spPr/>
        <p:txBody>
          <a:bodyPr/>
          <a:lstStyle/>
          <a:p>
            <a:fld id="{DCA76B31-08E0-4C3E-A5E7-C17239BFB4A2}" type="slidenum">
              <a:rPr lang="ru-RU" smtClean="0"/>
              <a:t>65</a:t>
            </a:fld>
            <a:endParaRPr lang="ru-RU" dirty="0"/>
          </a:p>
        </p:txBody>
      </p:sp>
      <p:sp>
        <p:nvSpPr>
          <p:cNvPr id="12" name="Прямоугольник 11">
            <a:extLst>
              <a:ext uri="{FF2B5EF4-FFF2-40B4-BE49-F238E27FC236}">
                <a16:creationId xmlns:a16="http://schemas.microsoft.com/office/drawing/2014/main" id="{DD891957-FF25-4917-ABB7-9F2076F887DA}"/>
              </a:ext>
            </a:extLst>
          </p:cNvPr>
          <p:cNvSpPr/>
          <p:nvPr/>
        </p:nvSpPr>
        <p:spPr>
          <a:xfrm>
            <a:off x="1615737" y="2157274"/>
            <a:ext cx="10164932" cy="3108543"/>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ru-RU" sz="2000" dirty="0">
                <a:solidFill>
                  <a:srgbClr val="000000"/>
                </a:solidFill>
                <a:latin typeface="Times New Roman" panose="02020603050405020304" pitchFamily="18" charset="0"/>
                <a:cs typeface="Times New Roman" panose="02020603050405020304" pitchFamily="18" charset="0"/>
              </a:rPr>
              <a:t>2.4.4. Внутренние правила оценки качества содержат принципы и процедуры, нацеленные на обеспечение необходимого для выполнения каждого аудиторского задания количества работников, обладающих соответствующими компетентностью и квалификацией, а также выделение им времени, необходимого для качественного выполнения аудиторского задания. </a:t>
            </a:r>
            <a:r>
              <a:rPr lang="ru-RU" sz="2000" b="1" dirty="0">
                <a:solidFill>
                  <a:srgbClr val="FF0000"/>
                </a:solidFill>
                <a:latin typeface="Times New Roman" panose="02020603050405020304" pitchFamily="18" charset="0"/>
                <a:cs typeface="Times New Roman" panose="02020603050405020304" pitchFamily="18" charset="0"/>
              </a:rPr>
              <a:t>Для АО.</a:t>
            </a:r>
          </a:p>
          <a:p>
            <a:endParaRPr lang="ru-RU" sz="2000" dirty="0">
              <a:solidFill>
                <a:schemeClr val="tx1"/>
              </a:solidFill>
              <a:latin typeface="Times New Roman" panose="02020603050405020304" pitchFamily="18" charset="0"/>
              <a:cs typeface="Times New Roman" panose="02020603050405020304" pitchFamily="18" charset="0"/>
            </a:endParaRPr>
          </a:p>
          <a:p>
            <a:r>
              <a:rPr lang="ru-RU" sz="2000" dirty="0">
                <a:solidFill>
                  <a:schemeClr val="tx1"/>
                </a:solidFill>
                <a:latin typeface="Times New Roman" panose="02020603050405020304" pitchFamily="18" charset="0"/>
                <a:cs typeface="Times New Roman" panose="02020603050405020304" pitchFamily="18" charset="0"/>
              </a:rPr>
              <a:t>2.4.3. Внутренние правила оценки качества содержат принципы и процедуры по анализу возможности единоличного качественного выполнения аудиторского задания с учетом наличия необходимого времени на его выполнение. </a:t>
            </a:r>
            <a:r>
              <a:rPr lang="ru-RU" sz="2000" b="1" dirty="0">
                <a:solidFill>
                  <a:srgbClr val="FF0000"/>
                </a:solidFill>
                <a:latin typeface="Times New Roman" panose="02020603050405020304" pitchFamily="18" charset="0"/>
                <a:cs typeface="Times New Roman" panose="02020603050405020304" pitchFamily="18" charset="0"/>
              </a:rPr>
              <a:t>Для АИП.</a:t>
            </a:r>
          </a:p>
          <a:p>
            <a:endParaRPr lang="ru-RU" sz="1600" b="1" dirty="0">
              <a:solidFill>
                <a:srgbClr val="FF0000"/>
              </a:solidFill>
              <a:latin typeface="Times New Roman" panose="02020603050405020304" pitchFamily="18" charset="0"/>
              <a:cs typeface="Times New Roman" panose="02020603050405020304" pitchFamily="18" charset="0"/>
            </a:endParaRPr>
          </a:p>
        </p:txBody>
      </p:sp>
      <p:grpSp>
        <p:nvGrpSpPr>
          <p:cNvPr id="15" name="Группа 14">
            <a:extLst>
              <a:ext uri="{FF2B5EF4-FFF2-40B4-BE49-F238E27FC236}">
                <a16:creationId xmlns:a16="http://schemas.microsoft.com/office/drawing/2014/main" id="{25B2A9D9-FCCF-4C14-9F8C-582441ED22EA}"/>
              </a:ext>
            </a:extLst>
          </p:cNvPr>
          <p:cNvGrpSpPr/>
          <p:nvPr/>
        </p:nvGrpSpPr>
        <p:grpSpPr>
          <a:xfrm>
            <a:off x="7705125" y="599392"/>
            <a:ext cx="4075544" cy="676321"/>
            <a:chOff x="5143641" y="1876035"/>
            <a:chExt cx="4242782" cy="1325869"/>
          </a:xfrm>
        </p:grpSpPr>
        <p:sp>
          <p:nvSpPr>
            <p:cNvPr id="16" name="Прямоугольник 15">
              <a:extLst>
                <a:ext uri="{FF2B5EF4-FFF2-40B4-BE49-F238E27FC236}">
                  <a16:creationId xmlns:a16="http://schemas.microsoft.com/office/drawing/2014/main" id="{B246F3CC-0C55-45F9-B005-3F0B5C9C3273}"/>
                </a:ext>
              </a:extLst>
            </p:cNvPr>
            <p:cNvSpPr/>
            <p:nvPr/>
          </p:nvSpPr>
          <p:spPr>
            <a:xfrm>
              <a:off x="5143641" y="1876035"/>
              <a:ext cx="4242782" cy="1325869"/>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7" name="TextBox 16">
              <a:extLst>
                <a:ext uri="{FF2B5EF4-FFF2-40B4-BE49-F238E27FC236}">
                  <a16:creationId xmlns:a16="http://schemas.microsoft.com/office/drawing/2014/main" id="{3252B642-EEDA-485D-B54E-585CBCF73AF3}"/>
                </a:ext>
              </a:extLst>
            </p:cNvPr>
            <p:cNvSpPr txBox="1"/>
            <p:nvPr/>
          </p:nvSpPr>
          <p:spPr>
            <a:xfrm>
              <a:off x="5143641" y="1876035"/>
              <a:ext cx="4242782" cy="13258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98056" tIns="68580" rIns="68580" bIns="68580" numCol="1" spcCol="1270" anchor="ctr" anchorCtr="0">
              <a:noAutofit/>
            </a:bodyPr>
            <a:lstStyle/>
            <a:p>
              <a:pPr marL="0" lvl="0" indent="0" algn="ctr" defTabSz="800100">
                <a:lnSpc>
                  <a:spcPct val="90000"/>
                </a:lnSpc>
                <a:spcBef>
                  <a:spcPct val="0"/>
                </a:spcBef>
                <a:spcAft>
                  <a:spcPct val="35000"/>
                </a:spcAft>
                <a:buNone/>
              </a:pPr>
              <a:r>
                <a:rPr lang="ru-RU" sz="2000" b="1" kern="1200" dirty="0">
                  <a:latin typeface="+mn-lt"/>
                </a:rPr>
                <a:t>Трудовые ресурсы</a:t>
              </a:r>
            </a:p>
          </p:txBody>
        </p:sp>
      </p:grpSp>
      <p:pic>
        <p:nvPicPr>
          <p:cNvPr id="18" name="Picture 4" descr="PWNews — Реслинг на русском языке">
            <a:extLst>
              <a:ext uri="{FF2B5EF4-FFF2-40B4-BE49-F238E27FC236}">
                <a16:creationId xmlns:a16="http://schemas.microsoft.com/office/drawing/2014/main" id="{AB9D2B72-57DF-486A-8B27-E3C9D85E44C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8440" y="599392"/>
            <a:ext cx="579836" cy="732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6851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166371"/>
            <a:ext cx="1105384" cy="920050"/>
          </a:xfrm>
          <a:prstGeom prst="rect">
            <a:avLst/>
          </a:prstGeom>
        </p:spPr>
      </p:pic>
      <p:sp>
        <p:nvSpPr>
          <p:cNvPr id="11" name="Номер слайда 10"/>
          <p:cNvSpPr>
            <a:spLocks noGrp="1"/>
          </p:cNvSpPr>
          <p:nvPr>
            <p:ph type="sldNum" sz="quarter" idx="12"/>
          </p:nvPr>
        </p:nvSpPr>
        <p:spPr/>
        <p:txBody>
          <a:bodyPr/>
          <a:lstStyle/>
          <a:p>
            <a:fld id="{DCA76B31-08E0-4C3E-A5E7-C17239BFB4A2}" type="slidenum">
              <a:rPr lang="ru-RU" smtClean="0"/>
              <a:t>66</a:t>
            </a:fld>
            <a:endParaRPr lang="ru-RU" dirty="0"/>
          </a:p>
        </p:txBody>
      </p:sp>
      <p:sp>
        <p:nvSpPr>
          <p:cNvPr id="21" name="Прямоугольник 20">
            <a:extLst>
              <a:ext uri="{FF2B5EF4-FFF2-40B4-BE49-F238E27FC236}">
                <a16:creationId xmlns:a16="http://schemas.microsoft.com/office/drawing/2014/main" id="{09742E34-626E-4753-AC17-EAEB2BC7FF8E}"/>
              </a:ext>
            </a:extLst>
          </p:cNvPr>
          <p:cNvSpPr/>
          <p:nvPr/>
        </p:nvSpPr>
        <p:spPr>
          <a:xfrm>
            <a:off x="2217052" y="812296"/>
            <a:ext cx="9286043" cy="369332"/>
          </a:xfrm>
          <a:prstGeom prst="rect">
            <a:avLst/>
          </a:prstGeom>
        </p:spPr>
        <p:txBody>
          <a:bodyPr wrap="square">
            <a:spAutoFit/>
          </a:bodyPr>
          <a:lstStyle/>
          <a:p>
            <a:pPr>
              <a:spcAft>
                <a:spcPts val="0"/>
              </a:spcAft>
            </a:pPr>
            <a:endParaRPr lang="ru-RU" dirty="0">
              <a:latin typeface="Arial" panose="020B0604020202020204" pitchFamily="34" charset="0"/>
              <a:ea typeface="Times New Roman" panose="02020603050405020304" pitchFamily="18" charset="0"/>
            </a:endParaRPr>
          </a:p>
        </p:txBody>
      </p:sp>
      <p:grpSp>
        <p:nvGrpSpPr>
          <p:cNvPr id="6" name="Группа 5">
            <a:extLst>
              <a:ext uri="{FF2B5EF4-FFF2-40B4-BE49-F238E27FC236}">
                <a16:creationId xmlns:a16="http://schemas.microsoft.com/office/drawing/2014/main" id="{6EA623DB-39E7-43F5-AF4B-D188C75E4660}"/>
              </a:ext>
            </a:extLst>
          </p:cNvPr>
          <p:cNvGrpSpPr/>
          <p:nvPr/>
        </p:nvGrpSpPr>
        <p:grpSpPr>
          <a:xfrm>
            <a:off x="1701959" y="812296"/>
            <a:ext cx="4242782" cy="1325869"/>
            <a:chOff x="541017" y="3424352"/>
            <a:chExt cx="4242782" cy="1325869"/>
          </a:xfrm>
        </p:grpSpPr>
        <p:sp>
          <p:nvSpPr>
            <p:cNvPr id="7" name="Прямоугольник 6">
              <a:extLst>
                <a:ext uri="{FF2B5EF4-FFF2-40B4-BE49-F238E27FC236}">
                  <a16:creationId xmlns:a16="http://schemas.microsoft.com/office/drawing/2014/main" id="{9A2EFED6-659F-4E52-8832-EC2BEDC8A275}"/>
                </a:ext>
              </a:extLst>
            </p:cNvPr>
            <p:cNvSpPr/>
            <p:nvPr/>
          </p:nvSpPr>
          <p:spPr>
            <a:xfrm>
              <a:off x="541017" y="3424352"/>
              <a:ext cx="4242782" cy="1325869"/>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8" name="TextBox 7">
              <a:extLst>
                <a:ext uri="{FF2B5EF4-FFF2-40B4-BE49-F238E27FC236}">
                  <a16:creationId xmlns:a16="http://schemas.microsoft.com/office/drawing/2014/main" id="{54A4E54E-B442-4029-8FDF-11B780F08A3A}"/>
                </a:ext>
              </a:extLst>
            </p:cNvPr>
            <p:cNvSpPr txBox="1"/>
            <p:nvPr/>
          </p:nvSpPr>
          <p:spPr>
            <a:xfrm>
              <a:off x="541017" y="3424352"/>
              <a:ext cx="4242782" cy="13258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98056"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dirty="0">
                  <a:latin typeface="+mn-lt"/>
                </a:rPr>
                <a:t>Выполнение аудиторского задания</a:t>
              </a:r>
            </a:p>
          </p:txBody>
        </p:sp>
      </p:grpSp>
      <p:pic>
        <p:nvPicPr>
          <p:cNvPr id="9218" name="Picture 2" descr="Цифра 5 для печати на А4 - Файлы для распечатки">
            <a:extLst>
              <a:ext uri="{FF2B5EF4-FFF2-40B4-BE49-F238E27FC236}">
                <a16:creationId xmlns:a16="http://schemas.microsoft.com/office/drawing/2014/main" id="{8362A943-1040-4993-AFF8-9032341D0C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9463" y="910873"/>
            <a:ext cx="798977" cy="11287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Схема 3">
            <a:extLst>
              <a:ext uri="{FF2B5EF4-FFF2-40B4-BE49-F238E27FC236}">
                <a16:creationId xmlns:a16="http://schemas.microsoft.com/office/drawing/2014/main" id="{433C2476-177A-47A4-9C5B-7A26F535CA36}"/>
              </a:ext>
            </a:extLst>
          </p:cNvPr>
          <p:cNvGraphicFramePr/>
          <p:nvPr>
            <p:extLst>
              <p:ext uri="{D42A27DB-BD31-4B8C-83A1-F6EECF244321}">
                <p14:modId xmlns:p14="http://schemas.microsoft.com/office/powerpoint/2010/main" val="1812292282"/>
              </p:ext>
            </p:extLst>
          </p:nvPr>
        </p:nvGraphicFramePr>
        <p:xfrm>
          <a:off x="1356318" y="2333625"/>
          <a:ext cx="9960157" cy="362344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6065782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366396"/>
            <a:ext cx="1105384" cy="920050"/>
          </a:xfrm>
          <a:prstGeom prst="rect">
            <a:avLst/>
          </a:prstGeom>
        </p:spPr>
      </p:pic>
      <p:sp>
        <p:nvSpPr>
          <p:cNvPr id="21" name="Прямоугольник 20">
            <a:extLst>
              <a:ext uri="{FF2B5EF4-FFF2-40B4-BE49-F238E27FC236}">
                <a16:creationId xmlns:a16="http://schemas.microsoft.com/office/drawing/2014/main" id="{09742E34-626E-4753-AC17-EAEB2BC7FF8E}"/>
              </a:ext>
            </a:extLst>
          </p:cNvPr>
          <p:cNvSpPr/>
          <p:nvPr/>
        </p:nvSpPr>
        <p:spPr>
          <a:xfrm>
            <a:off x="2217052" y="812296"/>
            <a:ext cx="9286043" cy="369332"/>
          </a:xfrm>
          <a:prstGeom prst="rect">
            <a:avLst/>
          </a:prstGeom>
        </p:spPr>
        <p:txBody>
          <a:bodyPr wrap="square">
            <a:spAutoFit/>
          </a:bodyPr>
          <a:lstStyle/>
          <a:p>
            <a:pPr>
              <a:spcAft>
                <a:spcPts val="0"/>
              </a:spcAft>
            </a:pPr>
            <a:endParaRPr lang="ru-RU" dirty="0">
              <a:latin typeface="Arial" panose="020B0604020202020204" pitchFamily="34" charset="0"/>
              <a:ea typeface="Times New Roman" panose="02020603050405020304" pitchFamily="18" charset="0"/>
            </a:endParaRPr>
          </a:p>
        </p:txBody>
      </p:sp>
      <p:grpSp>
        <p:nvGrpSpPr>
          <p:cNvPr id="6" name="Группа 5">
            <a:extLst>
              <a:ext uri="{FF2B5EF4-FFF2-40B4-BE49-F238E27FC236}">
                <a16:creationId xmlns:a16="http://schemas.microsoft.com/office/drawing/2014/main" id="{6EA623DB-39E7-43F5-AF4B-D188C75E4660}"/>
              </a:ext>
            </a:extLst>
          </p:cNvPr>
          <p:cNvGrpSpPr/>
          <p:nvPr/>
        </p:nvGrpSpPr>
        <p:grpSpPr>
          <a:xfrm>
            <a:off x="7350284" y="738628"/>
            <a:ext cx="4152811" cy="756798"/>
            <a:chOff x="541017" y="3424352"/>
            <a:chExt cx="4242782" cy="1325869"/>
          </a:xfrm>
        </p:grpSpPr>
        <p:sp>
          <p:nvSpPr>
            <p:cNvPr id="7" name="Прямоугольник 6">
              <a:extLst>
                <a:ext uri="{FF2B5EF4-FFF2-40B4-BE49-F238E27FC236}">
                  <a16:creationId xmlns:a16="http://schemas.microsoft.com/office/drawing/2014/main" id="{9A2EFED6-659F-4E52-8832-EC2BEDC8A275}"/>
                </a:ext>
              </a:extLst>
            </p:cNvPr>
            <p:cNvSpPr/>
            <p:nvPr/>
          </p:nvSpPr>
          <p:spPr>
            <a:xfrm>
              <a:off x="541017" y="3424352"/>
              <a:ext cx="4242782" cy="1325869"/>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8" name="TextBox 7">
              <a:extLst>
                <a:ext uri="{FF2B5EF4-FFF2-40B4-BE49-F238E27FC236}">
                  <a16:creationId xmlns:a16="http://schemas.microsoft.com/office/drawing/2014/main" id="{54A4E54E-B442-4029-8FDF-11B780F08A3A}"/>
                </a:ext>
              </a:extLst>
            </p:cNvPr>
            <p:cNvSpPr txBox="1"/>
            <p:nvPr/>
          </p:nvSpPr>
          <p:spPr>
            <a:xfrm>
              <a:off x="541017" y="3424352"/>
              <a:ext cx="4242782" cy="13258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98056"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dirty="0">
                  <a:latin typeface="+mn-lt"/>
                </a:rPr>
                <a:t>Выполнение аудиторского задания</a:t>
              </a:r>
            </a:p>
          </p:txBody>
        </p:sp>
      </p:grpSp>
      <p:pic>
        <p:nvPicPr>
          <p:cNvPr id="9218" name="Picture 2" descr="Цифра 5 для печати на А4 - Файлы для распечатки">
            <a:extLst>
              <a:ext uri="{FF2B5EF4-FFF2-40B4-BE49-F238E27FC236}">
                <a16:creationId xmlns:a16="http://schemas.microsoft.com/office/drawing/2014/main" id="{8362A943-1040-4993-AFF8-9032341D0C1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84939" y="748811"/>
            <a:ext cx="497011" cy="70212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Схема 3">
            <a:extLst>
              <a:ext uri="{FF2B5EF4-FFF2-40B4-BE49-F238E27FC236}">
                <a16:creationId xmlns:a16="http://schemas.microsoft.com/office/drawing/2014/main" id="{433C2476-177A-47A4-9C5B-7A26F535CA36}"/>
              </a:ext>
            </a:extLst>
          </p:cNvPr>
          <p:cNvGraphicFramePr/>
          <p:nvPr>
            <p:extLst>
              <p:ext uri="{D42A27DB-BD31-4B8C-83A1-F6EECF244321}">
                <p14:modId xmlns:p14="http://schemas.microsoft.com/office/powerpoint/2010/main" val="325503292"/>
              </p:ext>
            </p:extLst>
          </p:nvPr>
        </p:nvGraphicFramePr>
        <p:xfrm>
          <a:off x="1490974" y="798014"/>
          <a:ext cx="1024932" cy="20193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5" name="Схема 4">
            <a:extLst>
              <a:ext uri="{FF2B5EF4-FFF2-40B4-BE49-F238E27FC236}">
                <a16:creationId xmlns:a16="http://schemas.microsoft.com/office/drawing/2014/main" id="{DF52A406-1520-40CD-B6C1-8550AB34884A}"/>
              </a:ext>
            </a:extLst>
          </p:cNvPr>
          <p:cNvGraphicFramePr/>
          <p:nvPr>
            <p:extLst>
              <p:ext uri="{D42A27DB-BD31-4B8C-83A1-F6EECF244321}">
                <p14:modId xmlns:p14="http://schemas.microsoft.com/office/powerpoint/2010/main" val="3751506783"/>
              </p:ext>
            </p:extLst>
          </p:nvPr>
        </p:nvGraphicFramePr>
        <p:xfrm>
          <a:off x="456080" y="2306716"/>
          <a:ext cx="11279840" cy="470368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14222789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366396"/>
            <a:ext cx="1105384" cy="920050"/>
          </a:xfrm>
          <a:prstGeom prst="rect">
            <a:avLst/>
          </a:prstGeom>
        </p:spPr>
      </p:pic>
      <p:grpSp>
        <p:nvGrpSpPr>
          <p:cNvPr id="6" name="Группа 5">
            <a:extLst>
              <a:ext uri="{FF2B5EF4-FFF2-40B4-BE49-F238E27FC236}">
                <a16:creationId xmlns:a16="http://schemas.microsoft.com/office/drawing/2014/main" id="{6EA623DB-39E7-43F5-AF4B-D188C75E4660}"/>
              </a:ext>
            </a:extLst>
          </p:cNvPr>
          <p:cNvGrpSpPr/>
          <p:nvPr/>
        </p:nvGrpSpPr>
        <p:grpSpPr>
          <a:xfrm>
            <a:off x="7565391" y="175406"/>
            <a:ext cx="4439262" cy="786252"/>
            <a:chOff x="541017" y="3424352"/>
            <a:chExt cx="4242782" cy="1325869"/>
          </a:xfrm>
        </p:grpSpPr>
        <p:sp>
          <p:nvSpPr>
            <p:cNvPr id="7" name="Прямоугольник 6">
              <a:extLst>
                <a:ext uri="{FF2B5EF4-FFF2-40B4-BE49-F238E27FC236}">
                  <a16:creationId xmlns:a16="http://schemas.microsoft.com/office/drawing/2014/main" id="{9A2EFED6-659F-4E52-8832-EC2BEDC8A275}"/>
                </a:ext>
              </a:extLst>
            </p:cNvPr>
            <p:cNvSpPr/>
            <p:nvPr/>
          </p:nvSpPr>
          <p:spPr>
            <a:xfrm>
              <a:off x="541017" y="3424352"/>
              <a:ext cx="4242782" cy="1325869"/>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8" name="TextBox 7">
              <a:extLst>
                <a:ext uri="{FF2B5EF4-FFF2-40B4-BE49-F238E27FC236}">
                  <a16:creationId xmlns:a16="http://schemas.microsoft.com/office/drawing/2014/main" id="{54A4E54E-B442-4029-8FDF-11B780F08A3A}"/>
                </a:ext>
              </a:extLst>
            </p:cNvPr>
            <p:cNvSpPr txBox="1"/>
            <p:nvPr/>
          </p:nvSpPr>
          <p:spPr>
            <a:xfrm>
              <a:off x="541017" y="3424352"/>
              <a:ext cx="4242782" cy="13258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98056"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dirty="0">
                  <a:latin typeface="+mn-lt"/>
                </a:rPr>
                <a:t>Выполнение аудиторского задания</a:t>
              </a:r>
            </a:p>
          </p:txBody>
        </p:sp>
      </p:grpSp>
      <p:pic>
        <p:nvPicPr>
          <p:cNvPr id="9218" name="Picture 2" descr="Цифра 5 для печати на А4 - Файлы для распечатки">
            <a:extLst>
              <a:ext uri="{FF2B5EF4-FFF2-40B4-BE49-F238E27FC236}">
                <a16:creationId xmlns:a16="http://schemas.microsoft.com/office/drawing/2014/main" id="{8362A943-1040-4993-AFF8-9032341D0C1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36040" y="262593"/>
            <a:ext cx="469735" cy="66359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Схема 3">
            <a:extLst>
              <a:ext uri="{FF2B5EF4-FFF2-40B4-BE49-F238E27FC236}">
                <a16:creationId xmlns:a16="http://schemas.microsoft.com/office/drawing/2014/main" id="{433C2476-177A-47A4-9C5B-7A26F535CA36}"/>
              </a:ext>
            </a:extLst>
          </p:cNvPr>
          <p:cNvGraphicFramePr/>
          <p:nvPr>
            <p:extLst>
              <p:ext uri="{D42A27DB-BD31-4B8C-83A1-F6EECF244321}">
                <p14:modId xmlns:p14="http://schemas.microsoft.com/office/powerpoint/2010/main" val="1717974235"/>
              </p:ext>
            </p:extLst>
          </p:nvPr>
        </p:nvGraphicFramePr>
        <p:xfrm>
          <a:off x="250935" y="1409700"/>
          <a:ext cx="1024932" cy="20193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9" name="Схема 8">
            <a:extLst>
              <a:ext uri="{FF2B5EF4-FFF2-40B4-BE49-F238E27FC236}">
                <a16:creationId xmlns:a16="http://schemas.microsoft.com/office/drawing/2014/main" id="{13758843-7FD1-4A68-8FA2-A25F6595F119}"/>
              </a:ext>
            </a:extLst>
          </p:cNvPr>
          <p:cNvGraphicFramePr/>
          <p:nvPr>
            <p:extLst>
              <p:ext uri="{D42A27DB-BD31-4B8C-83A1-F6EECF244321}">
                <p14:modId xmlns:p14="http://schemas.microsoft.com/office/powerpoint/2010/main" val="3195290578"/>
              </p:ext>
            </p:extLst>
          </p:nvPr>
        </p:nvGraphicFramePr>
        <p:xfrm>
          <a:off x="1518082" y="1409700"/>
          <a:ext cx="10094797" cy="530542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nvGrpSpPr>
          <p:cNvPr id="12" name="Группа 11">
            <a:extLst>
              <a:ext uri="{FF2B5EF4-FFF2-40B4-BE49-F238E27FC236}">
                <a16:creationId xmlns:a16="http://schemas.microsoft.com/office/drawing/2014/main" id="{959CC964-C5DC-48A8-8BA1-EEC2D0B02393}"/>
              </a:ext>
            </a:extLst>
          </p:cNvPr>
          <p:cNvGrpSpPr/>
          <p:nvPr/>
        </p:nvGrpSpPr>
        <p:grpSpPr>
          <a:xfrm>
            <a:off x="1637800" y="228481"/>
            <a:ext cx="2378335" cy="1057965"/>
            <a:chOff x="3304" y="867656"/>
            <a:chExt cx="2621681" cy="1573008"/>
          </a:xfrm>
        </p:grpSpPr>
        <p:sp>
          <p:nvSpPr>
            <p:cNvPr id="13" name="Прямоугольник 12">
              <a:extLst>
                <a:ext uri="{FF2B5EF4-FFF2-40B4-BE49-F238E27FC236}">
                  <a16:creationId xmlns:a16="http://schemas.microsoft.com/office/drawing/2014/main" id="{D76F99ED-91D2-45B7-87F2-0615219FE30F}"/>
                </a:ext>
              </a:extLst>
            </p:cNvPr>
            <p:cNvSpPr/>
            <p:nvPr/>
          </p:nvSpPr>
          <p:spPr>
            <a:xfrm>
              <a:off x="3304" y="867656"/>
              <a:ext cx="2621681" cy="1573008"/>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4" name="TextBox 13">
              <a:extLst>
                <a:ext uri="{FF2B5EF4-FFF2-40B4-BE49-F238E27FC236}">
                  <a16:creationId xmlns:a16="http://schemas.microsoft.com/office/drawing/2014/main" id="{925FE49A-F14C-4F1A-842B-A268B447AE5D}"/>
                </a:ext>
              </a:extLst>
            </p:cNvPr>
            <p:cNvSpPr txBox="1"/>
            <p:nvPr/>
          </p:nvSpPr>
          <p:spPr>
            <a:xfrm>
              <a:off x="3304" y="867656"/>
              <a:ext cx="2621681" cy="15730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kern="1200" dirty="0"/>
                <a:t>Организация процесса планирования выполнения аудиторских заданий с целью обеспечения понимания членами аудиторских групп целей их работы</a:t>
              </a:r>
            </a:p>
          </p:txBody>
        </p:sp>
      </p:grpSp>
    </p:spTree>
    <p:extLst>
      <p:ext uri="{BB962C8B-B14F-4D97-AF65-F5344CB8AC3E}">
        <p14:creationId xmlns:p14="http://schemas.microsoft.com/office/powerpoint/2010/main" val="3769888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366396"/>
            <a:ext cx="1105384" cy="920050"/>
          </a:xfrm>
          <a:prstGeom prst="rect">
            <a:avLst/>
          </a:prstGeom>
        </p:spPr>
      </p:pic>
      <p:sp>
        <p:nvSpPr>
          <p:cNvPr id="21" name="Прямоугольник 20">
            <a:extLst>
              <a:ext uri="{FF2B5EF4-FFF2-40B4-BE49-F238E27FC236}">
                <a16:creationId xmlns:a16="http://schemas.microsoft.com/office/drawing/2014/main" id="{09742E34-626E-4753-AC17-EAEB2BC7FF8E}"/>
              </a:ext>
            </a:extLst>
          </p:cNvPr>
          <p:cNvSpPr/>
          <p:nvPr/>
        </p:nvSpPr>
        <p:spPr>
          <a:xfrm>
            <a:off x="2217052" y="812296"/>
            <a:ext cx="9286043" cy="369332"/>
          </a:xfrm>
          <a:prstGeom prst="rect">
            <a:avLst/>
          </a:prstGeom>
        </p:spPr>
        <p:txBody>
          <a:bodyPr wrap="square">
            <a:spAutoFit/>
          </a:bodyPr>
          <a:lstStyle/>
          <a:p>
            <a:pPr>
              <a:spcAft>
                <a:spcPts val="0"/>
              </a:spcAft>
            </a:pPr>
            <a:endParaRPr lang="ru-RU" dirty="0">
              <a:latin typeface="Arial" panose="020B0604020202020204" pitchFamily="34" charset="0"/>
              <a:ea typeface="Times New Roman" panose="02020603050405020304" pitchFamily="18" charset="0"/>
            </a:endParaRPr>
          </a:p>
        </p:txBody>
      </p:sp>
      <p:grpSp>
        <p:nvGrpSpPr>
          <p:cNvPr id="6" name="Группа 5">
            <a:extLst>
              <a:ext uri="{FF2B5EF4-FFF2-40B4-BE49-F238E27FC236}">
                <a16:creationId xmlns:a16="http://schemas.microsoft.com/office/drawing/2014/main" id="{6EA623DB-39E7-43F5-AF4B-D188C75E4660}"/>
              </a:ext>
            </a:extLst>
          </p:cNvPr>
          <p:cNvGrpSpPr/>
          <p:nvPr/>
        </p:nvGrpSpPr>
        <p:grpSpPr>
          <a:xfrm>
            <a:off x="7350285" y="738628"/>
            <a:ext cx="4423208" cy="736086"/>
            <a:chOff x="541017" y="3424352"/>
            <a:chExt cx="4242782" cy="1325869"/>
          </a:xfrm>
        </p:grpSpPr>
        <p:sp>
          <p:nvSpPr>
            <p:cNvPr id="7" name="Прямоугольник 6">
              <a:extLst>
                <a:ext uri="{FF2B5EF4-FFF2-40B4-BE49-F238E27FC236}">
                  <a16:creationId xmlns:a16="http://schemas.microsoft.com/office/drawing/2014/main" id="{9A2EFED6-659F-4E52-8832-EC2BEDC8A275}"/>
                </a:ext>
              </a:extLst>
            </p:cNvPr>
            <p:cNvSpPr/>
            <p:nvPr/>
          </p:nvSpPr>
          <p:spPr>
            <a:xfrm>
              <a:off x="541017" y="3424352"/>
              <a:ext cx="4242782" cy="1325869"/>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8" name="TextBox 7">
              <a:extLst>
                <a:ext uri="{FF2B5EF4-FFF2-40B4-BE49-F238E27FC236}">
                  <a16:creationId xmlns:a16="http://schemas.microsoft.com/office/drawing/2014/main" id="{54A4E54E-B442-4029-8FDF-11B780F08A3A}"/>
                </a:ext>
              </a:extLst>
            </p:cNvPr>
            <p:cNvSpPr txBox="1"/>
            <p:nvPr/>
          </p:nvSpPr>
          <p:spPr>
            <a:xfrm>
              <a:off x="541017" y="3424352"/>
              <a:ext cx="4242782" cy="13258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98056"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dirty="0">
                  <a:latin typeface="+mn-lt"/>
                </a:rPr>
                <a:t>Выполнение аудиторского задания</a:t>
              </a:r>
            </a:p>
          </p:txBody>
        </p:sp>
      </p:grpSp>
      <p:pic>
        <p:nvPicPr>
          <p:cNvPr id="9218" name="Picture 2" descr="Цифра 5 для печати на А4 - Файлы для распечатки">
            <a:extLst>
              <a:ext uri="{FF2B5EF4-FFF2-40B4-BE49-F238E27FC236}">
                <a16:creationId xmlns:a16="http://schemas.microsoft.com/office/drawing/2014/main" id="{8362A943-1040-4993-AFF8-9032341D0C1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84939" y="748810"/>
            <a:ext cx="513842" cy="72590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Схема 3">
            <a:extLst>
              <a:ext uri="{FF2B5EF4-FFF2-40B4-BE49-F238E27FC236}">
                <a16:creationId xmlns:a16="http://schemas.microsoft.com/office/drawing/2014/main" id="{433C2476-177A-47A4-9C5B-7A26F535CA36}"/>
              </a:ext>
            </a:extLst>
          </p:cNvPr>
          <p:cNvGraphicFramePr/>
          <p:nvPr>
            <p:extLst>
              <p:ext uri="{D42A27DB-BD31-4B8C-83A1-F6EECF244321}">
                <p14:modId xmlns:p14="http://schemas.microsoft.com/office/powerpoint/2010/main" val="192978469"/>
              </p:ext>
            </p:extLst>
          </p:nvPr>
        </p:nvGraphicFramePr>
        <p:xfrm>
          <a:off x="1490974" y="798014"/>
          <a:ext cx="1024932" cy="20193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15" name="Группа 14">
            <a:extLst>
              <a:ext uri="{FF2B5EF4-FFF2-40B4-BE49-F238E27FC236}">
                <a16:creationId xmlns:a16="http://schemas.microsoft.com/office/drawing/2014/main" id="{8DF4979F-D2AC-4FBB-A49A-52C5E22E295A}"/>
              </a:ext>
            </a:extLst>
          </p:cNvPr>
          <p:cNvGrpSpPr/>
          <p:nvPr/>
        </p:nvGrpSpPr>
        <p:grpSpPr>
          <a:xfrm>
            <a:off x="2786304" y="822479"/>
            <a:ext cx="2621681" cy="1573008"/>
            <a:chOff x="2887154" y="867656"/>
            <a:chExt cx="2621681" cy="1573008"/>
          </a:xfrm>
        </p:grpSpPr>
        <p:sp>
          <p:nvSpPr>
            <p:cNvPr id="16" name="Прямоугольник 15">
              <a:extLst>
                <a:ext uri="{FF2B5EF4-FFF2-40B4-BE49-F238E27FC236}">
                  <a16:creationId xmlns:a16="http://schemas.microsoft.com/office/drawing/2014/main" id="{B02741E2-7C59-42B8-A9CD-F51E7C66C34F}"/>
                </a:ext>
              </a:extLst>
            </p:cNvPr>
            <p:cNvSpPr/>
            <p:nvPr/>
          </p:nvSpPr>
          <p:spPr>
            <a:xfrm>
              <a:off x="2887154" y="867656"/>
              <a:ext cx="2621681" cy="1573008"/>
            </a:xfrm>
            <a:prstGeom prst="rect">
              <a:avLst/>
            </a:prstGeom>
          </p:spPr>
          <p:style>
            <a:lnRef idx="2">
              <a:schemeClr val="lt1">
                <a:hueOff val="0"/>
                <a:satOff val="0"/>
                <a:lumOff val="0"/>
                <a:alphaOff val="0"/>
              </a:schemeClr>
            </a:lnRef>
            <a:fillRef idx="1">
              <a:schemeClr val="accent5">
                <a:hueOff val="-1050478"/>
                <a:satOff val="-1461"/>
                <a:lumOff val="-560"/>
                <a:alphaOff val="0"/>
              </a:schemeClr>
            </a:fillRef>
            <a:effectRef idx="0">
              <a:schemeClr val="accent5">
                <a:hueOff val="-1050478"/>
                <a:satOff val="-1461"/>
                <a:lumOff val="-560"/>
                <a:alphaOff val="0"/>
              </a:schemeClr>
            </a:effectRef>
            <a:fontRef idx="minor">
              <a:schemeClr val="lt1"/>
            </a:fontRef>
          </p:style>
        </p:sp>
        <p:sp>
          <p:nvSpPr>
            <p:cNvPr id="17" name="TextBox 16">
              <a:extLst>
                <a:ext uri="{FF2B5EF4-FFF2-40B4-BE49-F238E27FC236}">
                  <a16:creationId xmlns:a16="http://schemas.microsoft.com/office/drawing/2014/main" id="{A035A5E0-FCCE-483B-9797-3FC4F341446D}"/>
                </a:ext>
              </a:extLst>
            </p:cNvPr>
            <p:cNvSpPr txBox="1"/>
            <p:nvPr/>
          </p:nvSpPr>
          <p:spPr>
            <a:xfrm>
              <a:off x="2887154" y="867656"/>
              <a:ext cx="2621681" cy="15730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kern="1200" dirty="0"/>
                <a:t>Обеспечение соблюдения требований актов законодательства, применимых к выполнению аудиторских заданий</a:t>
              </a:r>
            </a:p>
          </p:txBody>
        </p:sp>
      </p:grpSp>
      <p:graphicFrame>
        <p:nvGraphicFramePr>
          <p:cNvPr id="5" name="Схема 4">
            <a:extLst>
              <a:ext uri="{FF2B5EF4-FFF2-40B4-BE49-F238E27FC236}">
                <a16:creationId xmlns:a16="http://schemas.microsoft.com/office/drawing/2014/main" id="{799ADC19-764B-461E-8A9A-17322D204765}"/>
              </a:ext>
            </a:extLst>
          </p:cNvPr>
          <p:cNvGraphicFramePr/>
          <p:nvPr>
            <p:extLst>
              <p:ext uri="{D42A27DB-BD31-4B8C-83A1-F6EECF244321}">
                <p14:modId xmlns:p14="http://schemas.microsoft.com/office/powerpoint/2010/main" val="2054731255"/>
              </p:ext>
            </p:extLst>
          </p:nvPr>
        </p:nvGraphicFramePr>
        <p:xfrm>
          <a:off x="2003440" y="3429000"/>
          <a:ext cx="7981950" cy="230505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184704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166371"/>
            <a:ext cx="1105384" cy="920050"/>
          </a:xfrm>
          <a:prstGeom prst="rect">
            <a:avLst/>
          </a:prstGeom>
        </p:spPr>
      </p:pic>
      <p:sp>
        <p:nvSpPr>
          <p:cNvPr id="11" name="Номер слайда 10"/>
          <p:cNvSpPr>
            <a:spLocks noGrp="1"/>
          </p:cNvSpPr>
          <p:nvPr>
            <p:ph type="sldNum" sz="quarter" idx="12"/>
          </p:nvPr>
        </p:nvSpPr>
        <p:spPr/>
        <p:txBody>
          <a:bodyPr/>
          <a:lstStyle/>
          <a:p>
            <a:fld id="{DCA76B31-08E0-4C3E-A5E7-C17239BFB4A2}" type="slidenum">
              <a:rPr lang="ru-RU" smtClean="0"/>
              <a:t>7</a:t>
            </a:fld>
            <a:endParaRPr lang="ru-RU" dirty="0"/>
          </a:p>
        </p:txBody>
      </p:sp>
      <p:sp>
        <p:nvSpPr>
          <p:cNvPr id="21" name="Прямоугольник 20">
            <a:extLst>
              <a:ext uri="{FF2B5EF4-FFF2-40B4-BE49-F238E27FC236}">
                <a16:creationId xmlns:a16="http://schemas.microsoft.com/office/drawing/2014/main" id="{09742E34-626E-4753-AC17-EAEB2BC7FF8E}"/>
              </a:ext>
            </a:extLst>
          </p:cNvPr>
          <p:cNvSpPr/>
          <p:nvPr/>
        </p:nvSpPr>
        <p:spPr>
          <a:xfrm>
            <a:off x="2217052" y="812296"/>
            <a:ext cx="9286043" cy="369332"/>
          </a:xfrm>
          <a:prstGeom prst="rect">
            <a:avLst/>
          </a:prstGeom>
        </p:spPr>
        <p:txBody>
          <a:bodyPr wrap="square">
            <a:spAutoFit/>
          </a:bodyPr>
          <a:lstStyle/>
          <a:p>
            <a:pPr>
              <a:spcAft>
                <a:spcPts val="0"/>
              </a:spcAft>
            </a:pPr>
            <a:endParaRPr lang="ru-RU" dirty="0">
              <a:latin typeface="Arial" panose="020B0604020202020204" pitchFamily="34" charset="0"/>
              <a:ea typeface="Times New Roman" panose="02020603050405020304" pitchFamily="18" charset="0"/>
            </a:endParaRPr>
          </a:p>
        </p:txBody>
      </p:sp>
      <p:sp>
        <p:nvSpPr>
          <p:cNvPr id="8" name="Облачко с текстом: овальное 7">
            <a:extLst>
              <a:ext uri="{FF2B5EF4-FFF2-40B4-BE49-F238E27FC236}">
                <a16:creationId xmlns:a16="http://schemas.microsoft.com/office/drawing/2014/main" id="{EE1931EC-0954-400B-A7C4-0FE7C491A77A}"/>
              </a:ext>
            </a:extLst>
          </p:cNvPr>
          <p:cNvSpPr/>
          <p:nvPr/>
        </p:nvSpPr>
        <p:spPr>
          <a:xfrm>
            <a:off x="574313" y="1374169"/>
            <a:ext cx="4258692" cy="1104880"/>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rgbClr val="990033"/>
                </a:solidFill>
                <a:latin typeface="Segoe Script" panose="030B0504020000000003" pitchFamily="66" charset="0"/>
              </a:rPr>
              <a:t>Конечная цель разработки правил по ВОК:</a:t>
            </a:r>
          </a:p>
        </p:txBody>
      </p:sp>
      <p:sp>
        <p:nvSpPr>
          <p:cNvPr id="3" name="Прямоугольник 2">
            <a:extLst>
              <a:ext uri="{FF2B5EF4-FFF2-40B4-BE49-F238E27FC236}">
                <a16:creationId xmlns:a16="http://schemas.microsoft.com/office/drawing/2014/main" id="{2BF60527-0053-41C9-9CF4-0C07D75C875E}"/>
              </a:ext>
            </a:extLst>
          </p:cNvPr>
          <p:cNvSpPr/>
          <p:nvPr/>
        </p:nvSpPr>
        <p:spPr>
          <a:xfrm>
            <a:off x="417250" y="2766797"/>
            <a:ext cx="3986585" cy="2585323"/>
          </a:xfrm>
          <a:prstGeom prst="rect">
            <a:avLst/>
          </a:prstGeom>
        </p:spPr>
        <p:txBody>
          <a:bodyPr wrap="square">
            <a:spAutoFit/>
          </a:bodyPr>
          <a:lstStyle/>
          <a:p>
            <a:pPr algn="ctr">
              <a:spcBef>
                <a:spcPts val="1000"/>
              </a:spcBef>
              <a:spcAft>
                <a:spcPts val="0"/>
              </a:spcAft>
            </a:pPr>
            <a:r>
              <a:rPr lang="ru-RU" dirty="0">
                <a:latin typeface="Calibri Light" panose="020F0302020204030204" pitchFamily="34" charset="0"/>
                <a:ea typeface="Times New Roman" panose="02020603050405020304" pitchFamily="18" charset="0"/>
              </a:rPr>
              <a:t>Установленные внутренними правилами принципы должны                                    </a:t>
            </a:r>
            <a:r>
              <a:rPr lang="ru-RU" b="1" dirty="0">
                <a:latin typeface="Calibri Light" panose="020F0302020204030204" pitchFamily="34" charset="0"/>
                <a:ea typeface="Times New Roman" panose="02020603050405020304" pitchFamily="18" charset="0"/>
              </a:rPr>
              <a:t>обеспечивать эффективное функционирование</a:t>
            </a:r>
            <a:r>
              <a:rPr lang="ru-RU" dirty="0">
                <a:latin typeface="Calibri Light" panose="020F0302020204030204" pitchFamily="34" charset="0"/>
                <a:ea typeface="Times New Roman" panose="02020603050405020304" pitchFamily="18" charset="0"/>
              </a:rPr>
              <a:t> системы внутренней оценки качества и позволить аудиторской организации, аудитору - индивидуальному предпринимателю </a:t>
            </a:r>
            <a:r>
              <a:rPr lang="ru-RU" b="1" dirty="0">
                <a:latin typeface="Calibri Light" panose="020F0302020204030204" pitchFamily="34" charset="0"/>
                <a:ea typeface="Times New Roman" panose="02020603050405020304" pitchFamily="18" charset="0"/>
              </a:rPr>
              <a:t>получить разумную уверенность</a:t>
            </a:r>
            <a:r>
              <a:rPr lang="ru-RU" dirty="0">
                <a:latin typeface="Calibri Light" panose="020F0302020204030204" pitchFamily="34" charset="0"/>
                <a:ea typeface="Times New Roman" panose="02020603050405020304" pitchFamily="18" charset="0"/>
              </a:rPr>
              <a:t> в том, что:</a:t>
            </a:r>
            <a:endParaRPr lang="ru-RU" dirty="0">
              <a:latin typeface="Arial" panose="020B0604020202020204" pitchFamily="34" charset="0"/>
              <a:ea typeface="Times New Roman" panose="02020603050405020304" pitchFamily="18" charset="0"/>
            </a:endParaRPr>
          </a:p>
        </p:txBody>
      </p:sp>
      <p:graphicFrame>
        <p:nvGraphicFramePr>
          <p:cNvPr id="5" name="Схема 4">
            <a:extLst>
              <a:ext uri="{FF2B5EF4-FFF2-40B4-BE49-F238E27FC236}">
                <a16:creationId xmlns:a16="http://schemas.microsoft.com/office/drawing/2014/main" id="{69120B26-BE12-4E1F-A1EF-E4C8243D585E}"/>
              </a:ext>
            </a:extLst>
          </p:cNvPr>
          <p:cNvGraphicFramePr/>
          <p:nvPr>
            <p:extLst>
              <p:ext uri="{D42A27DB-BD31-4B8C-83A1-F6EECF244321}">
                <p14:modId xmlns:p14="http://schemas.microsoft.com/office/powerpoint/2010/main" val="217273323"/>
              </p:ext>
            </p:extLst>
          </p:nvPr>
        </p:nvGraphicFramePr>
        <p:xfrm>
          <a:off x="4403835" y="1181628"/>
          <a:ext cx="7537230" cy="58326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Прямоугольник 11">
            <a:extLst>
              <a:ext uri="{FF2B5EF4-FFF2-40B4-BE49-F238E27FC236}">
                <a16:creationId xmlns:a16="http://schemas.microsoft.com/office/drawing/2014/main" id="{E0412217-43ED-4360-BC38-FA6C6EA087B6}"/>
              </a:ext>
            </a:extLst>
          </p:cNvPr>
          <p:cNvSpPr/>
          <p:nvPr/>
        </p:nvSpPr>
        <p:spPr>
          <a:xfrm>
            <a:off x="2290439" y="6045704"/>
            <a:ext cx="9212655" cy="830997"/>
          </a:xfrm>
          <a:prstGeom prst="rect">
            <a:avLst/>
          </a:prstGeom>
        </p:spPr>
        <p:txBody>
          <a:bodyPr wrap="square">
            <a:spAutoFit/>
          </a:bodyPr>
          <a:lstStyle/>
          <a:p>
            <a:r>
              <a:rPr lang="ru-RU" sz="1600" dirty="0"/>
              <a:t>Национальные правила аудиторской деятельности «Внутренняя оценка качества работы аудиторов»</a:t>
            </a:r>
          </a:p>
          <a:p>
            <a:r>
              <a:rPr lang="ru-RU" sz="1600" dirty="0"/>
              <a:t>Постановление Министерства финансов Республики Беларусь от 21.01.2002 N 8 (в редакции от 14.12.2022 N 56), пункт 5</a:t>
            </a:r>
          </a:p>
        </p:txBody>
      </p:sp>
      <p:pic>
        <p:nvPicPr>
          <p:cNvPr id="2" name="Picture 2" descr="🎯 Hitting Target - Royalty-Free GIF - Animated Sticker - Free PNG -  Animated Icon">
            <a:extLst>
              <a:ext uri="{FF2B5EF4-FFF2-40B4-BE49-F238E27FC236}">
                <a16:creationId xmlns:a16="http://schemas.microsoft.com/office/drawing/2014/main" id="{E040C5E6-EFA8-09CC-9B1D-D1F893F2F86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39639" y="15216"/>
            <a:ext cx="2152361" cy="2152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2077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366396"/>
            <a:ext cx="1105384" cy="920050"/>
          </a:xfrm>
          <a:prstGeom prst="rect">
            <a:avLst/>
          </a:prstGeom>
        </p:spPr>
      </p:pic>
      <p:sp>
        <p:nvSpPr>
          <p:cNvPr id="21" name="Прямоугольник 20">
            <a:extLst>
              <a:ext uri="{FF2B5EF4-FFF2-40B4-BE49-F238E27FC236}">
                <a16:creationId xmlns:a16="http://schemas.microsoft.com/office/drawing/2014/main" id="{09742E34-626E-4753-AC17-EAEB2BC7FF8E}"/>
              </a:ext>
            </a:extLst>
          </p:cNvPr>
          <p:cNvSpPr/>
          <p:nvPr/>
        </p:nvSpPr>
        <p:spPr>
          <a:xfrm>
            <a:off x="2217052" y="812296"/>
            <a:ext cx="9286043" cy="369332"/>
          </a:xfrm>
          <a:prstGeom prst="rect">
            <a:avLst/>
          </a:prstGeom>
        </p:spPr>
        <p:txBody>
          <a:bodyPr wrap="square">
            <a:spAutoFit/>
          </a:bodyPr>
          <a:lstStyle/>
          <a:p>
            <a:pPr>
              <a:spcAft>
                <a:spcPts val="0"/>
              </a:spcAft>
            </a:pPr>
            <a:endParaRPr lang="ru-RU" dirty="0">
              <a:latin typeface="Arial" panose="020B0604020202020204" pitchFamily="34" charset="0"/>
              <a:ea typeface="Times New Roman" panose="02020603050405020304" pitchFamily="18" charset="0"/>
            </a:endParaRPr>
          </a:p>
        </p:txBody>
      </p:sp>
      <p:grpSp>
        <p:nvGrpSpPr>
          <p:cNvPr id="6" name="Группа 5">
            <a:extLst>
              <a:ext uri="{FF2B5EF4-FFF2-40B4-BE49-F238E27FC236}">
                <a16:creationId xmlns:a16="http://schemas.microsoft.com/office/drawing/2014/main" id="{6EA623DB-39E7-43F5-AF4B-D188C75E4660}"/>
              </a:ext>
            </a:extLst>
          </p:cNvPr>
          <p:cNvGrpSpPr/>
          <p:nvPr/>
        </p:nvGrpSpPr>
        <p:grpSpPr>
          <a:xfrm>
            <a:off x="7350284" y="738627"/>
            <a:ext cx="4517866" cy="770577"/>
            <a:chOff x="541017" y="3424352"/>
            <a:chExt cx="4242782" cy="1325869"/>
          </a:xfrm>
        </p:grpSpPr>
        <p:sp>
          <p:nvSpPr>
            <p:cNvPr id="7" name="Прямоугольник 6">
              <a:extLst>
                <a:ext uri="{FF2B5EF4-FFF2-40B4-BE49-F238E27FC236}">
                  <a16:creationId xmlns:a16="http://schemas.microsoft.com/office/drawing/2014/main" id="{9A2EFED6-659F-4E52-8832-EC2BEDC8A275}"/>
                </a:ext>
              </a:extLst>
            </p:cNvPr>
            <p:cNvSpPr/>
            <p:nvPr/>
          </p:nvSpPr>
          <p:spPr>
            <a:xfrm>
              <a:off x="541017" y="3424352"/>
              <a:ext cx="4242782" cy="1325869"/>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8" name="TextBox 7">
              <a:extLst>
                <a:ext uri="{FF2B5EF4-FFF2-40B4-BE49-F238E27FC236}">
                  <a16:creationId xmlns:a16="http://schemas.microsoft.com/office/drawing/2014/main" id="{54A4E54E-B442-4029-8FDF-11B780F08A3A}"/>
                </a:ext>
              </a:extLst>
            </p:cNvPr>
            <p:cNvSpPr txBox="1"/>
            <p:nvPr/>
          </p:nvSpPr>
          <p:spPr>
            <a:xfrm>
              <a:off x="541017" y="3424352"/>
              <a:ext cx="4242782" cy="13258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98056"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dirty="0">
                  <a:latin typeface="+mn-lt"/>
                </a:rPr>
                <a:t>Выполнение аудиторского задания</a:t>
              </a:r>
            </a:p>
          </p:txBody>
        </p:sp>
      </p:grpSp>
      <p:pic>
        <p:nvPicPr>
          <p:cNvPr id="9218" name="Picture 2" descr="Цифра 5 для печати на А4 - Файлы для распечатки">
            <a:extLst>
              <a:ext uri="{FF2B5EF4-FFF2-40B4-BE49-F238E27FC236}">
                <a16:creationId xmlns:a16="http://schemas.microsoft.com/office/drawing/2014/main" id="{8362A943-1040-4993-AFF8-9032341D0C1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84940" y="798013"/>
            <a:ext cx="549351" cy="69135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Схема 3">
            <a:extLst>
              <a:ext uri="{FF2B5EF4-FFF2-40B4-BE49-F238E27FC236}">
                <a16:creationId xmlns:a16="http://schemas.microsoft.com/office/drawing/2014/main" id="{433C2476-177A-47A4-9C5B-7A26F535CA36}"/>
              </a:ext>
            </a:extLst>
          </p:cNvPr>
          <p:cNvGraphicFramePr/>
          <p:nvPr>
            <p:extLst>
              <p:ext uri="{D42A27DB-BD31-4B8C-83A1-F6EECF244321}">
                <p14:modId xmlns:p14="http://schemas.microsoft.com/office/powerpoint/2010/main" val="2922266168"/>
              </p:ext>
            </p:extLst>
          </p:nvPr>
        </p:nvGraphicFramePr>
        <p:xfrm>
          <a:off x="1490974" y="798014"/>
          <a:ext cx="1024932" cy="20193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11" name="Группа 10">
            <a:extLst>
              <a:ext uri="{FF2B5EF4-FFF2-40B4-BE49-F238E27FC236}">
                <a16:creationId xmlns:a16="http://schemas.microsoft.com/office/drawing/2014/main" id="{FA27A861-44AA-4870-9F43-D719CBEE3724}"/>
              </a:ext>
            </a:extLst>
          </p:cNvPr>
          <p:cNvGrpSpPr/>
          <p:nvPr/>
        </p:nvGrpSpPr>
        <p:grpSpPr>
          <a:xfrm>
            <a:off x="3054724" y="879197"/>
            <a:ext cx="2621681" cy="1573008"/>
            <a:chOff x="8654853" y="867656"/>
            <a:chExt cx="2621681" cy="1573008"/>
          </a:xfrm>
        </p:grpSpPr>
        <p:sp>
          <p:nvSpPr>
            <p:cNvPr id="12" name="Прямоугольник 11">
              <a:extLst>
                <a:ext uri="{FF2B5EF4-FFF2-40B4-BE49-F238E27FC236}">
                  <a16:creationId xmlns:a16="http://schemas.microsoft.com/office/drawing/2014/main" id="{5412475B-EF41-4944-B5C4-4E6C8E6E2682}"/>
                </a:ext>
              </a:extLst>
            </p:cNvPr>
            <p:cNvSpPr/>
            <p:nvPr/>
          </p:nvSpPr>
          <p:spPr>
            <a:xfrm>
              <a:off x="8654853" y="867656"/>
              <a:ext cx="2621681" cy="1573008"/>
            </a:xfrm>
            <a:prstGeom prst="rect">
              <a:avLst/>
            </a:prstGeom>
          </p:spPr>
          <p:style>
            <a:lnRef idx="2">
              <a:schemeClr val="lt1">
                <a:hueOff val="0"/>
                <a:satOff val="0"/>
                <a:lumOff val="0"/>
                <a:alphaOff val="0"/>
              </a:schemeClr>
            </a:lnRef>
            <a:fillRef idx="1">
              <a:schemeClr val="accent5">
                <a:hueOff val="-3151433"/>
                <a:satOff val="-4383"/>
                <a:lumOff val="-1681"/>
                <a:alphaOff val="0"/>
              </a:schemeClr>
            </a:fillRef>
            <a:effectRef idx="0">
              <a:schemeClr val="accent5">
                <a:hueOff val="-3151433"/>
                <a:satOff val="-4383"/>
                <a:lumOff val="-1681"/>
                <a:alphaOff val="0"/>
              </a:schemeClr>
            </a:effectRef>
            <a:fontRef idx="minor">
              <a:schemeClr val="lt1"/>
            </a:fontRef>
          </p:style>
        </p:sp>
        <p:sp>
          <p:nvSpPr>
            <p:cNvPr id="13" name="TextBox 12">
              <a:extLst>
                <a:ext uri="{FF2B5EF4-FFF2-40B4-BE49-F238E27FC236}">
                  <a16:creationId xmlns:a16="http://schemas.microsoft.com/office/drawing/2014/main" id="{12C53E75-0ADA-4B7B-9181-89C121577B36}"/>
                </a:ext>
              </a:extLst>
            </p:cNvPr>
            <p:cNvSpPr txBox="1"/>
            <p:nvPr/>
          </p:nvSpPr>
          <p:spPr>
            <a:xfrm>
              <a:off x="8654853" y="867656"/>
              <a:ext cx="2621681" cy="15730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400" b="1" kern="1200" dirty="0"/>
                <a:t>Проведение консультаций по сложным и спорным вопросам</a:t>
              </a:r>
            </a:p>
          </p:txBody>
        </p:sp>
      </p:grpSp>
      <p:graphicFrame>
        <p:nvGraphicFramePr>
          <p:cNvPr id="14" name="Схема 13">
            <a:extLst>
              <a:ext uri="{FF2B5EF4-FFF2-40B4-BE49-F238E27FC236}">
                <a16:creationId xmlns:a16="http://schemas.microsoft.com/office/drawing/2014/main" id="{F453C35B-1AB4-4330-AF1E-A43E2A70B708}"/>
              </a:ext>
            </a:extLst>
          </p:cNvPr>
          <p:cNvGraphicFramePr/>
          <p:nvPr>
            <p:extLst>
              <p:ext uri="{D42A27DB-BD31-4B8C-83A1-F6EECF244321}">
                <p14:modId xmlns:p14="http://schemas.microsoft.com/office/powerpoint/2010/main" val="3507424132"/>
              </p:ext>
            </p:extLst>
          </p:nvPr>
        </p:nvGraphicFramePr>
        <p:xfrm>
          <a:off x="3700379" y="2817314"/>
          <a:ext cx="8167771" cy="376851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5" name="Прямоугольник 14">
            <a:extLst>
              <a:ext uri="{FF2B5EF4-FFF2-40B4-BE49-F238E27FC236}">
                <a16:creationId xmlns:a16="http://schemas.microsoft.com/office/drawing/2014/main" id="{F8DFD18F-4657-4A5D-9778-8A6A939BC737}"/>
              </a:ext>
            </a:extLst>
          </p:cNvPr>
          <p:cNvSpPr/>
          <p:nvPr/>
        </p:nvSpPr>
        <p:spPr>
          <a:xfrm>
            <a:off x="525069" y="4882841"/>
            <a:ext cx="2621681" cy="954107"/>
          </a:xfrm>
          <a:prstGeom prst="rect">
            <a:avLst/>
          </a:prstGeom>
        </p:spPr>
        <p:txBody>
          <a:bodyPr wrap="square">
            <a:spAutoFit/>
          </a:bodyPr>
          <a:lstStyle/>
          <a:p>
            <a:pPr algn="ctr">
              <a:spcBef>
                <a:spcPts val="1000"/>
              </a:spcBef>
              <a:spcAft>
                <a:spcPts val="0"/>
              </a:spcAft>
            </a:pPr>
            <a:r>
              <a:rPr lang="ru-RU" sz="1400" b="1" dirty="0">
                <a:solidFill>
                  <a:schemeClr val="tx2"/>
                </a:solidFill>
                <a:ea typeface="Times New Roman" panose="02020603050405020304" pitchFamily="18" charset="0"/>
              </a:rPr>
              <a:t>Ответственность и обязанность по получению консультаций </a:t>
            </a:r>
            <a:r>
              <a:rPr lang="ru-RU" sz="1400" b="1" dirty="0">
                <a:solidFill>
                  <a:srgbClr val="990033"/>
                </a:solidFill>
                <a:ea typeface="Times New Roman" panose="02020603050405020304" pitchFamily="18" charset="0"/>
              </a:rPr>
              <a:t>должна быть возложена на руководителя задания</a:t>
            </a:r>
            <a:endParaRPr lang="ru-RU" sz="1400" b="1" dirty="0">
              <a:solidFill>
                <a:schemeClr val="tx2"/>
              </a:solidFill>
              <a:ea typeface="Times New Roman" panose="02020603050405020304" pitchFamily="18" charset="0"/>
            </a:endParaRPr>
          </a:p>
        </p:txBody>
      </p:sp>
      <p:sp>
        <p:nvSpPr>
          <p:cNvPr id="9" name="Прямоугольник 8">
            <a:extLst>
              <a:ext uri="{FF2B5EF4-FFF2-40B4-BE49-F238E27FC236}">
                <a16:creationId xmlns:a16="http://schemas.microsoft.com/office/drawing/2014/main" id="{1F9308DC-0FCE-4C6F-BE3D-27A98BF6AE1A}"/>
              </a:ext>
            </a:extLst>
          </p:cNvPr>
          <p:cNvSpPr/>
          <p:nvPr/>
        </p:nvSpPr>
        <p:spPr>
          <a:xfrm>
            <a:off x="548570" y="3298191"/>
            <a:ext cx="3110595" cy="738664"/>
          </a:xfrm>
          <a:prstGeom prst="rect">
            <a:avLst/>
          </a:prstGeom>
        </p:spPr>
        <p:txBody>
          <a:bodyPr wrap="none">
            <a:spAutoFit/>
          </a:bodyPr>
          <a:lstStyle/>
          <a:p>
            <a:pPr marL="285750" indent="-285750">
              <a:buFont typeface="Arial" panose="020B0604020202020204" pitchFamily="34" charset="0"/>
              <a:buChar char="•"/>
            </a:pPr>
            <a:r>
              <a:rPr lang="ru-RU" sz="1400" b="1" dirty="0">
                <a:solidFill>
                  <a:srgbClr val="009999"/>
                </a:solidFill>
                <a:latin typeface="Calibri" panose="020F0502020204030204" pitchFamily="34" charset="0"/>
                <a:ea typeface="Times New Roman" panose="02020603050405020304" pitchFamily="18" charset="0"/>
                <a:cs typeface="Times New Roman" panose="02020603050405020304" pitchFamily="18" charset="0"/>
              </a:rPr>
              <a:t>Получение консультаций</a:t>
            </a:r>
          </a:p>
          <a:p>
            <a:pPr marL="285750" indent="-285750">
              <a:buFont typeface="Arial" panose="020B0604020202020204" pitchFamily="34" charset="0"/>
              <a:buChar char="•"/>
            </a:pPr>
            <a:r>
              <a:rPr lang="ru-RU" sz="1400" b="1" dirty="0">
                <a:solidFill>
                  <a:srgbClr val="009999"/>
                </a:solidFill>
                <a:latin typeface="Calibri" panose="020F0502020204030204" pitchFamily="34" charset="0"/>
                <a:cs typeface="Times New Roman" panose="02020603050405020304" pitchFamily="18" charset="0"/>
              </a:rPr>
              <a:t>Влияние на вывод по заданию</a:t>
            </a:r>
          </a:p>
          <a:p>
            <a:pPr marL="285750" indent="-285750">
              <a:buFont typeface="Arial" panose="020B0604020202020204" pitchFamily="34" charset="0"/>
              <a:buChar char="•"/>
            </a:pPr>
            <a:r>
              <a:rPr lang="ru-RU" sz="1400" b="1" dirty="0">
                <a:solidFill>
                  <a:srgbClr val="009999"/>
                </a:solidFill>
                <a:latin typeface="Calibri" panose="020F0502020204030204" pitchFamily="34" charset="0"/>
                <a:cs typeface="Times New Roman" panose="02020603050405020304" pitchFamily="18" charset="0"/>
              </a:rPr>
              <a:t>Документирование консультаций</a:t>
            </a:r>
            <a:endParaRPr lang="ru-RU" sz="1400" b="1" dirty="0">
              <a:solidFill>
                <a:srgbClr val="009999"/>
              </a:solidFill>
            </a:endParaRPr>
          </a:p>
        </p:txBody>
      </p:sp>
    </p:spTree>
    <p:extLst>
      <p:ext uri="{BB962C8B-B14F-4D97-AF65-F5344CB8AC3E}">
        <p14:creationId xmlns:p14="http://schemas.microsoft.com/office/powerpoint/2010/main" val="39439295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366396"/>
            <a:ext cx="1105384" cy="920050"/>
          </a:xfrm>
          <a:prstGeom prst="rect">
            <a:avLst/>
          </a:prstGeom>
        </p:spPr>
      </p:pic>
      <p:grpSp>
        <p:nvGrpSpPr>
          <p:cNvPr id="6" name="Группа 5">
            <a:extLst>
              <a:ext uri="{FF2B5EF4-FFF2-40B4-BE49-F238E27FC236}">
                <a16:creationId xmlns:a16="http://schemas.microsoft.com/office/drawing/2014/main" id="{6EA623DB-39E7-43F5-AF4B-D188C75E4660}"/>
              </a:ext>
            </a:extLst>
          </p:cNvPr>
          <p:cNvGrpSpPr/>
          <p:nvPr/>
        </p:nvGrpSpPr>
        <p:grpSpPr>
          <a:xfrm>
            <a:off x="7341405" y="544623"/>
            <a:ext cx="4519161" cy="683374"/>
            <a:chOff x="541017" y="3424352"/>
            <a:chExt cx="4242782" cy="1325869"/>
          </a:xfrm>
        </p:grpSpPr>
        <p:sp>
          <p:nvSpPr>
            <p:cNvPr id="7" name="Прямоугольник 6">
              <a:extLst>
                <a:ext uri="{FF2B5EF4-FFF2-40B4-BE49-F238E27FC236}">
                  <a16:creationId xmlns:a16="http://schemas.microsoft.com/office/drawing/2014/main" id="{9A2EFED6-659F-4E52-8832-EC2BEDC8A275}"/>
                </a:ext>
              </a:extLst>
            </p:cNvPr>
            <p:cNvSpPr/>
            <p:nvPr/>
          </p:nvSpPr>
          <p:spPr>
            <a:xfrm>
              <a:off x="541017" y="3424352"/>
              <a:ext cx="4242782" cy="1325869"/>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8" name="TextBox 7">
              <a:extLst>
                <a:ext uri="{FF2B5EF4-FFF2-40B4-BE49-F238E27FC236}">
                  <a16:creationId xmlns:a16="http://schemas.microsoft.com/office/drawing/2014/main" id="{54A4E54E-B442-4029-8FDF-11B780F08A3A}"/>
                </a:ext>
              </a:extLst>
            </p:cNvPr>
            <p:cNvSpPr txBox="1"/>
            <p:nvPr/>
          </p:nvSpPr>
          <p:spPr>
            <a:xfrm>
              <a:off x="541017" y="3424352"/>
              <a:ext cx="4242782" cy="13258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98056"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dirty="0">
                  <a:latin typeface="+mn-lt"/>
                </a:rPr>
                <a:t>Выполнение аудиторского задания</a:t>
              </a:r>
            </a:p>
          </p:txBody>
        </p:sp>
      </p:grpSp>
      <p:pic>
        <p:nvPicPr>
          <p:cNvPr id="9218" name="Picture 2" descr="Цифра 5 для печати на А4 - Файлы для распечатки">
            <a:extLst>
              <a:ext uri="{FF2B5EF4-FFF2-40B4-BE49-F238E27FC236}">
                <a16:creationId xmlns:a16="http://schemas.microsoft.com/office/drawing/2014/main" id="{8362A943-1040-4993-AFF8-9032341D0C1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77635" y="603574"/>
            <a:ext cx="575985" cy="62442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Схема 10">
            <a:extLst>
              <a:ext uri="{FF2B5EF4-FFF2-40B4-BE49-F238E27FC236}">
                <a16:creationId xmlns:a16="http://schemas.microsoft.com/office/drawing/2014/main" id="{6484F85E-6F07-4255-B6FA-7835AA1DE4EE}"/>
              </a:ext>
            </a:extLst>
          </p:cNvPr>
          <p:cNvGraphicFramePr/>
          <p:nvPr>
            <p:extLst>
              <p:ext uri="{D42A27DB-BD31-4B8C-83A1-F6EECF244321}">
                <p14:modId xmlns:p14="http://schemas.microsoft.com/office/powerpoint/2010/main" val="2435150845"/>
              </p:ext>
            </p:extLst>
          </p:nvPr>
        </p:nvGraphicFramePr>
        <p:xfrm>
          <a:off x="1474967" y="748810"/>
          <a:ext cx="939207" cy="20193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9" name="Схема 8">
            <a:extLst>
              <a:ext uri="{FF2B5EF4-FFF2-40B4-BE49-F238E27FC236}">
                <a16:creationId xmlns:a16="http://schemas.microsoft.com/office/drawing/2014/main" id="{BEB88DEA-715C-4D52-8706-CB229A1582BA}"/>
              </a:ext>
            </a:extLst>
          </p:cNvPr>
          <p:cNvGraphicFramePr/>
          <p:nvPr>
            <p:extLst>
              <p:ext uri="{D42A27DB-BD31-4B8C-83A1-F6EECF244321}">
                <p14:modId xmlns:p14="http://schemas.microsoft.com/office/powerpoint/2010/main" val="2731346876"/>
              </p:ext>
            </p:extLst>
          </p:nvPr>
        </p:nvGraphicFramePr>
        <p:xfrm>
          <a:off x="975608" y="2831978"/>
          <a:ext cx="10240783" cy="377536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2" name="Прямоугольник 11">
            <a:extLst>
              <a:ext uri="{FF2B5EF4-FFF2-40B4-BE49-F238E27FC236}">
                <a16:creationId xmlns:a16="http://schemas.microsoft.com/office/drawing/2014/main" id="{64673723-EB11-484D-AEB8-DED20C124070}"/>
              </a:ext>
            </a:extLst>
          </p:cNvPr>
          <p:cNvSpPr/>
          <p:nvPr/>
        </p:nvSpPr>
        <p:spPr>
          <a:xfrm>
            <a:off x="3330689" y="1716313"/>
            <a:ext cx="6096000" cy="923330"/>
          </a:xfrm>
          <a:prstGeom prst="rect">
            <a:avLst/>
          </a:prstGeom>
        </p:spPr>
        <p:txBody>
          <a:bodyPr>
            <a:spAutoFit/>
          </a:bodyPr>
          <a:lstStyle/>
          <a:p>
            <a:pPr algn="ctr">
              <a:spcBef>
                <a:spcPts val="1000"/>
              </a:spcBef>
              <a:spcAft>
                <a:spcPts val="0"/>
              </a:spcAft>
            </a:pPr>
            <a:r>
              <a:rPr lang="ru-RU" dirty="0">
                <a:solidFill>
                  <a:schemeClr val="tx2"/>
                </a:solidFill>
                <a:ea typeface="Times New Roman" panose="02020603050405020304" pitchFamily="18" charset="0"/>
              </a:rPr>
              <a:t>Ответственность за осуществление наблюдения за выполнением аудиторского задания                                       </a:t>
            </a:r>
            <a:r>
              <a:rPr lang="ru-RU" dirty="0">
                <a:solidFill>
                  <a:srgbClr val="990033"/>
                </a:solidFill>
                <a:ea typeface="Times New Roman" panose="02020603050405020304" pitchFamily="18" charset="0"/>
              </a:rPr>
              <a:t>должна быть возложена на руководителя задания</a:t>
            </a:r>
            <a:endParaRPr lang="ru-RU" dirty="0">
              <a:solidFill>
                <a:schemeClr val="tx2"/>
              </a:solidFill>
              <a:ea typeface="Times New Roman" panose="02020603050405020304" pitchFamily="18" charset="0"/>
            </a:endParaRPr>
          </a:p>
        </p:txBody>
      </p:sp>
    </p:spTree>
    <p:extLst>
      <p:ext uri="{BB962C8B-B14F-4D97-AF65-F5344CB8AC3E}">
        <p14:creationId xmlns:p14="http://schemas.microsoft.com/office/powerpoint/2010/main" val="38856252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366396"/>
            <a:ext cx="1105384" cy="920050"/>
          </a:xfrm>
          <a:prstGeom prst="rect">
            <a:avLst/>
          </a:prstGeom>
        </p:spPr>
      </p:pic>
      <p:grpSp>
        <p:nvGrpSpPr>
          <p:cNvPr id="6" name="Группа 5">
            <a:extLst>
              <a:ext uri="{FF2B5EF4-FFF2-40B4-BE49-F238E27FC236}">
                <a16:creationId xmlns:a16="http://schemas.microsoft.com/office/drawing/2014/main" id="{6EA623DB-39E7-43F5-AF4B-D188C75E4660}"/>
              </a:ext>
            </a:extLst>
          </p:cNvPr>
          <p:cNvGrpSpPr/>
          <p:nvPr/>
        </p:nvGrpSpPr>
        <p:grpSpPr>
          <a:xfrm>
            <a:off x="7350284" y="738628"/>
            <a:ext cx="4678959" cy="628534"/>
            <a:chOff x="541017" y="3424352"/>
            <a:chExt cx="4242782" cy="1325869"/>
          </a:xfrm>
        </p:grpSpPr>
        <p:sp>
          <p:nvSpPr>
            <p:cNvPr id="7" name="Прямоугольник 6">
              <a:extLst>
                <a:ext uri="{FF2B5EF4-FFF2-40B4-BE49-F238E27FC236}">
                  <a16:creationId xmlns:a16="http://schemas.microsoft.com/office/drawing/2014/main" id="{9A2EFED6-659F-4E52-8832-EC2BEDC8A275}"/>
                </a:ext>
              </a:extLst>
            </p:cNvPr>
            <p:cNvSpPr/>
            <p:nvPr/>
          </p:nvSpPr>
          <p:spPr>
            <a:xfrm>
              <a:off x="541017" y="3424352"/>
              <a:ext cx="4242782" cy="1325869"/>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8" name="TextBox 7">
              <a:extLst>
                <a:ext uri="{FF2B5EF4-FFF2-40B4-BE49-F238E27FC236}">
                  <a16:creationId xmlns:a16="http://schemas.microsoft.com/office/drawing/2014/main" id="{54A4E54E-B442-4029-8FDF-11B780F08A3A}"/>
                </a:ext>
              </a:extLst>
            </p:cNvPr>
            <p:cNvSpPr txBox="1"/>
            <p:nvPr/>
          </p:nvSpPr>
          <p:spPr>
            <a:xfrm>
              <a:off x="541017" y="3424352"/>
              <a:ext cx="4242782" cy="13258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98056"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dirty="0">
                  <a:latin typeface="+mn-lt"/>
                </a:rPr>
                <a:t>Выполнение аудиторского задания</a:t>
              </a:r>
            </a:p>
          </p:txBody>
        </p:sp>
      </p:grpSp>
      <p:pic>
        <p:nvPicPr>
          <p:cNvPr id="9218" name="Picture 2" descr="Цифра 5 для печати на А4 - Файлы для распечатки">
            <a:extLst>
              <a:ext uri="{FF2B5EF4-FFF2-40B4-BE49-F238E27FC236}">
                <a16:creationId xmlns:a16="http://schemas.microsoft.com/office/drawing/2014/main" id="{8362A943-1040-4993-AFF8-9032341D0C1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84939" y="748810"/>
            <a:ext cx="513842" cy="6183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Схема 12">
            <a:extLst>
              <a:ext uri="{FF2B5EF4-FFF2-40B4-BE49-F238E27FC236}">
                <a16:creationId xmlns:a16="http://schemas.microsoft.com/office/drawing/2014/main" id="{87C1B4AE-065A-4BF1-A90B-873A0D1CF966}"/>
              </a:ext>
            </a:extLst>
          </p:cNvPr>
          <p:cNvGraphicFramePr/>
          <p:nvPr>
            <p:extLst>
              <p:ext uri="{D42A27DB-BD31-4B8C-83A1-F6EECF244321}">
                <p14:modId xmlns:p14="http://schemas.microsoft.com/office/powerpoint/2010/main" val="3469562596"/>
              </p:ext>
            </p:extLst>
          </p:nvPr>
        </p:nvGraphicFramePr>
        <p:xfrm>
          <a:off x="312338" y="1285876"/>
          <a:ext cx="1005882" cy="2438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4" name="Схема 3">
            <a:extLst>
              <a:ext uri="{FF2B5EF4-FFF2-40B4-BE49-F238E27FC236}">
                <a16:creationId xmlns:a16="http://schemas.microsoft.com/office/drawing/2014/main" id="{E69FC4DB-701E-439A-A14B-2EE275356FA5}"/>
              </a:ext>
            </a:extLst>
          </p:cNvPr>
          <p:cNvGraphicFramePr/>
          <p:nvPr>
            <p:extLst>
              <p:ext uri="{D42A27DB-BD31-4B8C-83A1-F6EECF244321}">
                <p14:modId xmlns:p14="http://schemas.microsoft.com/office/powerpoint/2010/main" val="2569398519"/>
              </p:ext>
            </p:extLst>
          </p:nvPr>
        </p:nvGraphicFramePr>
        <p:xfrm>
          <a:off x="1453937" y="2193951"/>
          <a:ext cx="10425725" cy="168251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14" name="Схема 13">
            <a:extLst>
              <a:ext uri="{FF2B5EF4-FFF2-40B4-BE49-F238E27FC236}">
                <a16:creationId xmlns:a16="http://schemas.microsoft.com/office/drawing/2014/main" id="{9F60FC6C-954A-4CC1-A712-4444885B87F7}"/>
              </a:ext>
            </a:extLst>
          </p:cNvPr>
          <p:cNvGraphicFramePr/>
          <p:nvPr>
            <p:extLst>
              <p:ext uri="{D42A27DB-BD31-4B8C-83A1-F6EECF244321}">
                <p14:modId xmlns:p14="http://schemas.microsoft.com/office/powerpoint/2010/main" val="3772696494"/>
              </p:ext>
            </p:extLst>
          </p:nvPr>
        </p:nvGraphicFramePr>
        <p:xfrm>
          <a:off x="-336391" y="3876463"/>
          <a:ext cx="5146516" cy="2981537"/>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graphicFrame>
        <p:nvGraphicFramePr>
          <p:cNvPr id="16" name="Схема 15">
            <a:extLst>
              <a:ext uri="{FF2B5EF4-FFF2-40B4-BE49-F238E27FC236}">
                <a16:creationId xmlns:a16="http://schemas.microsoft.com/office/drawing/2014/main" id="{92C7FA51-1A01-4776-98E7-63FEEC5648B0}"/>
              </a:ext>
            </a:extLst>
          </p:cNvPr>
          <p:cNvGraphicFramePr/>
          <p:nvPr>
            <p:extLst>
              <p:ext uri="{D42A27DB-BD31-4B8C-83A1-F6EECF244321}">
                <p14:modId xmlns:p14="http://schemas.microsoft.com/office/powerpoint/2010/main" val="3912133217"/>
              </p:ext>
            </p:extLst>
          </p:nvPr>
        </p:nvGraphicFramePr>
        <p:xfrm>
          <a:off x="3048000" y="3800474"/>
          <a:ext cx="6096000" cy="3057526"/>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sp>
        <p:nvSpPr>
          <p:cNvPr id="17" name="Прямоугольник 16">
            <a:extLst>
              <a:ext uri="{FF2B5EF4-FFF2-40B4-BE49-F238E27FC236}">
                <a16:creationId xmlns:a16="http://schemas.microsoft.com/office/drawing/2014/main" id="{06087A09-710B-43EA-A984-99E81C2F2E82}"/>
              </a:ext>
            </a:extLst>
          </p:cNvPr>
          <p:cNvSpPr/>
          <p:nvPr/>
        </p:nvSpPr>
        <p:spPr>
          <a:xfrm>
            <a:off x="1701959" y="3948482"/>
            <a:ext cx="1051891" cy="369332"/>
          </a:xfrm>
          <a:prstGeom prst="rect">
            <a:avLst/>
          </a:prstGeom>
        </p:spPr>
        <p:txBody>
          <a:bodyPr wrap="none">
            <a:spAutoFit/>
          </a:bodyPr>
          <a:lstStyle/>
          <a:p>
            <a:pPr lvl="0"/>
            <a:r>
              <a:rPr lang="ru-RU" b="1" dirty="0"/>
              <a:t>Минфин</a:t>
            </a:r>
          </a:p>
        </p:txBody>
      </p:sp>
      <p:sp>
        <p:nvSpPr>
          <p:cNvPr id="19" name="Прямоугольник 18">
            <a:extLst>
              <a:ext uri="{FF2B5EF4-FFF2-40B4-BE49-F238E27FC236}">
                <a16:creationId xmlns:a16="http://schemas.microsoft.com/office/drawing/2014/main" id="{98BE97A8-394C-43F3-8B3C-74B749A1EA8E}"/>
              </a:ext>
            </a:extLst>
          </p:cNvPr>
          <p:cNvSpPr/>
          <p:nvPr/>
        </p:nvSpPr>
        <p:spPr>
          <a:xfrm>
            <a:off x="5007272" y="3895726"/>
            <a:ext cx="2177456" cy="369332"/>
          </a:xfrm>
          <a:prstGeom prst="rect">
            <a:avLst/>
          </a:prstGeom>
        </p:spPr>
        <p:txBody>
          <a:bodyPr wrap="none">
            <a:spAutoFit/>
          </a:bodyPr>
          <a:lstStyle/>
          <a:p>
            <a:pPr lvl="0"/>
            <a:r>
              <a:rPr lang="ru-RU" b="1" dirty="0"/>
              <a:t>Аудиторская палата</a:t>
            </a:r>
          </a:p>
        </p:txBody>
      </p:sp>
      <p:sp>
        <p:nvSpPr>
          <p:cNvPr id="18" name="Стрелка: вниз 17">
            <a:extLst>
              <a:ext uri="{FF2B5EF4-FFF2-40B4-BE49-F238E27FC236}">
                <a16:creationId xmlns:a16="http://schemas.microsoft.com/office/drawing/2014/main" id="{5F451FEB-7C45-47AE-9AF1-B05526C2251E}"/>
              </a:ext>
            </a:extLst>
          </p:cNvPr>
          <p:cNvSpPr/>
          <p:nvPr/>
        </p:nvSpPr>
        <p:spPr>
          <a:xfrm>
            <a:off x="2012668" y="3724275"/>
            <a:ext cx="444781" cy="224207"/>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chemeClr val="tx2"/>
                </a:solidFill>
              </a:ln>
            </a:endParaRPr>
          </a:p>
        </p:txBody>
      </p:sp>
    </p:spTree>
    <p:extLst>
      <p:ext uri="{BB962C8B-B14F-4D97-AF65-F5344CB8AC3E}">
        <p14:creationId xmlns:p14="http://schemas.microsoft.com/office/powerpoint/2010/main" val="12146450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366396"/>
            <a:ext cx="1105384" cy="920050"/>
          </a:xfrm>
          <a:prstGeom prst="rect">
            <a:avLst/>
          </a:prstGeom>
        </p:spPr>
      </p:pic>
      <p:grpSp>
        <p:nvGrpSpPr>
          <p:cNvPr id="6" name="Группа 5">
            <a:extLst>
              <a:ext uri="{FF2B5EF4-FFF2-40B4-BE49-F238E27FC236}">
                <a16:creationId xmlns:a16="http://schemas.microsoft.com/office/drawing/2014/main" id="{6EA623DB-39E7-43F5-AF4B-D188C75E4660}"/>
              </a:ext>
            </a:extLst>
          </p:cNvPr>
          <p:cNvGrpSpPr/>
          <p:nvPr/>
        </p:nvGrpSpPr>
        <p:grpSpPr>
          <a:xfrm>
            <a:off x="7350284" y="738628"/>
            <a:ext cx="4590781" cy="718698"/>
            <a:chOff x="541017" y="3424352"/>
            <a:chExt cx="4242782" cy="1325869"/>
          </a:xfrm>
        </p:grpSpPr>
        <p:sp>
          <p:nvSpPr>
            <p:cNvPr id="7" name="Прямоугольник 6">
              <a:extLst>
                <a:ext uri="{FF2B5EF4-FFF2-40B4-BE49-F238E27FC236}">
                  <a16:creationId xmlns:a16="http://schemas.microsoft.com/office/drawing/2014/main" id="{9A2EFED6-659F-4E52-8832-EC2BEDC8A275}"/>
                </a:ext>
              </a:extLst>
            </p:cNvPr>
            <p:cNvSpPr/>
            <p:nvPr/>
          </p:nvSpPr>
          <p:spPr>
            <a:xfrm>
              <a:off x="541017" y="3424352"/>
              <a:ext cx="4242782" cy="1325869"/>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8" name="TextBox 7">
              <a:extLst>
                <a:ext uri="{FF2B5EF4-FFF2-40B4-BE49-F238E27FC236}">
                  <a16:creationId xmlns:a16="http://schemas.microsoft.com/office/drawing/2014/main" id="{54A4E54E-B442-4029-8FDF-11B780F08A3A}"/>
                </a:ext>
              </a:extLst>
            </p:cNvPr>
            <p:cNvSpPr txBox="1"/>
            <p:nvPr/>
          </p:nvSpPr>
          <p:spPr>
            <a:xfrm>
              <a:off x="541017" y="3424352"/>
              <a:ext cx="4242782" cy="13258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98056"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dirty="0">
                  <a:latin typeface="+mn-lt"/>
                </a:rPr>
                <a:t>Выполнение аудиторского задания</a:t>
              </a:r>
            </a:p>
          </p:txBody>
        </p:sp>
      </p:grpSp>
      <p:pic>
        <p:nvPicPr>
          <p:cNvPr id="9218" name="Picture 2" descr="Цифра 5 для печати на А4 - Файлы для распечатки">
            <a:extLst>
              <a:ext uri="{FF2B5EF4-FFF2-40B4-BE49-F238E27FC236}">
                <a16:creationId xmlns:a16="http://schemas.microsoft.com/office/drawing/2014/main" id="{8362A943-1040-4993-AFF8-9032341D0C1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84939" y="805960"/>
            <a:ext cx="513842" cy="64211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Схема 12">
            <a:extLst>
              <a:ext uri="{FF2B5EF4-FFF2-40B4-BE49-F238E27FC236}">
                <a16:creationId xmlns:a16="http://schemas.microsoft.com/office/drawing/2014/main" id="{87C1B4AE-065A-4BF1-A90B-873A0D1CF966}"/>
              </a:ext>
            </a:extLst>
          </p:cNvPr>
          <p:cNvGraphicFramePr/>
          <p:nvPr/>
        </p:nvGraphicFramePr>
        <p:xfrm>
          <a:off x="312338" y="1457326"/>
          <a:ext cx="1005882" cy="2438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4" name="Схема 3">
            <a:extLst>
              <a:ext uri="{FF2B5EF4-FFF2-40B4-BE49-F238E27FC236}">
                <a16:creationId xmlns:a16="http://schemas.microsoft.com/office/drawing/2014/main" id="{E69FC4DB-701E-439A-A14B-2EE275356FA5}"/>
              </a:ext>
            </a:extLst>
          </p:cNvPr>
          <p:cNvGraphicFramePr/>
          <p:nvPr>
            <p:extLst>
              <p:ext uri="{D42A27DB-BD31-4B8C-83A1-F6EECF244321}">
                <p14:modId xmlns:p14="http://schemas.microsoft.com/office/powerpoint/2010/main" val="337072120"/>
              </p:ext>
            </p:extLst>
          </p:nvPr>
        </p:nvGraphicFramePr>
        <p:xfrm>
          <a:off x="1453937" y="1837727"/>
          <a:ext cx="10425725" cy="131103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8" name="Стрелка: вниз 17">
            <a:extLst>
              <a:ext uri="{FF2B5EF4-FFF2-40B4-BE49-F238E27FC236}">
                <a16:creationId xmlns:a16="http://schemas.microsoft.com/office/drawing/2014/main" id="{5F451FEB-7C45-47AE-9AF1-B05526C2251E}"/>
              </a:ext>
            </a:extLst>
          </p:cNvPr>
          <p:cNvSpPr/>
          <p:nvPr/>
        </p:nvSpPr>
        <p:spPr>
          <a:xfrm>
            <a:off x="6460843" y="3076575"/>
            <a:ext cx="444781" cy="224207"/>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chemeClr val="tx2"/>
                </a:solidFill>
              </a:ln>
            </a:endParaRPr>
          </a:p>
        </p:txBody>
      </p:sp>
      <p:graphicFrame>
        <p:nvGraphicFramePr>
          <p:cNvPr id="5" name="Схема 4">
            <a:extLst>
              <a:ext uri="{FF2B5EF4-FFF2-40B4-BE49-F238E27FC236}">
                <a16:creationId xmlns:a16="http://schemas.microsoft.com/office/drawing/2014/main" id="{ABDE18A2-7AAE-44B4-9D82-EA0A14C61294}"/>
              </a:ext>
            </a:extLst>
          </p:cNvPr>
          <p:cNvGraphicFramePr/>
          <p:nvPr>
            <p:extLst>
              <p:ext uri="{D42A27DB-BD31-4B8C-83A1-F6EECF244321}">
                <p14:modId xmlns:p14="http://schemas.microsoft.com/office/powerpoint/2010/main" val="574282003"/>
              </p:ext>
            </p:extLst>
          </p:nvPr>
        </p:nvGraphicFramePr>
        <p:xfrm>
          <a:off x="651761" y="3357932"/>
          <a:ext cx="12068175" cy="3364638"/>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graphicFrame>
        <p:nvGraphicFramePr>
          <p:cNvPr id="21" name="Схема 20">
            <a:extLst>
              <a:ext uri="{FF2B5EF4-FFF2-40B4-BE49-F238E27FC236}">
                <a16:creationId xmlns:a16="http://schemas.microsoft.com/office/drawing/2014/main" id="{2DF30978-006F-45BF-80F0-FE6AB46A5D0B}"/>
              </a:ext>
            </a:extLst>
          </p:cNvPr>
          <p:cNvGraphicFramePr/>
          <p:nvPr>
            <p:extLst>
              <p:ext uri="{D42A27DB-BD31-4B8C-83A1-F6EECF244321}">
                <p14:modId xmlns:p14="http://schemas.microsoft.com/office/powerpoint/2010/main" val="657440708"/>
              </p:ext>
            </p:extLst>
          </p:nvPr>
        </p:nvGraphicFramePr>
        <p:xfrm>
          <a:off x="8115301" y="3801093"/>
          <a:ext cx="4479766" cy="3011763"/>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graphicFrame>
        <p:nvGraphicFramePr>
          <p:cNvPr id="22" name="Схема 21">
            <a:extLst>
              <a:ext uri="{FF2B5EF4-FFF2-40B4-BE49-F238E27FC236}">
                <a16:creationId xmlns:a16="http://schemas.microsoft.com/office/drawing/2014/main" id="{4570D1EC-D5CE-43B1-94F2-E55FB51DD7A1}"/>
              </a:ext>
            </a:extLst>
          </p:cNvPr>
          <p:cNvGraphicFramePr/>
          <p:nvPr>
            <p:extLst>
              <p:ext uri="{D42A27DB-BD31-4B8C-83A1-F6EECF244321}">
                <p14:modId xmlns:p14="http://schemas.microsoft.com/office/powerpoint/2010/main" val="2677094695"/>
              </p:ext>
            </p:extLst>
          </p:nvPr>
        </p:nvGraphicFramePr>
        <p:xfrm>
          <a:off x="1897091" y="2113807"/>
          <a:ext cx="4479766" cy="3011763"/>
        </p:xfrm>
        <a:graphic>
          <a:graphicData uri="http://schemas.openxmlformats.org/drawingml/2006/diagram">
            <dgm:relIds xmlns:dgm="http://schemas.openxmlformats.org/drawingml/2006/diagram" xmlns:r="http://schemas.openxmlformats.org/officeDocument/2006/relationships" r:dm="rId25" r:lo="rId26" r:qs="rId27" r:cs="rId28"/>
          </a:graphicData>
        </a:graphic>
      </p:graphicFrame>
    </p:spTree>
    <p:extLst>
      <p:ext uri="{BB962C8B-B14F-4D97-AF65-F5344CB8AC3E}">
        <p14:creationId xmlns:p14="http://schemas.microsoft.com/office/powerpoint/2010/main" val="22609580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366396"/>
            <a:ext cx="1105384" cy="920050"/>
          </a:xfrm>
          <a:prstGeom prst="rect">
            <a:avLst/>
          </a:prstGeom>
        </p:spPr>
      </p:pic>
      <p:grpSp>
        <p:nvGrpSpPr>
          <p:cNvPr id="6" name="Группа 5">
            <a:extLst>
              <a:ext uri="{FF2B5EF4-FFF2-40B4-BE49-F238E27FC236}">
                <a16:creationId xmlns:a16="http://schemas.microsoft.com/office/drawing/2014/main" id="{6EA623DB-39E7-43F5-AF4B-D188C75E4660}"/>
              </a:ext>
            </a:extLst>
          </p:cNvPr>
          <p:cNvGrpSpPr/>
          <p:nvPr/>
        </p:nvGrpSpPr>
        <p:grpSpPr>
          <a:xfrm>
            <a:off x="7181608" y="738627"/>
            <a:ext cx="4865390" cy="718699"/>
            <a:chOff x="541017" y="3424352"/>
            <a:chExt cx="4242782" cy="1325869"/>
          </a:xfrm>
        </p:grpSpPr>
        <p:sp>
          <p:nvSpPr>
            <p:cNvPr id="7" name="Прямоугольник 6">
              <a:extLst>
                <a:ext uri="{FF2B5EF4-FFF2-40B4-BE49-F238E27FC236}">
                  <a16:creationId xmlns:a16="http://schemas.microsoft.com/office/drawing/2014/main" id="{9A2EFED6-659F-4E52-8832-EC2BEDC8A275}"/>
                </a:ext>
              </a:extLst>
            </p:cNvPr>
            <p:cNvSpPr/>
            <p:nvPr/>
          </p:nvSpPr>
          <p:spPr>
            <a:xfrm>
              <a:off x="541017" y="3424352"/>
              <a:ext cx="4242782" cy="1325869"/>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8" name="TextBox 7">
              <a:extLst>
                <a:ext uri="{FF2B5EF4-FFF2-40B4-BE49-F238E27FC236}">
                  <a16:creationId xmlns:a16="http://schemas.microsoft.com/office/drawing/2014/main" id="{54A4E54E-B442-4029-8FDF-11B780F08A3A}"/>
                </a:ext>
              </a:extLst>
            </p:cNvPr>
            <p:cNvSpPr txBox="1"/>
            <p:nvPr/>
          </p:nvSpPr>
          <p:spPr>
            <a:xfrm>
              <a:off x="541017" y="3424352"/>
              <a:ext cx="3909608" cy="13258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98056"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dirty="0">
                  <a:latin typeface="+mn-lt"/>
                </a:rPr>
                <a:t>Выполнение аудиторского задания</a:t>
              </a:r>
            </a:p>
          </p:txBody>
        </p:sp>
      </p:grpSp>
      <p:pic>
        <p:nvPicPr>
          <p:cNvPr id="9218" name="Picture 2" descr="Цифра 5 для печати на А4 - Файлы для распечатки">
            <a:extLst>
              <a:ext uri="{FF2B5EF4-FFF2-40B4-BE49-F238E27FC236}">
                <a16:creationId xmlns:a16="http://schemas.microsoft.com/office/drawing/2014/main" id="{8362A943-1040-4993-AFF8-9032341D0C1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02694" y="748810"/>
            <a:ext cx="501533" cy="6996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Схема 12">
            <a:extLst>
              <a:ext uri="{FF2B5EF4-FFF2-40B4-BE49-F238E27FC236}">
                <a16:creationId xmlns:a16="http://schemas.microsoft.com/office/drawing/2014/main" id="{87C1B4AE-065A-4BF1-A90B-873A0D1CF966}"/>
              </a:ext>
            </a:extLst>
          </p:cNvPr>
          <p:cNvGraphicFramePr/>
          <p:nvPr/>
        </p:nvGraphicFramePr>
        <p:xfrm>
          <a:off x="312338" y="1457326"/>
          <a:ext cx="1005882" cy="2438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Прямоугольник 2">
            <a:extLst>
              <a:ext uri="{FF2B5EF4-FFF2-40B4-BE49-F238E27FC236}">
                <a16:creationId xmlns:a16="http://schemas.microsoft.com/office/drawing/2014/main" id="{96975BBD-E09B-4BF7-B531-772E74C13F3C}"/>
              </a:ext>
            </a:extLst>
          </p:cNvPr>
          <p:cNvSpPr/>
          <p:nvPr/>
        </p:nvSpPr>
        <p:spPr>
          <a:xfrm>
            <a:off x="2603966" y="1571348"/>
            <a:ext cx="7810501" cy="3144194"/>
          </a:xfrm>
          <a:prstGeom prst="rect">
            <a:avLst/>
          </a:prstGeom>
        </p:spPr>
        <p:txBody>
          <a:bodyPr wrap="square">
            <a:spAutoFit/>
          </a:bodyPr>
          <a:lstStyle/>
          <a:p>
            <a:pPr>
              <a:lnSpc>
                <a:spcPct val="107000"/>
              </a:lnSpc>
              <a:spcAft>
                <a:spcPts val="800"/>
              </a:spcAft>
            </a:pPr>
            <a:r>
              <a:rPr lang="ru-RU" sz="2000" dirty="0">
                <a:solidFill>
                  <a:schemeClr val="tx2"/>
                </a:solidFill>
                <a:latin typeface="Calibri" panose="020F0502020204030204" pitchFamily="34" charset="0"/>
                <a:ea typeface="Times New Roman" panose="02020603050405020304" pitchFamily="18" charset="0"/>
                <a:cs typeface="Times New Roman" panose="02020603050405020304" pitchFamily="18" charset="0"/>
              </a:rPr>
              <a:t>Аудиторы - индивидуальные предприниматели, осуществляющие аудиторскую деятельность </a:t>
            </a:r>
            <a:r>
              <a:rPr lang="ru-RU" sz="2000" b="1" dirty="0">
                <a:solidFill>
                  <a:schemeClr val="tx2"/>
                </a:solidFill>
                <a:latin typeface="Calibri" panose="020F0502020204030204" pitchFamily="34" charset="0"/>
                <a:ea typeface="Times New Roman" panose="02020603050405020304" pitchFamily="18" charset="0"/>
                <a:cs typeface="Times New Roman" panose="02020603050405020304" pitchFamily="18" charset="0"/>
              </a:rPr>
              <a:t>без привлечения работников по трудовым договорам</a:t>
            </a:r>
            <a:r>
              <a:rPr lang="ru-RU" sz="2000" dirty="0">
                <a:solidFill>
                  <a:schemeClr val="tx2"/>
                </a:solidFill>
                <a:latin typeface="Calibri" panose="020F0502020204030204" pitchFamily="34" charset="0"/>
                <a:ea typeface="Times New Roman" panose="02020603050405020304" pitchFamily="18" charset="0"/>
                <a:cs typeface="Times New Roman" panose="02020603050405020304" pitchFamily="18" charset="0"/>
              </a:rPr>
              <a:t> должны осуществлять внутреннюю оценку качества выполнения аудиторского задания </a:t>
            </a:r>
            <a:r>
              <a:rPr lang="ru-RU" sz="2000" b="1" dirty="0">
                <a:solidFill>
                  <a:schemeClr val="tx2"/>
                </a:solidFill>
                <a:latin typeface="Calibri" panose="020F0502020204030204" pitchFamily="34" charset="0"/>
                <a:ea typeface="Times New Roman" panose="02020603050405020304" pitchFamily="18" charset="0"/>
                <a:cs typeface="Times New Roman" panose="02020603050405020304" pitchFamily="18" charset="0"/>
              </a:rPr>
              <a:t>привлекая экспертов по внутренней оценке</a:t>
            </a:r>
            <a:r>
              <a:rPr lang="ru-RU" sz="2000" dirty="0">
                <a:solidFill>
                  <a:schemeClr val="tx2"/>
                </a:solidFill>
                <a:latin typeface="Calibri" panose="020F0502020204030204" pitchFamily="34" charset="0"/>
                <a:ea typeface="Times New Roman" panose="02020603050405020304" pitchFamily="18" charset="0"/>
                <a:cs typeface="Times New Roman" panose="02020603050405020304" pitchFamily="18" charset="0"/>
              </a:rPr>
              <a:t>.</a:t>
            </a:r>
          </a:p>
          <a:p>
            <a:pPr>
              <a:lnSpc>
                <a:spcPct val="107000"/>
              </a:lnSpc>
              <a:spcAft>
                <a:spcPts val="800"/>
              </a:spcAft>
            </a:pPr>
            <a:r>
              <a:rPr lang="ru-RU" sz="2000" dirty="0">
                <a:solidFill>
                  <a:schemeClr val="tx2"/>
                </a:solidFill>
                <a:latin typeface="Calibri" panose="020F0502020204030204" pitchFamily="34" charset="0"/>
                <a:ea typeface="Times New Roman" panose="02020603050405020304" pitchFamily="18" charset="0"/>
                <a:cs typeface="Times New Roman" panose="02020603050405020304" pitchFamily="18" charset="0"/>
              </a:rPr>
              <a:t>Аудиторская организация при необходимости может принять решение о проведении внутренней оценки качества выполнения аудиторского задания с привлечением экспертов по внутренней оценке.</a:t>
            </a:r>
          </a:p>
        </p:txBody>
      </p:sp>
      <p:sp>
        <p:nvSpPr>
          <p:cNvPr id="9" name="Прямоугольник 8">
            <a:extLst>
              <a:ext uri="{FF2B5EF4-FFF2-40B4-BE49-F238E27FC236}">
                <a16:creationId xmlns:a16="http://schemas.microsoft.com/office/drawing/2014/main" id="{52BD73D8-9931-4833-8C04-6C3C07ABD568}"/>
              </a:ext>
            </a:extLst>
          </p:cNvPr>
          <p:cNvSpPr/>
          <p:nvPr/>
        </p:nvSpPr>
        <p:spPr>
          <a:xfrm>
            <a:off x="2603966" y="4829564"/>
            <a:ext cx="8987959" cy="1264642"/>
          </a:xfrm>
          <a:prstGeom prst="rect">
            <a:avLst/>
          </a:prstGeom>
        </p:spPr>
        <p:txBody>
          <a:bodyPr wrap="square">
            <a:spAutoFit/>
          </a:bodyPr>
          <a:lstStyle/>
          <a:p>
            <a:pPr>
              <a:lnSpc>
                <a:spcPct val="107000"/>
              </a:lnSpc>
              <a:spcAft>
                <a:spcPts val="800"/>
              </a:spcAft>
            </a:pPr>
            <a:r>
              <a:rPr lang="ru-RU" dirty="0">
                <a:solidFill>
                  <a:schemeClr val="tx2"/>
                </a:solidFill>
                <a:latin typeface="Calibri" panose="020F0502020204030204" pitchFamily="34" charset="0"/>
                <a:ea typeface="Times New Roman" panose="02020603050405020304" pitchFamily="18" charset="0"/>
                <a:cs typeface="Times New Roman" panose="02020603050405020304" pitchFamily="18" charset="0"/>
              </a:rPr>
              <a:t>Итоговым документом </a:t>
            </a:r>
            <a:r>
              <a:rPr lang="ru-RU" b="1" dirty="0">
                <a:solidFill>
                  <a:schemeClr val="tx2"/>
                </a:solidFill>
                <a:latin typeface="Calibri" panose="020F0502020204030204" pitchFamily="34" charset="0"/>
                <a:ea typeface="Times New Roman" panose="02020603050405020304" pitchFamily="18" charset="0"/>
                <a:cs typeface="Times New Roman" panose="02020603050405020304" pitchFamily="18" charset="0"/>
              </a:rPr>
              <a:t>задания, обеспечивающего уверенность, на проведение внутренней оценки качества</a:t>
            </a:r>
            <a:r>
              <a:rPr lang="ru-RU" dirty="0">
                <a:solidFill>
                  <a:schemeClr val="tx2"/>
                </a:solidFill>
                <a:latin typeface="Calibri" panose="020F0502020204030204" pitchFamily="34" charset="0"/>
                <a:ea typeface="Times New Roman" panose="02020603050405020304" pitchFamily="18" charset="0"/>
                <a:cs typeface="Times New Roman" panose="02020603050405020304" pitchFamily="18" charset="0"/>
              </a:rPr>
              <a:t> </a:t>
            </a:r>
            <a:r>
              <a:rPr lang="ru-RU" b="1" dirty="0">
                <a:solidFill>
                  <a:schemeClr val="tx2"/>
                </a:solidFill>
                <a:latin typeface="Calibri" panose="020F0502020204030204" pitchFamily="34" charset="0"/>
                <a:ea typeface="Times New Roman" panose="02020603050405020304" pitchFamily="18" charset="0"/>
                <a:cs typeface="Times New Roman" panose="02020603050405020304" pitchFamily="18" charset="0"/>
              </a:rPr>
              <a:t>выполнения аудиторского задания </a:t>
            </a:r>
            <a:r>
              <a:rPr lang="ru-RU" dirty="0">
                <a:solidFill>
                  <a:schemeClr val="tx2"/>
                </a:solidFill>
                <a:latin typeface="Calibri" panose="020F0502020204030204" pitchFamily="34" charset="0"/>
                <a:ea typeface="Times New Roman" panose="02020603050405020304" pitchFamily="18" charset="0"/>
                <a:cs typeface="Times New Roman" panose="02020603050405020304" pitchFamily="18" charset="0"/>
              </a:rPr>
              <a:t>является                      </a:t>
            </a:r>
            <a:r>
              <a:rPr lang="ru-RU" b="1" dirty="0">
                <a:solidFill>
                  <a:srgbClr val="008000"/>
                </a:solidFill>
                <a:latin typeface="Calibri" panose="020F0502020204030204" pitchFamily="34" charset="0"/>
                <a:ea typeface="Times New Roman" panose="02020603050405020304" pitchFamily="18" charset="0"/>
                <a:cs typeface="Times New Roman" panose="02020603050405020304" pitchFamily="18" charset="0"/>
              </a:rPr>
              <a:t>отчет по результатам внутренней оценки качества выполнения аудиторского задания</a:t>
            </a:r>
            <a:r>
              <a:rPr lang="ru-RU" dirty="0">
                <a:solidFill>
                  <a:schemeClr val="tx2"/>
                </a:solidFill>
                <a:latin typeface="Calibri" panose="020F0502020204030204" pitchFamily="34" charset="0"/>
                <a:ea typeface="Times New Roman" panose="02020603050405020304" pitchFamily="18" charset="0"/>
                <a:cs typeface="Times New Roman" panose="02020603050405020304" pitchFamily="18" charset="0"/>
              </a:rPr>
              <a:t>, составленный по установленным Аудиторской палатой требованиям.</a:t>
            </a:r>
          </a:p>
        </p:txBody>
      </p:sp>
    </p:spTree>
    <p:extLst>
      <p:ext uri="{BB962C8B-B14F-4D97-AF65-F5344CB8AC3E}">
        <p14:creationId xmlns:p14="http://schemas.microsoft.com/office/powerpoint/2010/main" val="80873564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166371"/>
            <a:ext cx="1105384" cy="920050"/>
          </a:xfrm>
          <a:prstGeom prst="rect">
            <a:avLst/>
          </a:prstGeom>
        </p:spPr>
      </p:pic>
      <p:sp>
        <p:nvSpPr>
          <p:cNvPr id="11" name="Номер слайда 10"/>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A76B31-08E0-4C3E-A5E7-C17239BFB4A2}"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ru-RU"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2" name="Прямоугольник 11">
            <a:extLst>
              <a:ext uri="{FF2B5EF4-FFF2-40B4-BE49-F238E27FC236}">
                <a16:creationId xmlns:a16="http://schemas.microsoft.com/office/drawing/2014/main" id="{DD891957-FF25-4917-ABB7-9F2076F887DA}"/>
              </a:ext>
            </a:extLst>
          </p:cNvPr>
          <p:cNvSpPr/>
          <p:nvPr/>
        </p:nvSpPr>
        <p:spPr>
          <a:xfrm>
            <a:off x="1775533" y="2148397"/>
            <a:ext cx="9880847" cy="249299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2.5.12. Внутренними правилами оценки качества установлены принципы и процедуры, определяющие характер, сроки и объем процедур внутренней оценки качества выполнения аудиторского задания. </a:t>
            </a:r>
            <a:r>
              <a:rPr kumimoji="0" lang="ru-RU"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Для АО.</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2.5.7. Внутренними правилами оценки качества установлены принципы и процедуры, определяющие характер, сроки и объем процедур внутренней оценки качества выполнения аудиторского задания. </a:t>
            </a:r>
            <a:r>
              <a:rPr kumimoji="0" lang="ru-RU"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Для АИП.</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grpSp>
        <p:nvGrpSpPr>
          <p:cNvPr id="25" name="Группа 24">
            <a:extLst>
              <a:ext uri="{FF2B5EF4-FFF2-40B4-BE49-F238E27FC236}">
                <a16:creationId xmlns:a16="http://schemas.microsoft.com/office/drawing/2014/main" id="{BEB35CF3-8229-4980-BD40-DB9485E71FEE}"/>
              </a:ext>
            </a:extLst>
          </p:cNvPr>
          <p:cNvGrpSpPr/>
          <p:nvPr/>
        </p:nvGrpSpPr>
        <p:grpSpPr>
          <a:xfrm>
            <a:off x="7726197" y="95479"/>
            <a:ext cx="4403855" cy="583222"/>
            <a:chOff x="541017" y="3424352"/>
            <a:chExt cx="4242782" cy="1325869"/>
          </a:xfrm>
        </p:grpSpPr>
        <p:sp>
          <p:nvSpPr>
            <p:cNvPr id="26" name="Прямоугольник 25">
              <a:extLst>
                <a:ext uri="{FF2B5EF4-FFF2-40B4-BE49-F238E27FC236}">
                  <a16:creationId xmlns:a16="http://schemas.microsoft.com/office/drawing/2014/main" id="{F2728E98-4E34-4903-A50C-8B370FD51CCE}"/>
                </a:ext>
              </a:extLst>
            </p:cNvPr>
            <p:cNvSpPr/>
            <p:nvPr/>
          </p:nvSpPr>
          <p:spPr>
            <a:xfrm>
              <a:off x="541017" y="3424352"/>
              <a:ext cx="4242782" cy="1325869"/>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27" name="TextBox 26">
              <a:extLst>
                <a:ext uri="{FF2B5EF4-FFF2-40B4-BE49-F238E27FC236}">
                  <a16:creationId xmlns:a16="http://schemas.microsoft.com/office/drawing/2014/main" id="{D9AF8FAF-31F0-4837-8883-398DD536EF0E}"/>
                </a:ext>
              </a:extLst>
            </p:cNvPr>
            <p:cNvSpPr txBox="1"/>
            <p:nvPr/>
          </p:nvSpPr>
          <p:spPr>
            <a:xfrm>
              <a:off x="541017" y="3424352"/>
              <a:ext cx="4242782" cy="13258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98056"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dirty="0">
                  <a:latin typeface="+mn-lt"/>
                </a:rPr>
                <a:t>Выполнение аудиторского задания</a:t>
              </a:r>
            </a:p>
          </p:txBody>
        </p:sp>
      </p:grpSp>
      <p:pic>
        <p:nvPicPr>
          <p:cNvPr id="28" name="Picture 2" descr="Цифра 5 для печати на А4 - Файлы для распечатки">
            <a:extLst>
              <a:ext uri="{FF2B5EF4-FFF2-40B4-BE49-F238E27FC236}">
                <a16:creationId xmlns:a16="http://schemas.microsoft.com/office/drawing/2014/main" id="{A2CE5114-684E-4AD6-B177-E55D40FD08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30972" y="154533"/>
            <a:ext cx="450126" cy="496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00742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366396"/>
            <a:ext cx="1105384" cy="920050"/>
          </a:xfrm>
          <a:prstGeom prst="rect">
            <a:avLst/>
          </a:prstGeom>
        </p:spPr>
      </p:pic>
      <p:grpSp>
        <p:nvGrpSpPr>
          <p:cNvPr id="6" name="Группа 5">
            <a:extLst>
              <a:ext uri="{FF2B5EF4-FFF2-40B4-BE49-F238E27FC236}">
                <a16:creationId xmlns:a16="http://schemas.microsoft.com/office/drawing/2014/main" id="{6EA623DB-39E7-43F5-AF4B-D188C75E4660}"/>
              </a:ext>
            </a:extLst>
          </p:cNvPr>
          <p:cNvGrpSpPr/>
          <p:nvPr/>
        </p:nvGrpSpPr>
        <p:grpSpPr>
          <a:xfrm>
            <a:off x="7726197" y="95479"/>
            <a:ext cx="4403855" cy="583222"/>
            <a:chOff x="541017" y="3424352"/>
            <a:chExt cx="4242782" cy="1325869"/>
          </a:xfrm>
        </p:grpSpPr>
        <p:sp>
          <p:nvSpPr>
            <p:cNvPr id="7" name="Прямоугольник 6">
              <a:extLst>
                <a:ext uri="{FF2B5EF4-FFF2-40B4-BE49-F238E27FC236}">
                  <a16:creationId xmlns:a16="http://schemas.microsoft.com/office/drawing/2014/main" id="{9A2EFED6-659F-4E52-8832-EC2BEDC8A275}"/>
                </a:ext>
              </a:extLst>
            </p:cNvPr>
            <p:cNvSpPr/>
            <p:nvPr/>
          </p:nvSpPr>
          <p:spPr>
            <a:xfrm>
              <a:off x="541017" y="3424352"/>
              <a:ext cx="4242782" cy="1325869"/>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8" name="TextBox 7">
              <a:extLst>
                <a:ext uri="{FF2B5EF4-FFF2-40B4-BE49-F238E27FC236}">
                  <a16:creationId xmlns:a16="http://schemas.microsoft.com/office/drawing/2014/main" id="{54A4E54E-B442-4029-8FDF-11B780F08A3A}"/>
                </a:ext>
              </a:extLst>
            </p:cNvPr>
            <p:cNvSpPr txBox="1"/>
            <p:nvPr/>
          </p:nvSpPr>
          <p:spPr>
            <a:xfrm>
              <a:off x="541017" y="3424352"/>
              <a:ext cx="4242782" cy="13258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98056"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dirty="0">
                  <a:latin typeface="+mn-lt"/>
                </a:rPr>
                <a:t>Выполнение аудиторского задания</a:t>
              </a:r>
            </a:p>
          </p:txBody>
        </p:sp>
      </p:grpSp>
      <p:pic>
        <p:nvPicPr>
          <p:cNvPr id="9218" name="Picture 2" descr="Цифра 5 для печати на А4 - Файлы для распечатки">
            <a:extLst>
              <a:ext uri="{FF2B5EF4-FFF2-40B4-BE49-F238E27FC236}">
                <a16:creationId xmlns:a16="http://schemas.microsoft.com/office/drawing/2014/main" id="{8362A943-1040-4993-AFF8-9032341D0C1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30972" y="154533"/>
            <a:ext cx="450126" cy="4969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Схема 12">
            <a:extLst>
              <a:ext uri="{FF2B5EF4-FFF2-40B4-BE49-F238E27FC236}">
                <a16:creationId xmlns:a16="http://schemas.microsoft.com/office/drawing/2014/main" id="{87C1B4AE-065A-4BF1-A90B-873A0D1CF966}"/>
              </a:ext>
            </a:extLst>
          </p:cNvPr>
          <p:cNvGraphicFramePr/>
          <p:nvPr>
            <p:extLst>
              <p:ext uri="{D42A27DB-BD31-4B8C-83A1-F6EECF244321}">
                <p14:modId xmlns:p14="http://schemas.microsoft.com/office/powerpoint/2010/main" val="1366513703"/>
              </p:ext>
            </p:extLst>
          </p:nvPr>
        </p:nvGraphicFramePr>
        <p:xfrm>
          <a:off x="300686" y="1359878"/>
          <a:ext cx="899464" cy="206912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4" name="Схема 3">
            <a:extLst>
              <a:ext uri="{FF2B5EF4-FFF2-40B4-BE49-F238E27FC236}">
                <a16:creationId xmlns:a16="http://schemas.microsoft.com/office/drawing/2014/main" id="{E69FC4DB-701E-439A-A14B-2EE275356FA5}"/>
              </a:ext>
            </a:extLst>
          </p:cNvPr>
          <p:cNvGraphicFramePr/>
          <p:nvPr>
            <p:extLst>
              <p:ext uri="{D42A27DB-BD31-4B8C-83A1-F6EECF244321}">
                <p14:modId xmlns:p14="http://schemas.microsoft.com/office/powerpoint/2010/main" val="758444072"/>
              </p:ext>
            </p:extLst>
          </p:nvPr>
        </p:nvGraphicFramePr>
        <p:xfrm>
          <a:off x="1474243" y="69552"/>
          <a:ext cx="4139606" cy="92005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5" name="Схема 4">
            <a:extLst>
              <a:ext uri="{FF2B5EF4-FFF2-40B4-BE49-F238E27FC236}">
                <a16:creationId xmlns:a16="http://schemas.microsoft.com/office/drawing/2014/main" id="{91B1DDE6-2382-44D6-AFC9-814EEB24AFF2}"/>
              </a:ext>
            </a:extLst>
          </p:cNvPr>
          <p:cNvGraphicFramePr/>
          <p:nvPr>
            <p:extLst>
              <p:ext uri="{D42A27DB-BD31-4B8C-83A1-F6EECF244321}">
                <p14:modId xmlns:p14="http://schemas.microsoft.com/office/powerpoint/2010/main" val="1315829841"/>
              </p:ext>
            </p:extLst>
          </p:nvPr>
        </p:nvGraphicFramePr>
        <p:xfrm>
          <a:off x="1356319" y="1118208"/>
          <a:ext cx="10534995" cy="5739792"/>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extLst>
      <p:ext uri="{BB962C8B-B14F-4D97-AF65-F5344CB8AC3E}">
        <p14:creationId xmlns:p14="http://schemas.microsoft.com/office/powerpoint/2010/main" val="142647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366396"/>
            <a:ext cx="1105384" cy="920050"/>
          </a:xfrm>
          <a:prstGeom prst="rect">
            <a:avLst/>
          </a:prstGeom>
        </p:spPr>
      </p:pic>
      <p:grpSp>
        <p:nvGrpSpPr>
          <p:cNvPr id="6" name="Группа 5">
            <a:extLst>
              <a:ext uri="{FF2B5EF4-FFF2-40B4-BE49-F238E27FC236}">
                <a16:creationId xmlns:a16="http://schemas.microsoft.com/office/drawing/2014/main" id="{6EA623DB-39E7-43F5-AF4B-D188C75E4660}"/>
              </a:ext>
            </a:extLst>
          </p:cNvPr>
          <p:cNvGrpSpPr/>
          <p:nvPr/>
        </p:nvGrpSpPr>
        <p:grpSpPr>
          <a:xfrm>
            <a:off x="7181608" y="738627"/>
            <a:ext cx="4865390" cy="718699"/>
            <a:chOff x="541017" y="3424352"/>
            <a:chExt cx="4242782" cy="1325869"/>
          </a:xfrm>
        </p:grpSpPr>
        <p:sp>
          <p:nvSpPr>
            <p:cNvPr id="7" name="Прямоугольник 6">
              <a:extLst>
                <a:ext uri="{FF2B5EF4-FFF2-40B4-BE49-F238E27FC236}">
                  <a16:creationId xmlns:a16="http://schemas.microsoft.com/office/drawing/2014/main" id="{9A2EFED6-659F-4E52-8832-EC2BEDC8A275}"/>
                </a:ext>
              </a:extLst>
            </p:cNvPr>
            <p:cNvSpPr/>
            <p:nvPr/>
          </p:nvSpPr>
          <p:spPr>
            <a:xfrm>
              <a:off x="541017" y="3424352"/>
              <a:ext cx="4242782" cy="1325869"/>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8" name="TextBox 7">
              <a:extLst>
                <a:ext uri="{FF2B5EF4-FFF2-40B4-BE49-F238E27FC236}">
                  <a16:creationId xmlns:a16="http://schemas.microsoft.com/office/drawing/2014/main" id="{54A4E54E-B442-4029-8FDF-11B780F08A3A}"/>
                </a:ext>
              </a:extLst>
            </p:cNvPr>
            <p:cNvSpPr txBox="1"/>
            <p:nvPr/>
          </p:nvSpPr>
          <p:spPr>
            <a:xfrm>
              <a:off x="541017" y="3424352"/>
              <a:ext cx="3909608" cy="13258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98056"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dirty="0">
                  <a:latin typeface="+mn-lt"/>
                </a:rPr>
                <a:t>Выполнение аудиторского задания</a:t>
              </a:r>
            </a:p>
          </p:txBody>
        </p:sp>
      </p:grpSp>
      <p:pic>
        <p:nvPicPr>
          <p:cNvPr id="9218" name="Picture 2" descr="Цифра 5 для печати на А4 - Файлы для распечатки">
            <a:extLst>
              <a:ext uri="{FF2B5EF4-FFF2-40B4-BE49-F238E27FC236}">
                <a16:creationId xmlns:a16="http://schemas.microsoft.com/office/drawing/2014/main" id="{8362A943-1040-4993-AFF8-9032341D0C1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02694" y="748810"/>
            <a:ext cx="501533" cy="6996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Схема 12">
            <a:extLst>
              <a:ext uri="{FF2B5EF4-FFF2-40B4-BE49-F238E27FC236}">
                <a16:creationId xmlns:a16="http://schemas.microsoft.com/office/drawing/2014/main" id="{87C1B4AE-065A-4BF1-A90B-873A0D1CF966}"/>
              </a:ext>
            </a:extLst>
          </p:cNvPr>
          <p:cNvGraphicFramePr/>
          <p:nvPr>
            <p:extLst>
              <p:ext uri="{D42A27DB-BD31-4B8C-83A1-F6EECF244321}">
                <p14:modId xmlns:p14="http://schemas.microsoft.com/office/powerpoint/2010/main" val="1584423610"/>
              </p:ext>
            </p:extLst>
          </p:nvPr>
        </p:nvGraphicFramePr>
        <p:xfrm>
          <a:off x="312338" y="1457326"/>
          <a:ext cx="899822" cy="21470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5" name="Схема 4">
            <a:extLst>
              <a:ext uri="{FF2B5EF4-FFF2-40B4-BE49-F238E27FC236}">
                <a16:creationId xmlns:a16="http://schemas.microsoft.com/office/drawing/2014/main" id="{8839BFA4-D506-4876-9C93-87A8D4185AB3}"/>
              </a:ext>
            </a:extLst>
          </p:cNvPr>
          <p:cNvGraphicFramePr/>
          <p:nvPr>
            <p:extLst>
              <p:ext uri="{D42A27DB-BD31-4B8C-83A1-F6EECF244321}">
                <p14:modId xmlns:p14="http://schemas.microsoft.com/office/powerpoint/2010/main" val="4000703973"/>
              </p:ext>
            </p:extLst>
          </p:nvPr>
        </p:nvGraphicFramePr>
        <p:xfrm>
          <a:off x="2272208" y="1615737"/>
          <a:ext cx="8707632" cy="482320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30400213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366396"/>
            <a:ext cx="1105384" cy="920050"/>
          </a:xfrm>
          <a:prstGeom prst="rect">
            <a:avLst/>
          </a:prstGeom>
        </p:spPr>
      </p:pic>
      <p:grpSp>
        <p:nvGrpSpPr>
          <p:cNvPr id="6" name="Группа 5">
            <a:extLst>
              <a:ext uri="{FF2B5EF4-FFF2-40B4-BE49-F238E27FC236}">
                <a16:creationId xmlns:a16="http://schemas.microsoft.com/office/drawing/2014/main" id="{6EA623DB-39E7-43F5-AF4B-D188C75E4660}"/>
              </a:ext>
            </a:extLst>
          </p:cNvPr>
          <p:cNvGrpSpPr/>
          <p:nvPr/>
        </p:nvGrpSpPr>
        <p:grpSpPr>
          <a:xfrm>
            <a:off x="7181608" y="738627"/>
            <a:ext cx="4865390" cy="718699"/>
            <a:chOff x="541017" y="3424352"/>
            <a:chExt cx="4242782" cy="1325869"/>
          </a:xfrm>
        </p:grpSpPr>
        <p:sp>
          <p:nvSpPr>
            <p:cNvPr id="7" name="Прямоугольник 6">
              <a:extLst>
                <a:ext uri="{FF2B5EF4-FFF2-40B4-BE49-F238E27FC236}">
                  <a16:creationId xmlns:a16="http://schemas.microsoft.com/office/drawing/2014/main" id="{9A2EFED6-659F-4E52-8832-EC2BEDC8A275}"/>
                </a:ext>
              </a:extLst>
            </p:cNvPr>
            <p:cNvSpPr/>
            <p:nvPr/>
          </p:nvSpPr>
          <p:spPr>
            <a:xfrm>
              <a:off x="541017" y="3424352"/>
              <a:ext cx="4242782" cy="1325869"/>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8" name="TextBox 7">
              <a:extLst>
                <a:ext uri="{FF2B5EF4-FFF2-40B4-BE49-F238E27FC236}">
                  <a16:creationId xmlns:a16="http://schemas.microsoft.com/office/drawing/2014/main" id="{54A4E54E-B442-4029-8FDF-11B780F08A3A}"/>
                </a:ext>
              </a:extLst>
            </p:cNvPr>
            <p:cNvSpPr txBox="1"/>
            <p:nvPr/>
          </p:nvSpPr>
          <p:spPr>
            <a:xfrm>
              <a:off x="541017" y="3424352"/>
              <a:ext cx="3909608" cy="13258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98056"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dirty="0">
                  <a:latin typeface="+mn-lt"/>
                </a:rPr>
                <a:t>Выполнение аудиторского задания</a:t>
              </a:r>
            </a:p>
          </p:txBody>
        </p:sp>
      </p:grpSp>
      <p:pic>
        <p:nvPicPr>
          <p:cNvPr id="9218" name="Picture 2" descr="Цифра 5 для печати на А4 - Файлы для распечатки">
            <a:extLst>
              <a:ext uri="{FF2B5EF4-FFF2-40B4-BE49-F238E27FC236}">
                <a16:creationId xmlns:a16="http://schemas.microsoft.com/office/drawing/2014/main" id="{8362A943-1040-4993-AFF8-9032341D0C1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02694" y="748810"/>
            <a:ext cx="501533" cy="6996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Схема 12">
            <a:extLst>
              <a:ext uri="{FF2B5EF4-FFF2-40B4-BE49-F238E27FC236}">
                <a16:creationId xmlns:a16="http://schemas.microsoft.com/office/drawing/2014/main" id="{87C1B4AE-065A-4BF1-A90B-873A0D1CF966}"/>
              </a:ext>
            </a:extLst>
          </p:cNvPr>
          <p:cNvGraphicFramePr/>
          <p:nvPr>
            <p:extLst>
              <p:ext uri="{D42A27DB-BD31-4B8C-83A1-F6EECF244321}">
                <p14:modId xmlns:p14="http://schemas.microsoft.com/office/powerpoint/2010/main" val="3867712164"/>
              </p:ext>
            </p:extLst>
          </p:nvPr>
        </p:nvGraphicFramePr>
        <p:xfrm>
          <a:off x="364683" y="1271769"/>
          <a:ext cx="904824" cy="169337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4" name="Схема 3">
            <a:extLst>
              <a:ext uri="{FF2B5EF4-FFF2-40B4-BE49-F238E27FC236}">
                <a16:creationId xmlns:a16="http://schemas.microsoft.com/office/drawing/2014/main" id="{2B0EED49-3EF1-4D93-AF16-4B7289393FA8}"/>
              </a:ext>
            </a:extLst>
          </p:cNvPr>
          <p:cNvGraphicFramePr/>
          <p:nvPr>
            <p:extLst>
              <p:ext uri="{D42A27DB-BD31-4B8C-83A1-F6EECF244321}">
                <p14:modId xmlns:p14="http://schemas.microsoft.com/office/powerpoint/2010/main" val="2975932737"/>
              </p:ext>
            </p:extLst>
          </p:nvPr>
        </p:nvGraphicFramePr>
        <p:xfrm>
          <a:off x="2384141" y="1286446"/>
          <a:ext cx="9556924" cy="546071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9" name="Прямоугольник 8">
            <a:extLst>
              <a:ext uri="{FF2B5EF4-FFF2-40B4-BE49-F238E27FC236}">
                <a16:creationId xmlns:a16="http://schemas.microsoft.com/office/drawing/2014/main" id="{EEDF3B1A-670C-48D1-A940-0AB84B8F8467}"/>
              </a:ext>
            </a:extLst>
          </p:cNvPr>
          <p:cNvSpPr/>
          <p:nvPr/>
        </p:nvSpPr>
        <p:spPr>
          <a:xfrm>
            <a:off x="364683" y="3081865"/>
            <a:ext cx="2461121" cy="1600438"/>
          </a:xfrm>
          <a:prstGeom prst="rect">
            <a:avLst/>
          </a:prstGeom>
        </p:spPr>
        <p:txBody>
          <a:bodyPr wrap="square">
            <a:spAutoFit/>
          </a:bodyPr>
          <a:lstStyle/>
          <a:p>
            <a:r>
              <a:rPr lang="ru-RU" sz="1400" dirty="0">
                <a:solidFill>
                  <a:schemeClr val="tx2"/>
                </a:solidFill>
                <a:latin typeface="Calibri" panose="020F0502020204030204" pitchFamily="34" charset="0"/>
                <a:ea typeface="Times New Roman" panose="02020603050405020304" pitchFamily="18" charset="0"/>
                <a:cs typeface="Times New Roman" panose="02020603050405020304" pitchFamily="18" charset="0"/>
              </a:rPr>
              <a:t>Принципы и процедуры </a:t>
            </a:r>
            <a:r>
              <a:rPr lang="ru-RU" sz="1400" b="1" dirty="0">
                <a:solidFill>
                  <a:schemeClr val="tx2"/>
                </a:solidFill>
                <a:latin typeface="Calibri" panose="020F0502020204030204" pitchFamily="34" charset="0"/>
                <a:ea typeface="Times New Roman" panose="02020603050405020304" pitchFamily="18" charset="0"/>
                <a:cs typeface="Times New Roman" panose="02020603050405020304" pitchFamily="18" charset="0"/>
              </a:rPr>
              <a:t>документирования внутренней оценки </a:t>
            </a:r>
            <a:r>
              <a:rPr lang="ru-RU" sz="1400" dirty="0">
                <a:solidFill>
                  <a:schemeClr val="tx2"/>
                </a:solidFill>
                <a:latin typeface="Calibri" panose="020F0502020204030204" pitchFamily="34" charset="0"/>
                <a:ea typeface="Times New Roman" panose="02020603050405020304" pitchFamily="18" charset="0"/>
                <a:cs typeface="Times New Roman" panose="02020603050405020304" pitchFamily="18" charset="0"/>
              </a:rPr>
              <a:t>качества выполнения аудиторского задания, требующие документального подтверждения того, что:</a:t>
            </a:r>
          </a:p>
        </p:txBody>
      </p:sp>
      <p:grpSp>
        <p:nvGrpSpPr>
          <p:cNvPr id="14" name="Группа 13">
            <a:extLst>
              <a:ext uri="{FF2B5EF4-FFF2-40B4-BE49-F238E27FC236}">
                <a16:creationId xmlns:a16="http://schemas.microsoft.com/office/drawing/2014/main" id="{24E2B796-6D68-4FE9-88F7-99D28A8ADF90}"/>
              </a:ext>
            </a:extLst>
          </p:cNvPr>
          <p:cNvGrpSpPr/>
          <p:nvPr/>
        </p:nvGrpSpPr>
        <p:grpSpPr>
          <a:xfrm>
            <a:off x="4084909" y="2261447"/>
            <a:ext cx="542135" cy="545197"/>
            <a:chOff x="2288204" y="1151249"/>
            <a:chExt cx="542135" cy="545197"/>
          </a:xfrm>
        </p:grpSpPr>
        <p:sp>
          <p:nvSpPr>
            <p:cNvPr id="15" name="Прямоугольник: скругленные углы 14">
              <a:extLst>
                <a:ext uri="{FF2B5EF4-FFF2-40B4-BE49-F238E27FC236}">
                  <a16:creationId xmlns:a16="http://schemas.microsoft.com/office/drawing/2014/main" id="{1D7D6360-0573-4CEF-9776-2C1D786C36CF}"/>
                </a:ext>
              </a:extLst>
            </p:cNvPr>
            <p:cNvSpPr/>
            <p:nvPr/>
          </p:nvSpPr>
          <p:spPr>
            <a:xfrm>
              <a:off x="2288204" y="1151249"/>
              <a:ext cx="542135" cy="545197"/>
            </a:xfrm>
            <a:prstGeom prst="roundRect">
              <a:avLst/>
            </a:prstGeom>
          </p:spPr>
          <p:style>
            <a:lnRef idx="2">
              <a:schemeClr val="accent6">
                <a:shade val="50000"/>
              </a:schemeClr>
            </a:lnRef>
            <a:fillRef idx="1">
              <a:schemeClr val="accent6"/>
            </a:fillRef>
            <a:effectRef idx="0">
              <a:schemeClr val="accent6"/>
            </a:effectRef>
            <a:fontRef idx="minor">
              <a:schemeClr val="lt1"/>
            </a:fontRef>
          </p:style>
        </p:sp>
        <p:sp>
          <p:nvSpPr>
            <p:cNvPr id="16" name="Прямоугольник: скругленные углы 4">
              <a:extLst>
                <a:ext uri="{FF2B5EF4-FFF2-40B4-BE49-F238E27FC236}">
                  <a16:creationId xmlns:a16="http://schemas.microsoft.com/office/drawing/2014/main" id="{E0062352-AD9C-4B28-A32D-1FAD01B7F161}"/>
                </a:ext>
              </a:extLst>
            </p:cNvPr>
            <p:cNvSpPr txBox="1"/>
            <p:nvPr/>
          </p:nvSpPr>
          <p:spPr>
            <a:xfrm>
              <a:off x="2314669" y="1177714"/>
              <a:ext cx="489205" cy="49226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2400" kern="1200" dirty="0"/>
                <a:t>1</a:t>
              </a:r>
            </a:p>
          </p:txBody>
        </p:sp>
      </p:grpSp>
      <p:grpSp>
        <p:nvGrpSpPr>
          <p:cNvPr id="17" name="Группа 16">
            <a:extLst>
              <a:ext uri="{FF2B5EF4-FFF2-40B4-BE49-F238E27FC236}">
                <a16:creationId xmlns:a16="http://schemas.microsoft.com/office/drawing/2014/main" id="{A317041A-CAA8-496A-9D20-C788490827BA}"/>
              </a:ext>
            </a:extLst>
          </p:cNvPr>
          <p:cNvGrpSpPr/>
          <p:nvPr/>
        </p:nvGrpSpPr>
        <p:grpSpPr>
          <a:xfrm>
            <a:off x="7022823" y="2234982"/>
            <a:ext cx="542135" cy="545197"/>
            <a:chOff x="2288204" y="1151249"/>
            <a:chExt cx="542135" cy="545197"/>
          </a:xfrm>
        </p:grpSpPr>
        <p:sp>
          <p:nvSpPr>
            <p:cNvPr id="18" name="Прямоугольник: скругленные углы 17">
              <a:extLst>
                <a:ext uri="{FF2B5EF4-FFF2-40B4-BE49-F238E27FC236}">
                  <a16:creationId xmlns:a16="http://schemas.microsoft.com/office/drawing/2014/main" id="{96C483B9-2CF5-401E-902C-8777C5AEA252}"/>
                </a:ext>
              </a:extLst>
            </p:cNvPr>
            <p:cNvSpPr/>
            <p:nvPr/>
          </p:nvSpPr>
          <p:spPr>
            <a:xfrm>
              <a:off x="2288204" y="1151249"/>
              <a:ext cx="542135" cy="545197"/>
            </a:xfrm>
            <a:prstGeom prst="roundRect">
              <a:avLst/>
            </a:prstGeom>
          </p:spPr>
          <p:style>
            <a:lnRef idx="2">
              <a:schemeClr val="accent6">
                <a:shade val="50000"/>
              </a:schemeClr>
            </a:lnRef>
            <a:fillRef idx="1">
              <a:schemeClr val="accent6"/>
            </a:fillRef>
            <a:effectRef idx="0">
              <a:schemeClr val="accent6"/>
            </a:effectRef>
            <a:fontRef idx="minor">
              <a:schemeClr val="lt1"/>
            </a:fontRef>
          </p:style>
        </p:sp>
        <p:sp>
          <p:nvSpPr>
            <p:cNvPr id="19" name="Прямоугольник: скругленные углы 4">
              <a:extLst>
                <a:ext uri="{FF2B5EF4-FFF2-40B4-BE49-F238E27FC236}">
                  <a16:creationId xmlns:a16="http://schemas.microsoft.com/office/drawing/2014/main" id="{AEFD948F-873B-48B4-AB0D-E5C29D1ED2F9}"/>
                </a:ext>
              </a:extLst>
            </p:cNvPr>
            <p:cNvSpPr txBox="1"/>
            <p:nvPr/>
          </p:nvSpPr>
          <p:spPr>
            <a:xfrm>
              <a:off x="2314669" y="1177714"/>
              <a:ext cx="489205" cy="49226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2400" kern="1200" dirty="0"/>
                <a:t>2</a:t>
              </a:r>
              <a:endParaRPr lang="ru-RU" sz="2400" kern="1200" dirty="0"/>
            </a:p>
          </p:txBody>
        </p:sp>
      </p:grpSp>
      <p:grpSp>
        <p:nvGrpSpPr>
          <p:cNvPr id="20" name="Группа 19">
            <a:extLst>
              <a:ext uri="{FF2B5EF4-FFF2-40B4-BE49-F238E27FC236}">
                <a16:creationId xmlns:a16="http://schemas.microsoft.com/office/drawing/2014/main" id="{B245B747-2BFB-42C6-B7AE-CDCD8B97C922}"/>
              </a:ext>
            </a:extLst>
          </p:cNvPr>
          <p:cNvGrpSpPr/>
          <p:nvPr/>
        </p:nvGrpSpPr>
        <p:grpSpPr>
          <a:xfrm>
            <a:off x="9960737" y="2234982"/>
            <a:ext cx="542135" cy="545197"/>
            <a:chOff x="2288204" y="1151249"/>
            <a:chExt cx="542135" cy="545197"/>
          </a:xfrm>
        </p:grpSpPr>
        <p:sp>
          <p:nvSpPr>
            <p:cNvPr id="21" name="Прямоугольник: скругленные углы 20">
              <a:extLst>
                <a:ext uri="{FF2B5EF4-FFF2-40B4-BE49-F238E27FC236}">
                  <a16:creationId xmlns:a16="http://schemas.microsoft.com/office/drawing/2014/main" id="{92E259B8-BB5B-46A6-80F9-EA406A449E54}"/>
                </a:ext>
              </a:extLst>
            </p:cNvPr>
            <p:cNvSpPr/>
            <p:nvPr/>
          </p:nvSpPr>
          <p:spPr>
            <a:xfrm>
              <a:off x="2288204" y="1151249"/>
              <a:ext cx="542135" cy="545197"/>
            </a:xfrm>
            <a:prstGeom prst="roundRect">
              <a:avLst/>
            </a:prstGeom>
          </p:spPr>
          <p:style>
            <a:lnRef idx="2">
              <a:schemeClr val="accent6">
                <a:shade val="50000"/>
              </a:schemeClr>
            </a:lnRef>
            <a:fillRef idx="1">
              <a:schemeClr val="accent6"/>
            </a:fillRef>
            <a:effectRef idx="0">
              <a:schemeClr val="accent6"/>
            </a:effectRef>
            <a:fontRef idx="minor">
              <a:schemeClr val="lt1"/>
            </a:fontRef>
          </p:style>
        </p:sp>
        <p:sp>
          <p:nvSpPr>
            <p:cNvPr id="22" name="Прямоугольник: скругленные углы 4">
              <a:extLst>
                <a:ext uri="{FF2B5EF4-FFF2-40B4-BE49-F238E27FC236}">
                  <a16:creationId xmlns:a16="http://schemas.microsoft.com/office/drawing/2014/main" id="{2458FE02-89CF-442F-B272-E82994CA7060}"/>
                </a:ext>
              </a:extLst>
            </p:cNvPr>
            <p:cNvSpPr txBox="1"/>
            <p:nvPr/>
          </p:nvSpPr>
          <p:spPr>
            <a:xfrm>
              <a:off x="2314669" y="1177714"/>
              <a:ext cx="489205" cy="49226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2400" kern="1200" dirty="0"/>
                <a:t>3</a:t>
              </a:r>
              <a:endParaRPr lang="ru-RU" sz="2400" kern="1200" dirty="0"/>
            </a:p>
          </p:txBody>
        </p:sp>
      </p:grpSp>
    </p:spTree>
    <p:extLst>
      <p:ext uri="{BB962C8B-B14F-4D97-AF65-F5344CB8AC3E}">
        <p14:creationId xmlns:p14="http://schemas.microsoft.com/office/powerpoint/2010/main" val="184441910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166371"/>
            <a:ext cx="1105384" cy="920050"/>
          </a:xfrm>
          <a:prstGeom prst="rect">
            <a:avLst/>
          </a:prstGeom>
        </p:spPr>
      </p:pic>
      <p:graphicFrame>
        <p:nvGraphicFramePr>
          <p:cNvPr id="8" name="Схема 7">
            <a:extLst>
              <a:ext uri="{FF2B5EF4-FFF2-40B4-BE49-F238E27FC236}">
                <a16:creationId xmlns:a16="http://schemas.microsoft.com/office/drawing/2014/main" id="{BC2F266B-201F-4EE6-AD63-C0D892902543}"/>
              </a:ext>
            </a:extLst>
          </p:cNvPr>
          <p:cNvGraphicFramePr/>
          <p:nvPr>
            <p:extLst>
              <p:ext uri="{D42A27DB-BD31-4B8C-83A1-F6EECF244321}">
                <p14:modId xmlns:p14="http://schemas.microsoft.com/office/powerpoint/2010/main" val="1818914878"/>
              </p:ext>
            </p:extLst>
          </p:nvPr>
        </p:nvGraphicFramePr>
        <p:xfrm>
          <a:off x="250935" y="1259429"/>
          <a:ext cx="898610" cy="18477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Схема 5">
            <a:extLst>
              <a:ext uri="{FF2B5EF4-FFF2-40B4-BE49-F238E27FC236}">
                <a16:creationId xmlns:a16="http://schemas.microsoft.com/office/drawing/2014/main" id="{6C6F6FA1-07D6-41F2-8DD6-E84EE472E253}"/>
              </a:ext>
            </a:extLst>
          </p:cNvPr>
          <p:cNvGraphicFramePr/>
          <p:nvPr>
            <p:extLst>
              <p:ext uri="{D42A27DB-BD31-4B8C-83A1-F6EECF244321}">
                <p14:modId xmlns:p14="http://schemas.microsoft.com/office/powerpoint/2010/main" val="3863699553"/>
              </p:ext>
            </p:extLst>
          </p:nvPr>
        </p:nvGraphicFramePr>
        <p:xfrm>
          <a:off x="1443663" y="1689769"/>
          <a:ext cx="10497401" cy="454183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nvGrpSpPr>
          <p:cNvPr id="12" name="Группа 11">
            <a:extLst>
              <a:ext uri="{FF2B5EF4-FFF2-40B4-BE49-F238E27FC236}">
                <a16:creationId xmlns:a16="http://schemas.microsoft.com/office/drawing/2014/main" id="{906BA026-D455-4B71-8184-4A6BC02F330B}"/>
              </a:ext>
            </a:extLst>
          </p:cNvPr>
          <p:cNvGrpSpPr/>
          <p:nvPr/>
        </p:nvGrpSpPr>
        <p:grpSpPr>
          <a:xfrm>
            <a:off x="7181608" y="626396"/>
            <a:ext cx="4865390" cy="718699"/>
            <a:chOff x="541017" y="3424352"/>
            <a:chExt cx="4242782" cy="1325869"/>
          </a:xfrm>
        </p:grpSpPr>
        <p:sp>
          <p:nvSpPr>
            <p:cNvPr id="13" name="Прямоугольник 12">
              <a:extLst>
                <a:ext uri="{FF2B5EF4-FFF2-40B4-BE49-F238E27FC236}">
                  <a16:creationId xmlns:a16="http://schemas.microsoft.com/office/drawing/2014/main" id="{60B04BCA-E72A-47FF-8E34-548592F33784}"/>
                </a:ext>
              </a:extLst>
            </p:cNvPr>
            <p:cNvSpPr/>
            <p:nvPr/>
          </p:nvSpPr>
          <p:spPr>
            <a:xfrm>
              <a:off x="541017" y="3424352"/>
              <a:ext cx="4242782" cy="1325869"/>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4" name="TextBox 13">
              <a:extLst>
                <a:ext uri="{FF2B5EF4-FFF2-40B4-BE49-F238E27FC236}">
                  <a16:creationId xmlns:a16="http://schemas.microsoft.com/office/drawing/2014/main" id="{3B897D3B-2C35-426E-8495-CB4FE1B4720A}"/>
                </a:ext>
              </a:extLst>
            </p:cNvPr>
            <p:cNvSpPr txBox="1"/>
            <p:nvPr/>
          </p:nvSpPr>
          <p:spPr>
            <a:xfrm>
              <a:off x="541017" y="3424352"/>
              <a:ext cx="3909608" cy="13258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98056"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dirty="0">
                  <a:latin typeface="+mn-lt"/>
                </a:rPr>
                <a:t>Выполнение аудиторского задания</a:t>
              </a:r>
            </a:p>
          </p:txBody>
        </p:sp>
      </p:grpSp>
      <p:pic>
        <p:nvPicPr>
          <p:cNvPr id="15" name="Picture 2" descr="Цифра 5 для печати на А4 - Файлы для распечатки">
            <a:extLst>
              <a:ext uri="{FF2B5EF4-FFF2-40B4-BE49-F238E27FC236}">
                <a16:creationId xmlns:a16="http://schemas.microsoft.com/office/drawing/2014/main" id="{CC0B3273-2B87-4975-BA15-E8A0D262ABC3}"/>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298508" y="645457"/>
            <a:ext cx="501533" cy="699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608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166371"/>
            <a:ext cx="1105384" cy="920050"/>
          </a:xfrm>
          <a:prstGeom prst="rect">
            <a:avLst/>
          </a:prstGeom>
        </p:spPr>
      </p:pic>
      <p:sp>
        <p:nvSpPr>
          <p:cNvPr id="11" name="Номер слайда 10"/>
          <p:cNvSpPr>
            <a:spLocks noGrp="1"/>
          </p:cNvSpPr>
          <p:nvPr>
            <p:ph type="sldNum" sz="quarter" idx="12"/>
          </p:nvPr>
        </p:nvSpPr>
        <p:spPr/>
        <p:txBody>
          <a:bodyPr/>
          <a:lstStyle/>
          <a:p>
            <a:fld id="{DCA76B31-08E0-4C3E-A5E7-C17239BFB4A2}" type="slidenum">
              <a:rPr lang="ru-RU" smtClean="0"/>
              <a:t>8</a:t>
            </a:fld>
            <a:endParaRPr lang="ru-RU" dirty="0"/>
          </a:p>
        </p:txBody>
      </p:sp>
      <p:sp>
        <p:nvSpPr>
          <p:cNvPr id="18" name="Прямоугольник 17">
            <a:extLst>
              <a:ext uri="{FF2B5EF4-FFF2-40B4-BE49-F238E27FC236}">
                <a16:creationId xmlns:a16="http://schemas.microsoft.com/office/drawing/2014/main" id="{679C3F3A-0913-4552-B239-09379E84C1D2}"/>
              </a:ext>
            </a:extLst>
          </p:cNvPr>
          <p:cNvSpPr/>
          <p:nvPr/>
        </p:nvSpPr>
        <p:spPr>
          <a:xfrm>
            <a:off x="372862" y="1366294"/>
            <a:ext cx="2291641" cy="738664"/>
          </a:xfrm>
          <a:prstGeom prst="rect">
            <a:avLst/>
          </a:prstGeom>
          <a:ln>
            <a:solidFill>
              <a:schemeClr val="bg1"/>
            </a:solidFill>
          </a:ln>
        </p:spPr>
        <p:txBody>
          <a:bodyPr wrap="square">
            <a:spAutoFit/>
          </a:bodyPr>
          <a:lstStyle/>
          <a:p>
            <a:pPr algn="ctr"/>
            <a:r>
              <a:rPr lang="ru-RU" sz="1400" b="1" dirty="0">
                <a:solidFill>
                  <a:srgbClr val="0070C0"/>
                </a:solidFill>
                <a:latin typeface="Times New Roman" panose="02020603050405020304" pitchFamily="18" charset="0"/>
              </a:rPr>
              <a:t>КАКИМ ДОКУМЕНТОМ </a:t>
            </a:r>
          </a:p>
          <a:p>
            <a:pPr algn="ctr"/>
            <a:r>
              <a:rPr lang="ru-RU" sz="1400" b="1" dirty="0">
                <a:solidFill>
                  <a:srgbClr val="0070C0"/>
                </a:solidFill>
                <a:latin typeface="Times New Roman" panose="02020603050405020304" pitchFamily="18" charset="0"/>
              </a:rPr>
              <a:t>УТВЕРЖДЕНА ФОРМА САМООЦЕНКИ</a:t>
            </a:r>
            <a:endParaRPr lang="ru-RU" sz="1400" b="1" dirty="0">
              <a:solidFill>
                <a:srgbClr val="0070C0"/>
              </a:solidFill>
            </a:endParaRPr>
          </a:p>
        </p:txBody>
      </p:sp>
      <p:sp>
        <p:nvSpPr>
          <p:cNvPr id="21" name="Прямоугольник 20">
            <a:extLst>
              <a:ext uri="{FF2B5EF4-FFF2-40B4-BE49-F238E27FC236}">
                <a16:creationId xmlns:a16="http://schemas.microsoft.com/office/drawing/2014/main" id="{09742E34-626E-4753-AC17-EAEB2BC7FF8E}"/>
              </a:ext>
            </a:extLst>
          </p:cNvPr>
          <p:cNvSpPr/>
          <p:nvPr/>
        </p:nvSpPr>
        <p:spPr>
          <a:xfrm>
            <a:off x="2217052" y="812296"/>
            <a:ext cx="9286043" cy="369332"/>
          </a:xfrm>
          <a:prstGeom prst="rect">
            <a:avLst/>
          </a:prstGeom>
        </p:spPr>
        <p:txBody>
          <a:bodyPr wrap="square">
            <a:spAutoFit/>
          </a:bodyPr>
          <a:lstStyle/>
          <a:p>
            <a:pPr>
              <a:spcAft>
                <a:spcPts val="0"/>
              </a:spcAft>
            </a:pPr>
            <a:endParaRPr lang="ru-RU" dirty="0">
              <a:latin typeface="Arial" panose="020B0604020202020204" pitchFamily="34" charset="0"/>
              <a:ea typeface="Times New Roman" panose="02020603050405020304" pitchFamily="18" charset="0"/>
            </a:endParaRPr>
          </a:p>
        </p:txBody>
      </p:sp>
      <p:sp>
        <p:nvSpPr>
          <p:cNvPr id="24" name="Прямоугольник 23">
            <a:extLst>
              <a:ext uri="{FF2B5EF4-FFF2-40B4-BE49-F238E27FC236}">
                <a16:creationId xmlns:a16="http://schemas.microsoft.com/office/drawing/2014/main" id="{D308C3A7-F62E-4BDF-9097-A8630C5ACD6B}"/>
              </a:ext>
            </a:extLst>
          </p:cNvPr>
          <p:cNvSpPr/>
          <p:nvPr/>
        </p:nvSpPr>
        <p:spPr>
          <a:xfrm>
            <a:off x="2664503" y="3884495"/>
            <a:ext cx="1973254" cy="1815882"/>
          </a:xfrm>
          <a:prstGeom prst="rect">
            <a:avLst/>
          </a:prstGeom>
        </p:spPr>
        <p:txBody>
          <a:bodyPr wrap="square">
            <a:spAutoFit/>
          </a:bodyPr>
          <a:lstStyle/>
          <a:p>
            <a:r>
              <a:rPr lang="ru-RU" sz="1600" dirty="0">
                <a:latin typeface="Times New Roman" panose="02020603050405020304" pitchFamily="18" charset="0"/>
                <a:cs typeface="Times New Roman" panose="02020603050405020304" pitchFamily="18" charset="0"/>
              </a:rPr>
              <a:t>На официальном сайте Аудиторской палаты в сети Интернет:</a:t>
            </a:r>
          </a:p>
          <a:p>
            <a:r>
              <a:rPr lang="en-US" sz="1600" b="1" i="0" u="none" strike="noStrike" dirty="0">
                <a:solidFill>
                  <a:srgbClr val="28274B"/>
                </a:solidFill>
                <a:effectLst/>
                <a:latin typeface="PT Sans Regular"/>
                <a:hlinkClick r:id="rId4"/>
              </a:rPr>
              <a:t>https://audit-ap.by/ru/forma-samootsenki-ru/</a:t>
            </a:r>
            <a:endParaRPr lang="ru-RU" sz="1600" i="1" dirty="0">
              <a:latin typeface="Times New Roman" panose="02020603050405020304" pitchFamily="18" charset="0"/>
              <a:cs typeface="Times New Roman" panose="02020603050405020304" pitchFamily="18" charset="0"/>
            </a:endParaRPr>
          </a:p>
        </p:txBody>
      </p:sp>
      <p:sp>
        <p:nvSpPr>
          <p:cNvPr id="26" name="Прямоугольник 25">
            <a:extLst>
              <a:ext uri="{FF2B5EF4-FFF2-40B4-BE49-F238E27FC236}">
                <a16:creationId xmlns:a16="http://schemas.microsoft.com/office/drawing/2014/main" id="{3F7BD84A-E60B-4335-9754-6DF0D118D2E2}"/>
              </a:ext>
            </a:extLst>
          </p:cNvPr>
          <p:cNvSpPr/>
          <p:nvPr/>
        </p:nvSpPr>
        <p:spPr>
          <a:xfrm>
            <a:off x="567267" y="4021980"/>
            <a:ext cx="1896439" cy="769441"/>
          </a:xfrm>
          <a:prstGeom prst="rect">
            <a:avLst/>
          </a:prstGeom>
          <a:ln>
            <a:solidFill>
              <a:schemeClr val="bg1"/>
            </a:solidFill>
          </a:ln>
        </p:spPr>
        <p:txBody>
          <a:bodyPr wrap="square">
            <a:spAutoFit/>
          </a:bodyPr>
          <a:lstStyle/>
          <a:p>
            <a:pPr algn="ctr"/>
            <a:r>
              <a:rPr lang="ru-RU" sz="1400" b="1" dirty="0">
                <a:solidFill>
                  <a:srgbClr val="0070C0"/>
                </a:solidFill>
                <a:latin typeface="Times New Roman" panose="02020603050405020304" pitchFamily="18" charset="0"/>
              </a:rPr>
              <a:t>ГДЕ РАЗМЕЩЕН ДОКУМЕНТ </a:t>
            </a:r>
          </a:p>
          <a:p>
            <a:pPr algn="ctr"/>
            <a:endParaRPr lang="ru-RU" sz="1600" dirty="0">
              <a:solidFill>
                <a:srgbClr val="0070C0"/>
              </a:solidFill>
            </a:endParaRPr>
          </a:p>
        </p:txBody>
      </p:sp>
      <p:sp>
        <p:nvSpPr>
          <p:cNvPr id="27" name="TextBox 26">
            <a:extLst>
              <a:ext uri="{FF2B5EF4-FFF2-40B4-BE49-F238E27FC236}">
                <a16:creationId xmlns:a16="http://schemas.microsoft.com/office/drawing/2014/main" id="{3666EC26-924F-4AC5-8BBF-64F6DDE3F5DA}"/>
              </a:ext>
            </a:extLst>
          </p:cNvPr>
          <p:cNvSpPr txBox="1"/>
          <p:nvPr/>
        </p:nvSpPr>
        <p:spPr>
          <a:xfrm>
            <a:off x="2217052" y="297320"/>
            <a:ext cx="7424097" cy="553998"/>
          </a:xfrm>
          <a:prstGeom prst="rect">
            <a:avLst/>
          </a:prstGeom>
          <a:noFill/>
        </p:spPr>
        <p:txBody>
          <a:bodyPr wrap="square" rtlCol="0">
            <a:spAutoFit/>
          </a:bodyPr>
          <a:lstStyle/>
          <a:p>
            <a:pPr algn="ctr"/>
            <a:r>
              <a:rPr lang="ru-RU" sz="1600" b="1" dirty="0">
                <a:solidFill>
                  <a:srgbClr val="A62639"/>
                </a:solidFill>
                <a:latin typeface="Arial" panose="020B0604020202020204" pitchFamily="34" charset="0"/>
                <a:ea typeface="Helvetica Neue" panose="02000503000000020004" pitchFamily="2" charset="0"/>
                <a:cs typeface="Arial" panose="020B0604020202020204" pitchFamily="34" charset="0"/>
              </a:rPr>
              <a:t>ФОРМА САМООЦЕНКИ</a:t>
            </a:r>
          </a:p>
          <a:p>
            <a:endParaRPr lang="x-none" sz="1400" dirty="0">
              <a:solidFill>
                <a:srgbClr val="A62639"/>
              </a:solidFill>
              <a:latin typeface="Arial" panose="020B0604020202020204" pitchFamily="34" charset="0"/>
              <a:ea typeface="Helvetica Neue" panose="02000503000000020004" pitchFamily="2" charset="0"/>
              <a:cs typeface="Arial" panose="020B0604020202020204" pitchFamily="34" charset="0"/>
            </a:endParaRPr>
          </a:p>
        </p:txBody>
      </p:sp>
      <p:sp>
        <p:nvSpPr>
          <p:cNvPr id="13" name="Прямоугольник 12">
            <a:extLst>
              <a:ext uri="{FF2B5EF4-FFF2-40B4-BE49-F238E27FC236}">
                <a16:creationId xmlns:a16="http://schemas.microsoft.com/office/drawing/2014/main" id="{AB808395-9D14-4740-8409-B5507F0485D9}"/>
              </a:ext>
            </a:extLst>
          </p:cNvPr>
          <p:cNvSpPr/>
          <p:nvPr/>
        </p:nvSpPr>
        <p:spPr>
          <a:xfrm rot="10800000" flipV="1">
            <a:off x="2664503" y="412198"/>
            <a:ext cx="9025826" cy="2246769"/>
          </a:xfrm>
          <a:prstGeom prst="rect">
            <a:avLst/>
          </a:prstGeom>
        </p:spPr>
        <p:txBody>
          <a:bodyPr wrap="square">
            <a:spAutoFit/>
          </a:bodyPr>
          <a:lstStyle/>
          <a:p>
            <a:endParaRPr lang="ru-RU" sz="1600" dirty="0">
              <a:latin typeface="Times New Roman" panose="02020603050405020304" pitchFamily="18" charset="0"/>
              <a:cs typeface="Times New Roman" panose="02020603050405020304" pitchFamily="18" charset="0"/>
            </a:endParaRPr>
          </a:p>
          <a:p>
            <a:endParaRPr lang="ru-RU" sz="1600"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ПОЛОЖЕНИЕ </a:t>
            </a:r>
            <a:r>
              <a:rPr lang="ru-RU" b="1" dirty="0">
                <a:solidFill>
                  <a:srgbClr val="00B050"/>
                </a:solidFill>
                <a:latin typeface="Times New Roman" panose="02020603050405020304" pitchFamily="18" charset="0"/>
                <a:cs typeface="Times New Roman" panose="02020603050405020304" pitchFamily="18" charset="0"/>
              </a:rPr>
              <a:t>в редакции решения Правления Аудиторской палаты от 31.08.2023 №22</a:t>
            </a:r>
          </a:p>
          <a:p>
            <a:pPr algn="just"/>
            <a:r>
              <a:rPr lang="ru-RU" dirty="0">
                <a:latin typeface="Times New Roman" panose="02020603050405020304" pitchFamily="18" charset="0"/>
                <a:cs typeface="Times New Roman" panose="02020603050405020304" pitchFamily="18" charset="0"/>
              </a:rPr>
              <a:t>о порядке предоставления сведений о системе внутренней оценки аудиторскими организациями, аудиторами, осуществляющими деятельность в качестве индивидуальных предпринимателей</a:t>
            </a:r>
          </a:p>
          <a:p>
            <a:pPr algn="just"/>
            <a:r>
              <a:rPr lang="ru-RU" dirty="0">
                <a:latin typeface="Times New Roman" panose="02020603050405020304" pitchFamily="18" charset="0"/>
                <a:cs typeface="Times New Roman" panose="02020603050405020304" pitchFamily="18" charset="0"/>
              </a:rPr>
              <a:t>Утверждено решением Правления Аудиторской палаты 14.09.2020, протокол №20</a:t>
            </a:r>
          </a:p>
        </p:txBody>
      </p:sp>
      <p:pic>
        <p:nvPicPr>
          <p:cNvPr id="3" name="Рисунок 2">
            <a:extLst>
              <a:ext uri="{FF2B5EF4-FFF2-40B4-BE49-F238E27FC236}">
                <a16:creationId xmlns:a16="http://schemas.microsoft.com/office/drawing/2014/main" id="{7524A23A-74B7-26AA-2878-8A0DA93C637A}"/>
              </a:ext>
            </a:extLst>
          </p:cNvPr>
          <p:cNvPicPr>
            <a:picLocks noChangeAspect="1"/>
          </p:cNvPicPr>
          <p:nvPr/>
        </p:nvPicPr>
        <p:blipFill>
          <a:blip r:embed="rId5"/>
          <a:stretch>
            <a:fillRect/>
          </a:stretch>
        </p:blipFill>
        <p:spPr>
          <a:xfrm>
            <a:off x="4412203" y="2598382"/>
            <a:ext cx="7572652" cy="4259617"/>
          </a:xfrm>
          <a:prstGeom prst="rect">
            <a:avLst/>
          </a:prstGeom>
        </p:spPr>
      </p:pic>
    </p:spTree>
    <p:extLst>
      <p:ext uri="{BB962C8B-B14F-4D97-AF65-F5344CB8AC3E}">
        <p14:creationId xmlns:p14="http://schemas.microsoft.com/office/powerpoint/2010/main" val="284948201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166371"/>
            <a:ext cx="1105384" cy="920050"/>
          </a:xfrm>
          <a:prstGeom prst="rect">
            <a:avLst/>
          </a:prstGeom>
        </p:spPr>
      </p:pic>
      <p:graphicFrame>
        <p:nvGraphicFramePr>
          <p:cNvPr id="8" name="Схема 7">
            <a:extLst>
              <a:ext uri="{FF2B5EF4-FFF2-40B4-BE49-F238E27FC236}">
                <a16:creationId xmlns:a16="http://schemas.microsoft.com/office/drawing/2014/main" id="{BC2F266B-201F-4EE6-AD63-C0D892902543}"/>
              </a:ext>
            </a:extLst>
          </p:cNvPr>
          <p:cNvGraphicFramePr/>
          <p:nvPr/>
        </p:nvGraphicFramePr>
        <p:xfrm>
          <a:off x="250935" y="1259429"/>
          <a:ext cx="898610" cy="18477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 name="Схема 3">
            <a:extLst>
              <a:ext uri="{FF2B5EF4-FFF2-40B4-BE49-F238E27FC236}">
                <a16:creationId xmlns:a16="http://schemas.microsoft.com/office/drawing/2014/main" id="{90A26DB7-4FBF-4F9A-91CE-83AA094B5DA0}"/>
              </a:ext>
            </a:extLst>
          </p:cNvPr>
          <p:cNvGraphicFramePr/>
          <p:nvPr>
            <p:extLst>
              <p:ext uri="{D42A27DB-BD31-4B8C-83A1-F6EECF244321}">
                <p14:modId xmlns:p14="http://schemas.microsoft.com/office/powerpoint/2010/main" val="3904773440"/>
              </p:ext>
            </p:extLst>
          </p:nvPr>
        </p:nvGraphicFramePr>
        <p:xfrm>
          <a:off x="1523210" y="1525890"/>
          <a:ext cx="11056448" cy="519558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nvGrpSpPr>
          <p:cNvPr id="12" name="Группа 11">
            <a:extLst>
              <a:ext uri="{FF2B5EF4-FFF2-40B4-BE49-F238E27FC236}">
                <a16:creationId xmlns:a16="http://schemas.microsoft.com/office/drawing/2014/main" id="{906BA026-D455-4B71-8184-4A6BC02F330B}"/>
              </a:ext>
            </a:extLst>
          </p:cNvPr>
          <p:cNvGrpSpPr/>
          <p:nvPr/>
        </p:nvGrpSpPr>
        <p:grpSpPr>
          <a:xfrm>
            <a:off x="7181608" y="626396"/>
            <a:ext cx="4865390" cy="718699"/>
            <a:chOff x="541017" y="3424352"/>
            <a:chExt cx="4242782" cy="1325869"/>
          </a:xfrm>
        </p:grpSpPr>
        <p:sp>
          <p:nvSpPr>
            <p:cNvPr id="13" name="Прямоугольник 12">
              <a:extLst>
                <a:ext uri="{FF2B5EF4-FFF2-40B4-BE49-F238E27FC236}">
                  <a16:creationId xmlns:a16="http://schemas.microsoft.com/office/drawing/2014/main" id="{60B04BCA-E72A-47FF-8E34-548592F33784}"/>
                </a:ext>
              </a:extLst>
            </p:cNvPr>
            <p:cNvSpPr/>
            <p:nvPr/>
          </p:nvSpPr>
          <p:spPr>
            <a:xfrm>
              <a:off x="541017" y="3424352"/>
              <a:ext cx="4242782" cy="1325869"/>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4" name="TextBox 13">
              <a:extLst>
                <a:ext uri="{FF2B5EF4-FFF2-40B4-BE49-F238E27FC236}">
                  <a16:creationId xmlns:a16="http://schemas.microsoft.com/office/drawing/2014/main" id="{3B897D3B-2C35-426E-8495-CB4FE1B4720A}"/>
                </a:ext>
              </a:extLst>
            </p:cNvPr>
            <p:cNvSpPr txBox="1"/>
            <p:nvPr/>
          </p:nvSpPr>
          <p:spPr>
            <a:xfrm>
              <a:off x="541017" y="3424352"/>
              <a:ext cx="3909608" cy="13258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98056"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dirty="0">
                  <a:latin typeface="+mn-lt"/>
                </a:rPr>
                <a:t>Выполнение аудиторского задания</a:t>
              </a:r>
            </a:p>
          </p:txBody>
        </p:sp>
      </p:grpSp>
      <p:pic>
        <p:nvPicPr>
          <p:cNvPr id="15" name="Picture 2" descr="Цифра 5 для печати на А4 - Файлы для распечатки">
            <a:extLst>
              <a:ext uri="{FF2B5EF4-FFF2-40B4-BE49-F238E27FC236}">
                <a16:creationId xmlns:a16="http://schemas.microsoft.com/office/drawing/2014/main" id="{CC0B3273-2B87-4975-BA15-E8A0D262ABC3}"/>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298508" y="645457"/>
            <a:ext cx="501533" cy="699638"/>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Группа 10">
            <a:extLst>
              <a:ext uri="{FF2B5EF4-FFF2-40B4-BE49-F238E27FC236}">
                <a16:creationId xmlns:a16="http://schemas.microsoft.com/office/drawing/2014/main" id="{9DB6C534-1EBD-4DCF-B05B-5EB6926FBC76}"/>
              </a:ext>
            </a:extLst>
          </p:cNvPr>
          <p:cNvGrpSpPr/>
          <p:nvPr/>
        </p:nvGrpSpPr>
        <p:grpSpPr>
          <a:xfrm>
            <a:off x="1356320" y="1242802"/>
            <a:ext cx="1105384" cy="1864383"/>
            <a:chOff x="6484748" y="0"/>
            <a:chExt cx="1850371" cy="4541835"/>
          </a:xfrm>
        </p:grpSpPr>
        <p:sp>
          <p:nvSpPr>
            <p:cNvPr id="16" name="Прямоугольник: скругленные углы 15">
              <a:extLst>
                <a:ext uri="{FF2B5EF4-FFF2-40B4-BE49-F238E27FC236}">
                  <a16:creationId xmlns:a16="http://schemas.microsoft.com/office/drawing/2014/main" id="{5B7DCDCE-A7C3-45AA-ADE1-0ADDC3A17F72}"/>
                </a:ext>
              </a:extLst>
            </p:cNvPr>
            <p:cNvSpPr/>
            <p:nvPr/>
          </p:nvSpPr>
          <p:spPr>
            <a:xfrm>
              <a:off x="6484748" y="0"/>
              <a:ext cx="1850371" cy="4541835"/>
            </a:xfrm>
            <a:prstGeom prst="roundRect">
              <a:avLst>
                <a:gd name="adj" fmla="val 10000"/>
              </a:avLst>
            </a:prstGeom>
          </p:spPr>
          <p:style>
            <a:lnRef idx="0">
              <a:schemeClr val="dk2">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2">
                <a:hueOff val="0"/>
                <a:satOff val="0"/>
                <a:lumOff val="0"/>
                <a:alphaOff val="0"/>
              </a:schemeClr>
            </a:fontRef>
          </p:style>
        </p:sp>
        <p:sp>
          <p:nvSpPr>
            <p:cNvPr id="17" name="Прямоугольник: скругленные углы 4">
              <a:extLst>
                <a:ext uri="{FF2B5EF4-FFF2-40B4-BE49-F238E27FC236}">
                  <a16:creationId xmlns:a16="http://schemas.microsoft.com/office/drawing/2014/main" id="{2ACAB19F-A50F-46E7-B146-362C6FD9B198}"/>
                </a:ext>
              </a:extLst>
            </p:cNvPr>
            <p:cNvSpPr txBox="1"/>
            <p:nvPr/>
          </p:nvSpPr>
          <p:spPr>
            <a:xfrm>
              <a:off x="6538944" y="54196"/>
              <a:ext cx="1741979" cy="4433443"/>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u-RU" sz="900" kern="1200" dirty="0"/>
                <a:t>Определен </a:t>
              </a:r>
              <a:r>
                <a:rPr lang="ru-RU" sz="900" b="1" kern="1200" dirty="0"/>
                <a:t>порядок обеспечения конфиденциальности, сохранности, целостности, доступности и возможности </a:t>
              </a:r>
              <a:r>
                <a:rPr lang="ru-RU" sz="900" kern="1200" dirty="0"/>
                <a:t>извлечения аудиторской документации по аудиторскому заданию</a:t>
              </a:r>
            </a:p>
          </p:txBody>
        </p:sp>
      </p:grpSp>
    </p:spTree>
    <p:extLst>
      <p:ext uri="{BB962C8B-B14F-4D97-AF65-F5344CB8AC3E}">
        <p14:creationId xmlns:p14="http://schemas.microsoft.com/office/powerpoint/2010/main" val="98029998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166371"/>
            <a:ext cx="1105384" cy="920050"/>
          </a:xfrm>
          <a:prstGeom prst="rect">
            <a:avLst/>
          </a:prstGeom>
        </p:spPr>
      </p:pic>
      <p:sp>
        <p:nvSpPr>
          <p:cNvPr id="11" name="Номер слайда 10"/>
          <p:cNvSpPr>
            <a:spLocks noGrp="1"/>
          </p:cNvSpPr>
          <p:nvPr>
            <p:ph type="sldNum" sz="quarter" idx="12"/>
          </p:nvPr>
        </p:nvSpPr>
        <p:spPr/>
        <p:txBody>
          <a:bodyPr/>
          <a:lstStyle/>
          <a:p>
            <a:fld id="{DCA76B31-08E0-4C3E-A5E7-C17239BFB4A2}" type="slidenum">
              <a:rPr lang="ru-RU" smtClean="0"/>
              <a:t>81</a:t>
            </a:fld>
            <a:endParaRPr lang="ru-RU" dirty="0"/>
          </a:p>
        </p:txBody>
      </p:sp>
      <p:graphicFrame>
        <p:nvGraphicFramePr>
          <p:cNvPr id="12" name="Схема 11">
            <a:extLst>
              <a:ext uri="{FF2B5EF4-FFF2-40B4-BE49-F238E27FC236}">
                <a16:creationId xmlns:a16="http://schemas.microsoft.com/office/drawing/2014/main" id="{6A2791C7-E175-4950-A2F0-2470207384E0}"/>
              </a:ext>
            </a:extLst>
          </p:cNvPr>
          <p:cNvGraphicFramePr/>
          <p:nvPr/>
        </p:nvGraphicFramePr>
        <p:xfrm>
          <a:off x="10353079" y="136525"/>
          <a:ext cx="1838921" cy="13781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Прямоугольник 1">
            <a:extLst>
              <a:ext uri="{FF2B5EF4-FFF2-40B4-BE49-F238E27FC236}">
                <a16:creationId xmlns:a16="http://schemas.microsoft.com/office/drawing/2014/main" id="{8F0AC90F-8C33-4141-AD84-DA185DFDDA07}"/>
              </a:ext>
            </a:extLst>
          </p:cNvPr>
          <p:cNvSpPr/>
          <p:nvPr/>
        </p:nvSpPr>
        <p:spPr>
          <a:xfrm>
            <a:off x="1288741" y="106126"/>
            <a:ext cx="9614517" cy="462050"/>
          </a:xfrm>
          <a:prstGeom prst="rect">
            <a:avLst/>
          </a:prstGeom>
        </p:spPr>
        <p:txBody>
          <a:bodyPr wrap="square">
            <a:spAutoFit/>
          </a:bodyPr>
          <a:lstStyle/>
          <a:p>
            <a:pPr>
              <a:lnSpc>
                <a:spcPct val="150000"/>
              </a:lnSpc>
              <a:spcAft>
                <a:spcPts val="700"/>
              </a:spcAft>
            </a:pPr>
            <a:r>
              <a:rPr lang="ru-RU" b="1" dirty="0"/>
              <a:t>Выполнение аудиторского задания</a:t>
            </a:r>
            <a:endParaRPr lang="ru-RU" dirty="0">
              <a:latin typeface="Bahnschrift" panose="020B0502040204020203" pitchFamily="34" charset="0"/>
              <a:cs typeface="Times New Roman" panose="02020603050405020304" pitchFamily="18" charset="0"/>
            </a:endParaRPr>
          </a:p>
        </p:txBody>
      </p:sp>
      <p:sp>
        <p:nvSpPr>
          <p:cNvPr id="17" name="Блок-схема: несколько документов 16">
            <a:extLst>
              <a:ext uri="{FF2B5EF4-FFF2-40B4-BE49-F238E27FC236}">
                <a16:creationId xmlns:a16="http://schemas.microsoft.com/office/drawing/2014/main" id="{3100F38A-676F-4E24-A6B4-4757BF0DB717}"/>
              </a:ext>
            </a:extLst>
          </p:cNvPr>
          <p:cNvSpPr/>
          <p:nvPr/>
        </p:nvSpPr>
        <p:spPr>
          <a:xfrm>
            <a:off x="7590408" y="3195962"/>
            <a:ext cx="4601592" cy="3062796"/>
          </a:xfrm>
          <a:prstGeom prst="flowChartMultidocument">
            <a:avLst/>
          </a:prstGeom>
          <a:ln>
            <a:solidFill>
              <a:schemeClr val="tx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Arial" panose="020B0604020202020204" pitchFamily="34" charset="0"/>
              <a:buChar char="•"/>
            </a:pPr>
            <a:r>
              <a:rPr lang="ru-RU" sz="1400" i="1" dirty="0">
                <a:latin typeface="+mj-lt"/>
              </a:rPr>
              <a:t>Документ о назначении рабочей группы;</a:t>
            </a:r>
          </a:p>
          <a:p>
            <a:pPr marL="285750" indent="-285750">
              <a:buFont typeface="Arial" panose="020B0604020202020204" pitchFamily="34" charset="0"/>
              <a:buChar char="•"/>
            </a:pPr>
            <a:r>
              <a:rPr lang="ru-RU" sz="1400" i="1" dirty="0">
                <a:latin typeface="+mj-lt"/>
              </a:rPr>
              <a:t>Руководство по проведению консультаций;</a:t>
            </a:r>
            <a:endParaRPr lang="ru-RU" sz="1400" dirty="0">
              <a:latin typeface="+mj-lt"/>
            </a:endParaRPr>
          </a:p>
          <a:p>
            <a:pPr marL="285750" indent="-285750">
              <a:buFont typeface="Arial" panose="020B0604020202020204" pitchFamily="34" charset="0"/>
              <a:buChar char="•"/>
            </a:pPr>
            <a:r>
              <a:rPr lang="ru-RU" sz="1400" i="1" dirty="0">
                <a:latin typeface="+mj-lt"/>
              </a:rPr>
              <a:t>Руководство по аудиту;</a:t>
            </a:r>
          </a:p>
          <a:p>
            <a:pPr marL="285750" indent="-285750">
              <a:buFont typeface="Arial" panose="020B0604020202020204" pitchFamily="34" charset="0"/>
              <a:buChar char="•"/>
            </a:pPr>
            <a:r>
              <a:rPr lang="ru-RU" sz="1400" dirty="0">
                <a:latin typeface="+mj-lt"/>
              </a:rPr>
              <a:t>Рабочие документы по заданию: РД по принятию задания, </a:t>
            </a:r>
            <a:r>
              <a:rPr lang="ru-RU" sz="1400" i="1" dirty="0">
                <a:latin typeface="+mj-lt"/>
              </a:rPr>
              <a:t>РД по планированию аудита, протокол встречи рабочей группы;</a:t>
            </a:r>
          </a:p>
          <a:p>
            <a:pPr marL="285750" indent="-285750">
              <a:buFont typeface="Arial" panose="020B0604020202020204" pitchFamily="34" charset="0"/>
              <a:buChar char="•"/>
            </a:pPr>
            <a:r>
              <a:rPr lang="ru-RU" sz="1400" i="1" dirty="0">
                <a:latin typeface="+mj-lt"/>
              </a:rPr>
              <a:t>Др. РД.</a:t>
            </a:r>
            <a:endParaRPr lang="ru-RU" sz="1400" dirty="0">
              <a:latin typeface="+mj-lt"/>
            </a:endParaRPr>
          </a:p>
          <a:p>
            <a:endParaRPr lang="ru-RU" sz="1200" dirty="0"/>
          </a:p>
        </p:txBody>
      </p:sp>
      <p:sp>
        <p:nvSpPr>
          <p:cNvPr id="3" name="Прямоугольник 2">
            <a:extLst>
              <a:ext uri="{FF2B5EF4-FFF2-40B4-BE49-F238E27FC236}">
                <a16:creationId xmlns:a16="http://schemas.microsoft.com/office/drawing/2014/main" id="{847AB914-655E-43C6-9AB6-598EF42184EB}"/>
              </a:ext>
            </a:extLst>
          </p:cNvPr>
          <p:cNvSpPr/>
          <p:nvPr/>
        </p:nvSpPr>
        <p:spPr>
          <a:xfrm>
            <a:off x="1172654" y="568176"/>
            <a:ext cx="9846690" cy="4801314"/>
          </a:xfrm>
          <a:prstGeom prst="rect">
            <a:avLst/>
          </a:prstGeom>
        </p:spPr>
        <p:txBody>
          <a:bodyPr wrap="square">
            <a:spAutoFit/>
          </a:bodyPr>
          <a:lstStyle/>
          <a:p>
            <a:r>
              <a:rPr lang="ru-RU" i="1" dirty="0">
                <a:latin typeface="Times New Roman" panose="02020603050405020304" pitchFamily="18" charset="0"/>
                <a:ea typeface="Times New Roman" panose="02020603050405020304" pitchFamily="18" charset="0"/>
              </a:rPr>
              <a:t>Разработаны внутренние правила, включающие правила и процедуры по выполнению заданий?</a:t>
            </a:r>
          </a:p>
          <a:p>
            <a:r>
              <a:rPr lang="ru-RU" i="1" dirty="0">
                <a:latin typeface="Times New Roman" panose="02020603050405020304" pitchFamily="18" charset="0"/>
                <a:ea typeface="Times New Roman" panose="02020603050405020304" pitchFamily="18" charset="0"/>
              </a:rPr>
              <a:t>Документы поддерживаются в актуальном, адекватном состоянии?</a:t>
            </a:r>
          </a:p>
          <a:p>
            <a:r>
              <a:rPr lang="ru-RU" i="1" dirty="0">
                <a:latin typeface="Times New Roman" panose="02020603050405020304" pitchFamily="18" charset="0"/>
              </a:rPr>
              <a:t>Осуществляется наблюдение за ходом выполнения задания?</a:t>
            </a:r>
            <a:endParaRPr lang="en-US" i="1" dirty="0">
              <a:latin typeface="Times New Roman" panose="02020603050405020304" pitchFamily="18" charset="0"/>
            </a:endParaRPr>
          </a:p>
          <a:p>
            <a:r>
              <a:rPr lang="ru-RU" i="1" dirty="0">
                <a:latin typeface="Times New Roman" panose="02020603050405020304" pitchFamily="18" charset="0"/>
              </a:rPr>
              <a:t>Какие вопросы рассматриваются в ходе наблюдения? Процесс документируется?</a:t>
            </a:r>
          </a:p>
          <a:p>
            <a:r>
              <a:rPr lang="ru-RU" i="1" dirty="0">
                <a:latin typeface="Times New Roman" panose="02020603050405020304" pitchFamily="18" charset="0"/>
              </a:rPr>
              <a:t>Оценка наличия достаточного времени и квалификации работников осуществляется?</a:t>
            </a:r>
          </a:p>
          <a:p>
            <a:r>
              <a:rPr lang="ru-RU" i="1" dirty="0">
                <a:latin typeface="Times New Roman" panose="02020603050405020304" pitchFamily="18" charset="0"/>
              </a:rPr>
              <a:t>Более опытные члены группы проверяют работу менее опытных?</a:t>
            </a:r>
          </a:p>
          <a:p>
            <a:r>
              <a:rPr lang="ru-RU" i="1" dirty="0">
                <a:latin typeface="Times New Roman" panose="02020603050405020304" pitchFamily="18" charset="0"/>
              </a:rPr>
              <a:t>Оценка качества выполнения задания осуществляется?</a:t>
            </a:r>
          </a:p>
          <a:p>
            <a:r>
              <a:rPr lang="ru-RU" i="1" dirty="0">
                <a:latin typeface="Times New Roman" panose="02020603050405020304" pitchFamily="18" charset="0"/>
              </a:rPr>
              <a:t>Какие подходы и практика получения консультаций?</a:t>
            </a:r>
          </a:p>
          <a:p>
            <a:r>
              <a:rPr lang="ru-RU" i="1" dirty="0">
                <a:latin typeface="Times New Roman" panose="02020603050405020304" pitchFamily="18" charset="0"/>
              </a:rPr>
              <a:t>Подходы и практика урегулирования спорных вопросов,</a:t>
            </a:r>
          </a:p>
          <a:p>
            <a:r>
              <a:rPr lang="ru-RU" i="1" dirty="0">
                <a:latin typeface="Times New Roman" panose="02020603050405020304" pitchFamily="18" charset="0"/>
              </a:rPr>
              <a:t>разногласий внутри группы?</a:t>
            </a:r>
          </a:p>
          <a:p>
            <a:r>
              <a:rPr lang="ru-RU" i="1" dirty="0">
                <a:latin typeface="Times New Roman" panose="02020603050405020304" pitchFamily="18" charset="0"/>
              </a:rPr>
              <a:t>Как осуществляется подтверждение независимости </a:t>
            </a:r>
          </a:p>
          <a:p>
            <a:r>
              <a:rPr lang="ru-RU" i="1" dirty="0">
                <a:latin typeface="Times New Roman" panose="02020603050405020304" pitchFamily="18" charset="0"/>
              </a:rPr>
              <a:t>членов рабочей группы, руководителя по заданию?</a:t>
            </a:r>
          </a:p>
          <a:p>
            <a:r>
              <a:rPr lang="ru-RU" i="1" dirty="0">
                <a:latin typeface="Times New Roman" panose="02020603050405020304" pitchFamily="18" charset="0"/>
              </a:rPr>
              <a:t>Как осуществляется взаимодействие руководителя по заданию </a:t>
            </a:r>
          </a:p>
          <a:p>
            <a:r>
              <a:rPr lang="ru-RU" i="1" dirty="0">
                <a:latin typeface="Times New Roman" panose="02020603050405020304" pitchFamily="18" charset="0"/>
              </a:rPr>
              <a:t>и рабочей группы?</a:t>
            </a:r>
          </a:p>
          <a:p>
            <a:r>
              <a:rPr lang="ru-RU" i="1" dirty="0">
                <a:latin typeface="Times New Roman" panose="02020603050405020304" pitchFamily="18" charset="0"/>
              </a:rPr>
              <a:t>Правила в отношении формирования и хранения </a:t>
            </a:r>
          </a:p>
          <a:p>
            <a:r>
              <a:rPr lang="ru-RU" i="1" dirty="0">
                <a:latin typeface="Times New Roman" panose="02020603050405020304" pitchFamily="18" charset="0"/>
              </a:rPr>
              <a:t>аудиторской документации установлены?</a:t>
            </a:r>
          </a:p>
          <a:p>
            <a:r>
              <a:rPr lang="ru-RU" i="1" dirty="0">
                <a:latin typeface="Times New Roman" panose="02020603050405020304" pitchFamily="18" charset="0"/>
              </a:rPr>
              <a:t>Конфиденциальность и сохранность обеспечена?</a:t>
            </a:r>
          </a:p>
        </p:txBody>
      </p:sp>
      <p:pic>
        <p:nvPicPr>
          <p:cNvPr id="1026" name="Picture 2" descr="Plot + Scatter: It all starts with the question">
            <a:extLst>
              <a:ext uri="{FF2B5EF4-FFF2-40B4-BE49-F238E27FC236}">
                <a16:creationId xmlns:a16="http://schemas.microsoft.com/office/drawing/2014/main" id="{F5544FDC-F10A-4B24-9BF6-4ED38F4082B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88741" y="5248275"/>
            <a:ext cx="2838450" cy="160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3463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166371"/>
            <a:ext cx="1105384" cy="920050"/>
          </a:xfrm>
          <a:prstGeom prst="rect">
            <a:avLst/>
          </a:prstGeom>
        </p:spPr>
      </p:pic>
      <p:sp>
        <p:nvSpPr>
          <p:cNvPr id="11" name="Номер слайда 10"/>
          <p:cNvSpPr>
            <a:spLocks noGrp="1"/>
          </p:cNvSpPr>
          <p:nvPr>
            <p:ph type="sldNum" sz="quarter" idx="12"/>
          </p:nvPr>
        </p:nvSpPr>
        <p:spPr/>
        <p:txBody>
          <a:bodyPr/>
          <a:lstStyle/>
          <a:p>
            <a:fld id="{DCA76B31-08E0-4C3E-A5E7-C17239BFB4A2}" type="slidenum">
              <a:rPr lang="ru-RU" smtClean="0"/>
              <a:t>82</a:t>
            </a:fld>
            <a:endParaRPr lang="ru-RU" dirty="0"/>
          </a:p>
        </p:txBody>
      </p:sp>
      <p:grpSp>
        <p:nvGrpSpPr>
          <p:cNvPr id="9" name="Группа 8">
            <a:extLst>
              <a:ext uri="{FF2B5EF4-FFF2-40B4-BE49-F238E27FC236}">
                <a16:creationId xmlns:a16="http://schemas.microsoft.com/office/drawing/2014/main" id="{EFC83D2F-29DF-4AF4-8764-9012DECE3220}"/>
              </a:ext>
            </a:extLst>
          </p:cNvPr>
          <p:cNvGrpSpPr/>
          <p:nvPr/>
        </p:nvGrpSpPr>
        <p:grpSpPr>
          <a:xfrm>
            <a:off x="1739283" y="944789"/>
            <a:ext cx="4242782" cy="1325869"/>
            <a:chOff x="5097602" y="3424352"/>
            <a:chExt cx="4242782" cy="1325869"/>
          </a:xfrm>
        </p:grpSpPr>
        <p:sp>
          <p:nvSpPr>
            <p:cNvPr id="12" name="Прямоугольник 11">
              <a:extLst>
                <a:ext uri="{FF2B5EF4-FFF2-40B4-BE49-F238E27FC236}">
                  <a16:creationId xmlns:a16="http://schemas.microsoft.com/office/drawing/2014/main" id="{D2AC8537-80FC-4363-979F-E24305D61083}"/>
                </a:ext>
              </a:extLst>
            </p:cNvPr>
            <p:cNvSpPr/>
            <p:nvPr/>
          </p:nvSpPr>
          <p:spPr>
            <a:xfrm>
              <a:off x="5097602" y="3424352"/>
              <a:ext cx="4242782" cy="1325869"/>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4" name="TextBox 13">
              <a:extLst>
                <a:ext uri="{FF2B5EF4-FFF2-40B4-BE49-F238E27FC236}">
                  <a16:creationId xmlns:a16="http://schemas.microsoft.com/office/drawing/2014/main" id="{60513F57-38AA-423A-8662-93078307C139}"/>
                </a:ext>
              </a:extLst>
            </p:cNvPr>
            <p:cNvSpPr txBox="1"/>
            <p:nvPr/>
          </p:nvSpPr>
          <p:spPr>
            <a:xfrm>
              <a:off x="5097602" y="3424352"/>
              <a:ext cx="4242782" cy="13258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98056"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dirty="0">
                  <a:latin typeface="+mn-lt"/>
                </a:rPr>
                <a:t>Внутренний мониторинг</a:t>
              </a:r>
            </a:p>
          </p:txBody>
        </p:sp>
      </p:grpSp>
      <p:sp>
        <p:nvSpPr>
          <p:cNvPr id="15" name="Прямоугольник 14">
            <a:extLst>
              <a:ext uri="{FF2B5EF4-FFF2-40B4-BE49-F238E27FC236}">
                <a16:creationId xmlns:a16="http://schemas.microsoft.com/office/drawing/2014/main" id="{978BA4E0-FCD8-4AB4-930A-5E91B8122A74}"/>
              </a:ext>
            </a:extLst>
          </p:cNvPr>
          <p:cNvSpPr/>
          <p:nvPr/>
        </p:nvSpPr>
        <p:spPr>
          <a:xfrm>
            <a:off x="1859573" y="1032446"/>
            <a:ext cx="767035" cy="1150553"/>
          </a:xfrm>
          <a:prstGeom prst="rect">
            <a:avLst/>
          </a:prstGeom>
          <a: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l="-2000" r="-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aphicFrame>
        <p:nvGraphicFramePr>
          <p:cNvPr id="4" name="Схема 3">
            <a:extLst>
              <a:ext uri="{FF2B5EF4-FFF2-40B4-BE49-F238E27FC236}">
                <a16:creationId xmlns:a16="http://schemas.microsoft.com/office/drawing/2014/main" id="{2776AA85-8392-4527-85F1-DFE395BDF372}"/>
              </a:ext>
            </a:extLst>
          </p:cNvPr>
          <p:cNvGraphicFramePr/>
          <p:nvPr>
            <p:extLst>
              <p:ext uri="{D42A27DB-BD31-4B8C-83A1-F6EECF244321}">
                <p14:modId xmlns:p14="http://schemas.microsoft.com/office/powerpoint/2010/main" val="3882429991"/>
              </p:ext>
            </p:extLst>
          </p:nvPr>
        </p:nvGraphicFramePr>
        <p:xfrm>
          <a:off x="514264" y="2346541"/>
          <a:ext cx="11163472" cy="41320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3432393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166371"/>
            <a:ext cx="1105384" cy="920050"/>
          </a:xfrm>
          <a:prstGeom prst="rect">
            <a:avLst/>
          </a:prstGeom>
        </p:spPr>
      </p:pic>
      <p:sp>
        <p:nvSpPr>
          <p:cNvPr id="11" name="Номер слайда 10"/>
          <p:cNvSpPr>
            <a:spLocks noGrp="1"/>
          </p:cNvSpPr>
          <p:nvPr>
            <p:ph type="sldNum" sz="quarter" idx="12"/>
          </p:nvPr>
        </p:nvSpPr>
        <p:spPr/>
        <p:txBody>
          <a:bodyPr/>
          <a:lstStyle/>
          <a:p>
            <a:fld id="{DCA76B31-08E0-4C3E-A5E7-C17239BFB4A2}" type="slidenum">
              <a:rPr lang="ru-RU" smtClean="0"/>
              <a:t>83</a:t>
            </a:fld>
            <a:endParaRPr lang="ru-RU" dirty="0"/>
          </a:p>
        </p:txBody>
      </p:sp>
      <p:grpSp>
        <p:nvGrpSpPr>
          <p:cNvPr id="9" name="Группа 8">
            <a:extLst>
              <a:ext uri="{FF2B5EF4-FFF2-40B4-BE49-F238E27FC236}">
                <a16:creationId xmlns:a16="http://schemas.microsoft.com/office/drawing/2014/main" id="{EFC83D2F-29DF-4AF4-8764-9012DECE3220}"/>
              </a:ext>
            </a:extLst>
          </p:cNvPr>
          <p:cNvGrpSpPr/>
          <p:nvPr/>
        </p:nvGrpSpPr>
        <p:grpSpPr>
          <a:xfrm>
            <a:off x="8026450" y="458855"/>
            <a:ext cx="4119979" cy="573293"/>
            <a:chOff x="5097602" y="3424352"/>
            <a:chExt cx="4242782" cy="1325869"/>
          </a:xfrm>
        </p:grpSpPr>
        <p:sp>
          <p:nvSpPr>
            <p:cNvPr id="12" name="Прямоугольник 11">
              <a:extLst>
                <a:ext uri="{FF2B5EF4-FFF2-40B4-BE49-F238E27FC236}">
                  <a16:creationId xmlns:a16="http://schemas.microsoft.com/office/drawing/2014/main" id="{D2AC8537-80FC-4363-979F-E24305D61083}"/>
                </a:ext>
              </a:extLst>
            </p:cNvPr>
            <p:cNvSpPr/>
            <p:nvPr/>
          </p:nvSpPr>
          <p:spPr>
            <a:xfrm>
              <a:off x="5097602" y="3424352"/>
              <a:ext cx="4242782" cy="1325869"/>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4" name="TextBox 13">
              <a:extLst>
                <a:ext uri="{FF2B5EF4-FFF2-40B4-BE49-F238E27FC236}">
                  <a16:creationId xmlns:a16="http://schemas.microsoft.com/office/drawing/2014/main" id="{60513F57-38AA-423A-8662-93078307C139}"/>
                </a:ext>
              </a:extLst>
            </p:cNvPr>
            <p:cNvSpPr txBox="1"/>
            <p:nvPr/>
          </p:nvSpPr>
          <p:spPr>
            <a:xfrm>
              <a:off x="5097602" y="3424352"/>
              <a:ext cx="4242782" cy="13258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98056"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dirty="0">
                  <a:latin typeface="+mn-lt"/>
                </a:rPr>
                <a:t>Внутренний мониторинг</a:t>
              </a:r>
            </a:p>
          </p:txBody>
        </p:sp>
      </p:grpSp>
      <p:sp>
        <p:nvSpPr>
          <p:cNvPr id="15" name="Прямоугольник 14">
            <a:extLst>
              <a:ext uri="{FF2B5EF4-FFF2-40B4-BE49-F238E27FC236}">
                <a16:creationId xmlns:a16="http://schemas.microsoft.com/office/drawing/2014/main" id="{978BA4E0-FCD8-4AB4-930A-5E91B8122A74}"/>
              </a:ext>
            </a:extLst>
          </p:cNvPr>
          <p:cNvSpPr/>
          <p:nvPr/>
        </p:nvSpPr>
        <p:spPr>
          <a:xfrm>
            <a:off x="8149998" y="558353"/>
            <a:ext cx="460602" cy="438898"/>
          </a:xfrm>
          <a:prstGeom prst="rect">
            <a:avLst/>
          </a:prstGeom>
          <a: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l="-2000" r="-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ru-RU" dirty="0"/>
          </a:p>
        </p:txBody>
      </p:sp>
      <p:graphicFrame>
        <p:nvGraphicFramePr>
          <p:cNvPr id="4" name="Схема 3">
            <a:extLst>
              <a:ext uri="{FF2B5EF4-FFF2-40B4-BE49-F238E27FC236}">
                <a16:creationId xmlns:a16="http://schemas.microsoft.com/office/drawing/2014/main" id="{2776AA85-8392-4527-85F1-DFE395BDF372}"/>
              </a:ext>
            </a:extLst>
          </p:cNvPr>
          <p:cNvGraphicFramePr/>
          <p:nvPr>
            <p:extLst>
              <p:ext uri="{D42A27DB-BD31-4B8C-83A1-F6EECF244321}">
                <p14:modId xmlns:p14="http://schemas.microsoft.com/office/powerpoint/2010/main" val="4234440068"/>
              </p:ext>
            </p:extLst>
          </p:nvPr>
        </p:nvGraphicFramePr>
        <p:xfrm>
          <a:off x="337229" y="1174688"/>
          <a:ext cx="932796" cy="187035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5" name="Схема 4">
            <a:extLst>
              <a:ext uri="{FF2B5EF4-FFF2-40B4-BE49-F238E27FC236}">
                <a16:creationId xmlns:a16="http://schemas.microsoft.com/office/drawing/2014/main" id="{3346993C-A8CC-4A49-B94A-766F2CCBAD66}"/>
              </a:ext>
            </a:extLst>
          </p:cNvPr>
          <p:cNvGraphicFramePr/>
          <p:nvPr>
            <p:extLst>
              <p:ext uri="{D42A27DB-BD31-4B8C-83A1-F6EECF244321}">
                <p14:modId xmlns:p14="http://schemas.microsoft.com/office/powerpoint/2010/main" val="4143018830"/>
              </p:ext>
            </p:extLst>
          </p:nvPr>
        </p:nvGraphicFramePr>
        <p:xfrm>
          <a:off x="2720041" y="1580276"/>
          <a:ext cx="7072030" cy="1183707"/>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13" name="Схема 12">
            <a:extLst>
              <a:ext uri="{FF2B5EF4-FFF2-40B4-BE49-F238E27FC236}">
                <a16:creationId xmlns:a16="http://schemas.microsoft.com/office/drawing/2014/main" id="{DEF92A1F-4CB1-40D6-9903-014150094E95}"/>
              </a:ext>
            </a:extLst>
          </p:cNvPr>
          <p:cNvGraphicFramePr/>
          <p:nvPr>
            <p:extLst>
              <p:ext uri="{D42A27DB-BD31-4B8C-83A1-F6EECF244321}">
                <p14:modId xmlns:p14="http://schemas.microsoft.com/office/powerpoint/2010/main" val="2024002413"/>
              </p:ext>
            </p:extLst>
          </p:nvPr>
        </p:nvGraphicFramePr>
        <p:xfrm>
          <a:off x="2587988" y="3009583"/>
          <a:ext cx="7498451" cy="1183707"/>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graphicFrame>
        <p:nvGraphicFramePr>
          <p:cNvPr id="16" name="Схема 15">
            <a:extLst>
              <a:ext uri="{FF2B5EF4-FFF2-40B4-BE49-F238E27FC236}">
                <a16:creationId xmlns:a16="http://schemas.microsoft.com/office/drawing/2014/main" id="{9F1E2DDD-2665-47B5-B1CE-C4A5F8B56942}"/>
              </a:ext>
            </a:extLst>
          </p:cNvPr>
          <p:cNvGraphicFramePr/>
          <p:nvPr>
            <p:extLst>
              <p:ext uri="{D42A27DB-BD31-4B8C-83A1-F6EECF244321}">
                <p14:modId xmlns:p14="http://schemas.microsoft.com/office/powerpoint/2010/main" val="1040089748"/>
              </p:ext>
            </p:extLst>
          </p:nvPr>
        </p:nvGraphicFramePr>
        <p:xfrm>
          <a:off x="2107258" y="4677042"/>
          <a:ext cx="6761533" cy="1183707"/>
        </p:xfrm>
        <a:graphic>
          <a:graphicData uri="http://schemas.openxmlformats.org/drawingml/2006/diagram">
            <dgm:relIds xmlns:dgm="http://schemas.openxmlformats.org/drawingml/2006/diagram" xmlns:r="http://schemas.openxmlformats.org/officeDocument/2006/relationships" r:dm="rId21" r:lo="rId22" r:qs="rId23" r:cs="rId24"/>
          </a:graphicData>
        </a:graphic>
      </p:graphicFrame>
    </p:spTree>
    <p:extLst>
      <p:ext uri="{BB962C8B-B14F-4D97-AF65-F5344CB8AC3E}">
        <p14:creationId xmlns:p14="http://schemas.microsoft.com/office/powerpoint/2010/main" val="168332776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166371"/>
            <a:ext cx="1105384" cy="920050"/>
          </a:xfrm>
          <a:prstGeom prst="rect">
            <a:avLst/>
          </a:prstGeom>
        </p:spPr>
      </p:pic>
      <p:sp>
        <p:nvSpPr>
          <p:cNvPr id="11" name="Номер слайда 10"/>
          <p:cNvSpPr>
            <a:spLocks noGrp="1"/>
          </p:cNvSpPr>
          <p:nvPr>
            <p:ph type="sldNum" sz="quarter" idx="12"/>
          </p:nvPr>
        </p:nvSpPr>
        <p:spPr/>
        <p:txBody>
          <a:bodyPr/>
          <a:lstStyle/>
          <a:p>
            <a:fld id="{DCA76B31-08E0-4C3E-A5E7-C17239BFB4A2}" type="slidenum">
              <a:rPr lang="ru-RU" smtClean="0"/>
              <a:t>84</a:t>
            </a:fld>
            <a:endParaRPr lang="ru-RU" dirty="0"/>
          </a:p>
        </p:txBody>
      </p:sp>
      <p:grpSp>
        <p:nvGrpSpPr>
          <p:cNvPr id="9" name="Группа 8">
            <a:extLst>
              <a:ext uri="{FF2B5EF4-FFF2-40B4-BE49-F238E27FC236}">
                <a16:creationId xmlns:a16="http://schemas.microsoft.com/office/drawing/2014/main" id="{EFC83D2F-29DF-4AF4-8764-9012DECE3220}"/>
              </a:ext>
            </a:extLst>
          </p:cNvPr>
          <p:cNvGrpSpPr/>
          <p:nvPr/>
        </p:nvGrpSpPr>
        <p:grpSpPr>
          <a:xfrm>
            <a:off x="8026450" y="85998"/>
            <a:ext cx="4119979" cy="573293"/>
            <a:chOff x="5097602" y="3424352"/>
            <a:chExt cx="4242782" cy="1325869"/>
          </a:xfrm>
        </p:grpSpPr>
        <p:sp>
          <p:nvSpPr>
            <p:cNvPr id="12" name="Прямоугольник 11">
              <a:extLst>
                <a:ext uri="{FF2B5EF4-FFF2-40B4-BE49-F238E27FC236}">
                  <a16:creationId xmlns:a16="http://schemas.microsoft.com/office/drawing/2014/main" id="{D2AC8537-80FC-4363-979F-E24305D61083}"/>
                </a:ext>
              </a:extLst>
            </p:cNvPr>
            <p:cNvSpPr/>
            <p:nvPr/>
          </p:nvSpPr>
          <p:spPr>
            <a:xfrm>
              <a:off x="5097602" y="3424352"/>
              <a:ext cx="4242782" cy="1325869"/>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4" name="TextBox 13">
              <a:extLst>
                <a:ext uri="{FF2B5EF4-FFF2-40B4-BE49-F238E27FC236}">
                  <a16:creationId xmlns:a16="http://schemas.microsoft.com/office/drawing/2014/main" id="{60513F57-38AA-423A-8662-93078307C139}"/>
                </a:ext>
              </a:extLst>
            </p:cNvPr>
            <p:cNvSpPr txBox="1"/>
            <p:nvPr/>
          </p:nvSpPr>
          <p:spPr>
            <a:xfrm>
              <a:off x="5097602" y="3424352"/>
              <a:ext cx="4242782" cy="13258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98056"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dirty="0">
                  <a:latin typeface="+mn-lt"/>
                </a:rPr>
                <a:t>Внутренний мониторинг</a:t>
              </a:r>
            </a:p>
          </p:txBody>
        </p:sp>
      </p:grpSp>
      <p:sp>
        <p:nvSpPr>
          <p:cNvPr id="15" name="Прямоугольник 14">
            <a:extLst>
              <a:ext uri="{FF2B5EF4-FFF2-40B4-BE49-F238E27FC236}">
                <a16:creationId xmlns:a16="http://schemas.microsoft.com/office/drawing/2014/main" id="{978BA4E0-FCD8-4AB4-930A-5E91B8122A74}"/>
              </a:ext>
            </a:extLst>
          </p:cNvPr>
          <p:cNvSpPr/>
          <p:nvPr/>
        </p:nvSpPr>
        <p:spPr>
          <a:xfrm>
            <a:off x="8149998" y="170952"/>
            <a:ext cx="460602" cy="438898"/>
          </a:xfrm>
          <a:prstGeom prst="rect">
            <a:avLst/>
          </a:prstGeom>
          <a: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l="-2000" r="-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ru-RU" dirty="0"/>
          </a:p>
        </p:txBody>
      </p:sp>
      <p:graphicFrame>
        <p:nvGraphicFramePr>
          <p:cNvPr id="4" name="Схема 3">
            <a:extLst>
              <a:ext uri="{FF2B5EF4-FFF2-40B4-BE49-F238E27FC236}">
                <a16:creationId xmlns:a16="http://schemas.microsoft.com/office/drawing/2014/main" id="{2776AA85-8392-4527-85F1-DFE395BDF372}"/>
              </a:ext>
            </a:extLst>
          </p:cNvPr>
          <p:cNvGraphicFramePr/>
          <p:nvPr>
            <p:extLst>
              <p:ext uri="{D42A27DB-BD31-4B8C-83A1-F6EECF244321}">
                <p14:modId xmlns:p14="http://schemas.microsoft.com/office/powerpoint/2010/main" val="2404132150"/>
              </p:ext>
            </p:extLst>
          </p:nvPr>
        </p:nvGraphicFramePr>
        <p:xfrm>
          <a:off x="1426614" y="0"/>
          <a:ext cx="932796" cy="187035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17" name="Diagram group">
            <a:extLst>
              <a:ext uri="{FF2B5EF4-FFF2-40B4-BE49-F238E27FC236}">
                <a16:creationId xmlns:a16="http://schemas.microsoft.com/office/drawing/2014/main" id="{12B7B677-4681-4CED-8FB8-CD938DEEAC01}"/>
              </a:ext>
            </a:extLst>
          </p:cNvPr>
          <p:cNvGrpSpPr/>
          <p:nvPr/>
        </p:nvGrpSpPr>
        <p:grpSpPr>
          <a:xfrm>
            <a:off x="1183089" y="4594657"/>
            <a:ext cx="1377394" cy="1377394"/>
            <a:chOff x="0" y="728"/>
            <a:chExt cx="1377394" cy="1377394"/>
          </a:xfrm>
          <a:blipFill dpi="0" rotWithShape="1">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rcRect/>
            <a:stretch>
              <a:fillRect/>
            </a:stretch>
          </a:blipFill>
          <a:scene3d>
            <a:camera prst="orthographicFront">
              <a:rot lat="0" lon="0" rev="0"/>
            </a:camera>
            <a:lightRig rig="balanced" dir="t">
              <a:rot lat="0" lon="0" rev="8700000"/>
            </a:lightRig>
          </a:scene3d>
        </p:grpSpPr>
        <p:grpSp>
          <p:nvGrpSpPr>
            <p:cNvPr id="18" name="Группа 17">
              <a:extLst>
                <a:ext uri="{FF2B5EF4-FFF2-40B4-BE49-F238E27FC236}">
                  <a16:creationId xmlns:a16="http://schemas.microsoft.com/office/drawing/2014/main" id="{F662BD42-546C-4E8B-A899-98A9FB600118}"/>
                </a:ext>
              </a:extLst>
            </p:cNvPr>
            <p:cNvGrpSpPr/>
            <p:nvPr/>
          </p:nvGrpSpPr>
          <p:grpSpPr>
            <a:xfrm>
              <a:off x="0" y="728"/>
              <a:ext cx="1377394" cy="1377394"/>
              <a:chOff x="0" y="728"/>
              <a:chExt cx="1377394" cy="1377394"/>
            </a:xfrm>
            <a:grpFill/>
            <a:scene3d>
              <a:camera prst="orthographicFront">
                <a:rot lat="0" lon="0" rev="0"/>
              </a:camera>
              <a:lightRig rig="balanced" dir="t">
                <a:rot lat="0" lon="0" rev="8700000"/>
              </a:lightRig>
            </a:scene3d>
          </p:grpSpPr>
          <p:sp>
            <p:nvSpPr>
              <p:cNvPr id="19" name="Овал 18">
                <a:extLst>
                  <a:ext uri="{FF2B5EF4-FFF2-40B4-BE49-F238E27FC236}">
                    <a16:creationId xmlns:a16="http://schemas.microsoft.com/office/drawing/2014/main" id="{805F9B1F-8B7F-4F97-96C4-B87966125BC9}"/>
                  </a:ext>
                </a:extLst>
              </p:cNvPr>
              <p:cNvSpPr/>
              <p:nvPr/>
            </p:nvSpPr>
            <p:spPr>
              <a:xfrm>
                <a:off x="0" y="728"/>
                <a:ext cx="1377394" cy="1377394"/>
              </a:xfrm>
              <a:prstGeom prst="ellipse">
                <a:avLst/>
              </a:prstGeom>
              <a:grpFill/>
              <a:ln>
                <a:noFill/>
              </a:ln>
              <a:effectLst>
                <a:outerShdw blurRad="44450" dist="27940" dir="5400000" algn="ctr">
                  <a:srgbClr val="000000">
                    <a:alpha val="32000"/>
                  </a:srgbClr>
                </a:outerShdw>
              </a:effectLst>
              <a:sp3d>
                <a:bevelT w="190500" h="38100"/>
              </a:sp3d>
            </p:spPr>
            <p:style>
              <a:lnRef idx="0">
                <a:scrgbClr r="0" g="0" b="0"/>
              </a:lnRef>
              <a:fillRef idx="3">
                <a:scrgbClr r="0" g="0" b="0"/>
              </a:fillRef>
              <a:effectRef idx="3">
                <a:scrgbClr r="0" g="0" b="0"/>
              </a:effectRef>
              <a:fontRef idx="minor">
                <a:schemeClr val="dk2">
                  <a:hueOff val="0"/>
                  <a:satOff val="0"/>
                  <a:lumOff val="0"/>
                  <a:alphaOff val="0"/>
                </a:schemeClr>
              </a:fontRef>
            </p:style>
          </p:sp>
          <p:sp>
            <p:nvSpPr>
              <p:cNvPr id="20" name="Овал 4">
                <a:extLst>
                  <a:ext uri="{FF2B5EF4-FFF2-40B4-BE49-F238E27FC236}">
                    <a16:creationId xmlns:a16="http://schemas.microsoft.com/office/drawing/2014/main" id="{AAFB0B8B-3DE1-4337-979B-FACB83F2DDBC}"/>
                  </a:ext>
                </a:extLst>
              </p:cNvPr>
              <p:cNvSpPr txBox="1"/>
              <p:nvPr/>
            </p:nvSpPr>
            <p:spPr>
              <a:xfrm>
                <a:off x="201715" y="202443"/>
                <a:ext cx="973964" cy="973964"/>
              </a:xfrm>
              <a:prstGeom prst="rect">
                <a:avLst/>
              </a:prstGeom>
              <a:grpFill/>
              <a:sp3d/>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ru-RU" sz="1400" b="0" kern="1200" dirty="0">
                  <a:solidFill>
                    <a:schemeClr val="bg1"/>
                  </a:solidFill>
                  <a:latin typeface="Bahnschrift Light Condensed" panose="020B0502040204020203" pitchFamily="34" charset="0"/>
                </a:endParaRPr>
              </a:p>
            </p:txBody>
          </p:sp>
        </p:grpSp>
      </p:grpSp>
      <p:sp>
        <p:nvSpPr>
          <p:cNvPr id="6" name="Прямоугольник 5">
            <a:extLst>
              <a:ext uri="{FF2B5EF4-FFF2-40B4-BE49-F238E27FC236}">
                <a16:creationId xmlns:a16="http://schemas.microsoft.com/office/drawing/2014/main" id="{28510BAB-9B06-4AC4-8085-F69DD090ACC7}"/>
              </a:ext>
            </a:extLst>
          </p:cNvPr>
          <p:cNvSpPr/>
          <p:nvPr/>
        </p:nvSpPr>
        <p:spPr>
          <a:xfrm>
            <a:off x="2595995" y="4789056"/>
            <a:ext cx="9344471" cy="1031051"/>
          </a:xfrm>
          <a:prstGeom prst="rect">
            <a:avLst/>
          </a:prstGeom>
        </p:spPr>
        <p:txBody>
          <a:bodyPr wrap="square">
            <a:spAutoFit/>
          </a:bodyPr>
          <a:lstStyle/>
          <a:p>
            <a:r>
              <a:rPr lang="ru-RU" dirty="0">
                <a:latin typeface="+mj-lt"/>
              </a:rPr>
              <a:t>Аудиторская организация, аудитор – индивидуальный предприниматель </a:t>
            </a:r>
            <a:r>
              <a:rPr lang="en-US" dirty="0">
                <a:latin typeface="+mj-lt"/>
              </a:rPr>
              <a:t>                                      </a:t>
            </a:r>
            <a:r>
              <a:rPr lang="ru-RU" sz="2500" b="1" dirty="0">
                <a:solidFill>
                  <a:srgbClr val="00B050"/>
                </a:solidFill>
                <a:latin typeface="Arial Black" panose="020B0A04020102020204" pitchFamily="34" charset="0"/>
              </a:rPr>
              <a:t>при необходимости могут</a:t>
            </a:r>
            <a:r>
              <a:rPr lang="ru-RU" b="1" dirty="0">
                <a:solidFill>
                  <a:srgbClr val="00B050"/>
                </a:solidFill>
                <a:latin typeface="Arial Black" panose="020B0A04020102020204" pitchFamily="34" charset="0"/>
              </a:rPr>
              <a:t> </a:t>
            </a:r>
            <a:r>
              <a:rPr lang="ru-RU" dirty="0">
                <a:latin typeface="+mj-lt"/>
              </a:rPr>
              <a:t>принять решение о проведении внутреннего мониторинга с привлечением </a:t>
            </a:r>
            <a:r>
              <a:rPr lang="ru-RU" b="1" dirty="0">
                <a:latin typeface="+mj-lt"/>
              </a:rPr>
              <a:t>экспертов по внутренней оценке.</a:t>
            </a:r>
          </a:p>
        </p:txBody>
      </p:sp>
      <p:grpSp>
        <p:nvGrpSpPr>
          <p:cNvPr id="21" name="Diagram group">
            <a:extLst>
              <a:ext uri="{FF2B5EF4-FFF2-40B4-BE49-F238E27FC236}">
                <a16:creationId xmlns:a16="http://schemas.microsoft.com/office/drawing/2014/main" id="{F0FF3B4B-2BDC-4A4A-923E-98DA939B40CF}"/>
              </a:ext>
            </a:extLst>
          </p:cNvPr>
          <p:cNvGrpSpPr/>
          <p:nvPr/>
        </p:nvGrpSpPr>
        <p:grpSpPr>
          <a:xfrm>
            <a:off x="1218601" y="2462737"/>
            <a:ext cx="1377394" cy="1377394"/>
            <a:chOff x="0" y="728"/>
            <a:chExt cx="1377394" cy="1377394"/>
          </a:xfrm>
          <a:scene3d>
            <a:camera prst="orthographicFront">
              <a:rot lat="0" lon="0" rev="0"/>
            </a:camera>
            <a:lightRig rig="balanced" dir="t">
              <a:rot lat="0" lon="0" rev="8700000"/>
            </a:lightRig>
          </a:scene3d>
        </p:grpSpPr>
        <p:grpSp>
          <p:nvGrpSpPr>
            <p:cNvPr id="22" name="Группа 21">
              <a:extLst>
                <a:ext uri="{FF2B5EF4-FFF2-40B4-BE49-F238E27FC236}">
                  <a16:creationId xmlns:a16="http://schemas.microsoft.com/office/drawing/2014/main" id="{3B7B04FF-6817-4E20-B20D-2332EC8CA7D9}"/>
                </a:ext>
              </a:extLst>
            </p:cNvPr>
            <p:cNvGrpSpPr/>
            <p:nvPr/>
          </p:nvGrpSpPr>
          <p:grpSpPr>
            <a:xfrm>
              <a:off x="0" y="728"/>
              <a:ext cx="1377394" cy="1377394"/>
              <a:chOff x="0" y="728"/>
              <a:chExt cx="1377394" cy="1377394"/>
            </a:xfrm>
            <a:scene3d>
              <a:camera prst="orthographicFront">
                <a:rot lat="0" lon="0" rev="0"/>
              </a:camera>
              <a:lightRig rig="balanced" dir="t">
                <a:rot lat="0" lon="0" rev="8700000"/>
              </a:lightRig>
            </a:scene3d>
          </p:grpSpPr>
          <p:sp>
            <p:nvSpPr>
              <p:cNvPr id="23" name="Овал 22">
                <a:extLst>
                  <a:ext uri="{FF2B5EF4-FFF2-40B4-BE49-F238E27FC236}">
                    <a16:creationId xmlns:a16="http://schemas.microsoft.com/office/drawing/2014/main" id="{68C19EA5-47F7-42FB-A723-BA99B14BB4DE}"/>
                  </a:ext>
                </a:extLst>
              </p:cNvPr>
              <p:cNvSpPr/>
              <p:nvPr/>
            </p:nvSpPr>
            <p:spPr>
              <a:xfrm>
                <a:off x="0" y="728"/>
                <a:ext cx="1377394" cy="1377394"/>
              </a:xfrm>
              <a:prstGeom prst="ellipse">
                <a:avLst/>
              </a:prstGeom>
              <a:solidFill>
                <a:srgbClr val="FF0066"/>
              </a:solidFill>
              <a:ln>
                <a:noFill/>
              </a:ln>
              <a:effectLst>
                <a:outerShdw blurRad="44450" dist="27940" dir="5400000" algn="ctr">
                  <a:srgbClr val="000000">
                    <a:alpha val="32000"/>
                  </a:srgbClr>
                </a:outerShdw>
              </a:effectLst>
              <a:sp3d>
                <a:bevelT w="190500" h="38100"/>
              </a:sp3d>
            </p:spPr>
            <p:style>
              <a:lnRef idx="0">
                <a:scrgbClr r="0" g="0" b="0"/>
              </a:lnRef>
              <a:fillRef idx="3">
                <a:scrgbClr r="0" g="0" b="0"/>
              </a:fillRef>
              <a:effectRef idx="3">
                <a:scrgbClr r="0" g="0" b="0"/>
              </a:effectRef>
              <a:fontRef idx="minor">
                <a:schemeClr val="dk2">
                  <a:hueOff val="0"/>
                  <a:satOff val="0"/>
                  <a:lumOff val="0"/>
                  <a:alphaOff val="0"/>
                </a:schemeClr>
              </a:fontRef>
            </p:style>
          </p:sp>
          <p:sp>
            <p:nvSpPr>
              <p:cNvPr id="24" name="Овал 4">
                <a:extLst>
                  <a:ext uri="{FF2B5EF4-FFF2-40B4-BE49-F238E27FC236}">
                    <a16:creationId xmlns:a16="http://schemas.microsoft.com/office/drawing/2014/main" id="{57B88569-49AA-4283-AFC2-6A6098D5B09B}"/>
                  </a:ext>
                </a:extLst>
              </p:cNvPr>
              <p:cNvSpPr txBox="1"/>
              <p:nvPr/>
            </p:nvSpPr>
            <p:spPr>
              <a:xfrm>
                <a:off x="201715" y="202443"/>
                <a:ext cx="973964" cy="973964"/>
              </a:xfrm>
              <a:prstGeom prst="rect">
                <a:avLst/>
              </a:prstGeom>
              <a:sp3d/>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ru-RU" sz="1400" b="0" kern="1200" dirty="0">
                    <a:solidFill>
                      <a:schemeClr val="bg1"/>
                    </a:solidFill>
                    <a:latin typeface="Bahnschrift Light Condensed" panose="020B0502040204020203" pitchFamily="34" charset="0"/>
                  </a:rPr>
                  <a:t>ОСОБЕННОСТИ АИП</a:t>
                </a:r>
              </a:p>
            </p:txBody>
          </p:sp>
        </p:grpSp>
      </p:grpSp>
      <p:sp>
        <p:nvSpPr>
          <p:cNvPr id="25" name="Прямоугольник 24">
            <a:extLst>
              <a:ext uri="{FF2B5EF4-FFF2-40B4-BE49-F238E27FC236}">
                <a16:creationId xmlns:a16="http://schemas.microsoft.com/office/drawing/2014/main" id="{5363892A-4661-4D0F-99D0-33FDA9695466}"/>
              </a:ext>
            </a:extLst>
          </p:cNvPr>
          <p:cNvSpPr/>
          <p:nvPr/>
        </p:nvSpPr>
        <p:spPr>
          <a:xfrm>
            <a:off x="2595995" y="2319257"/>
            <a:ext cx="9433248" cy="1800493"/>
          </a:xfrm>
          <a:prstGeom prst="rect">
            <a:avLst/>
          </a:prstGeom>
        </p:spPr>
        <p:txBody>
          <a:bodyPr wrap="square">
            <a:spAutoFit/>
          </a:bodyPr>
          <a:lstStyle/>
          <a:p>
            <a:r>
              <a:rPr lang="ru-RU" dirty="0">
                <a:latin typeface="Calibri Light" panose="020F0302020204030204" pitchFamily="34" charset="0"/>
                <a:ea typeface="Times New Roman" panose="02020603050405020304" pitchFamily="18" charset="0"/>
              </a:rPr>
              <a:t>Аудиторы - индивидуальные предприниматели, осуществляющие аудиторскую деятельность </a:t>
            </a:r>
            <a:r>
              <a:rPr lang="ru-RU" sz="2500" b="1" dirty="0">
                <a:latin typeface="Calibri Light" panose="020F0302020204030204" pitchFamily="34" charset="0"/>
                <a:ea typeface="Times New Roman" panose="02020603050405020304" pitchFamily="18" charset="0"/>
              </a:rPr>
              <a:t>без привлечения работников по трудовым договорам</a:t>
            </a:r>
            <a:r>
              <a:rPr lang="ru-RU" dirty="0">
                <a:latin typeface="Calibri Light" panose="020F0302020204030204" pitchFamily="34" charset="0"/>
                <a:ea typeface="Times New Roman" panose="02020603050405020304" pitchFamily="18" charset="0"/>
              </a:rPr>
              <a:t>, </a:t>
            </a:r>
            <a:r>
              <a:rPr lang="en-US" dirty="0">
                <a:latin typeface="Calibri Light" panose="020F0302020204030204" pitchFamily="34" charset="0"/>
                <a:ea typeface="Times New Roman" panose="02020603050405020304" pitchFamily="18" charset="0"/>
              </a:rPr>
              <a:t>                          </a:t>
            </a:r>
            <a:r>
              <a:rPr lang="ru-RU" sz="2500" b="1" dirty="0">
                <a:solidFill>
                  <a:srgbClr val="990033"/>
                </a:solidFill>
                <a:latin typeface="Arial Black" panose="020B0A04020102020204" pitchFamily="34" charset="0"/>
                <a:ea typeface="Times New Roman" panose="02020603050405020304" pitchFamily="18" charset="0"/>
              </a:rPr>
              <a:t>должны</a:t>
            </a:r>
            <a:r>
              <a:rPr lang="en-US" sz="2500" b="1" dirty="0">
                <a:solidFill>
                  <a:srgbClr val="990033"/>
                </a:solidFill>
                <a:latin typeface="Calibri Light" panose="020F0302020204030204" pitchFamily="34" charset="0"/>
                <a:ea typeface="Times New Roman" panose="02020603050405020304" pitchFamily="18" charset="0"/>
              </a:rPr>
              <a:t> </a:t>
            </a:r>
            <a:r>
              <a:rPr lang="ru-RU" sz="2500" b="1" dirty="0">
                <a:solidFill>
                  <a:srgbClr val="990033"/>
                </a:solidFill>
                <a:latin typeface="Arial Black" panose="020B0A04020102020204" pitchFamily="34" charset="0"/>
                <a:ea typeface="Times New Roman" panose="02020603050405020304" pitchFamily="18" charset="0"/>
              </a:rPr>
              <a:t>не реже одного раза в три года                </a:t>
            </a:r>
            <a:r>
              <a:rPr lang="ru-RU" sz="2500" b="1" dirty="0">
                <a:latin typeface="Calibri Light" panose="020F0302020204030204" pitchFamily="34" charset="0"/>
                <a:ea typeface="Times New Roman" panose="02020603050405020304" pitchFamily="18" charset="0"/>
              </a:rPr>
              <a:t>привлекать эксперта</a:t>
            </a:r>
            <a:r>
              <a:rPr lang="en-US" sz="2500" b="1" dirty="0">
                <a:latin typeface="Calibri Light" panose="020F0302020204030204" pitchFamily="34" charset="0"/>
                <a:ea typeface="Times New Roman" panose="02020603050405020304" pitchFamily="18" charset="0"/>
              </a:rPr>
              <a:t> </a:t>
            </a:r>
            <a:r>
              <a:rPr lang="ru-RU" dirty="0">
                <a:latin typeface="Calibri Light" panose="020F0302020204030204" pitchFamily="34" charset="0"/>
                <a:ea typeface="Times New Roman" panose="02020603050405020304" pitchFamily="18" charset="0"/>
              </a:rPr>
              <a:t>по внутренней оценке для осуществления внутреннего мониторинга</a:t>
            </a:r>
            <a:endParaRPr lang="ru-RU" dirty="0"/>
          </a:p>
        </p:txBody>
      </p:sp>
      <p:graphicFrame>
        <p:nvGraphicFramePr>
          <p:cNvPr id="7" name="Схема 6">
            <a:extLst>
              <a:ext uri="{FF2B5EF4-FFF2-40B4-BE49-F238E27FC236}">
                <a16:creationId xmlns:a16="http://schemas.microsoft.com/office/drawing/2014/main" id="{7304F2AF-6345-4EEB-A504-B2F6A3FB96C9}"/>
              </a:ext>
            </a:extLst>
          </p:cNvPr>
          <p:cNvGraphicFramePr/>
          <p:nvPr>
            <p:extLst>
              <p:ext uri="{D42A27DB-BD31-4B8C-83A1-F6EECF244321}">
                <p14:modId xmlns:p14="http://schemas.microsoft.com/office/powerpoint/2010/main" val="2394330957"/>
              </p:ext>
            </p:extLst>
          </p:nvPr>
        </p:nvGraphicFramePr>
        <p:xfrm>
          <a:off x="7634553" y="961427"/>
          <a:ext cx="4511876" cy="36933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86579778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166371"/>
            <a:ext cx="1105384" cy="920050"/>
          </a:xfrm>
          <a:prstGeom prst="rect">
            <a:avLst/>
          </a:prstGeom>
        </p:spPr>
      </p:pic>
      <p:sp>
        <p:nvSpPr>
          <p:cNvPr id="11" name="Номер слайда 10"/>
          <p:cNvSpPr>
            <a:spLocks noGrp="1"/>
          </p:cNvSpPr>
          <p:nvPr>
            <p:ph type="sldNum" sz="quarter" idx="12"/>
          </p:nvPr>
        </p:nvSpPr>
        <p:spPr/>
        <p:txBody>
          <a:bodyPr/>
          <a:lstStyle/>
          <a:p>
            <a:fld id="{DCA76B31-08E0-4C3E-A5E7-C17239BFB4A2}" type="slidenum">
              <a:rPr lang="ru-RU" smtClean="0"/>
              <a:t>85</a:t>
            </a:fld>
            <a:endParaRPr lang="ru-RU" dirty="0"/>
          </a:p>
        </p:txBody>
      </p:sp>
      <p:grpSp>
        <p:nvGrpSpPr>
          <p:cNvPr id="9" name="Группа 8">
            <a:extLst>
              <a:ext uri="{FF2B5EF4-FFF2-40B4-BE49-F238E27FC236}">
                <a16:creationId xmlns:a16="http://schemas.microsoft.com/office/drawing/2014/main" id="{EFC83D2F-29DF-4AF4-8764-9012DECE3220}"/>
              </a:ext>
            </a:extLst>
          </p:cNvPr>
          <p:cNvGrpSpPr/>
          <p:nvPr/>
        </p:nvGrpSpPr>
        <p:grpSpPr>
          <a:xfrm>
            <a:off x="8026450" y="405600"/>
            <a:ext cx="4119979" cy="573293"/>
            <a:chOff x="5097602" y="3424352"/>
            <a:chExt cx="4242782" cy="1325869"/>
          </a:xfrm>
        </p:grpSpPr>
        <p:sp>
          <p:nvSpPr>
            <p:cNvPr id="12" name="Прямоугольник 11">
              <a:extLst>
                <a:ext uri="{FF2B5EF4-FFF2-40B4-BE49-F238E27FC236}">
                  <a16:creationId xmlns:a16="http://schemas.microsoft.com/office/drawing/2014/main" id="{D2AC8537-80FC-4363-979F-E24305D61083}"/>
                </a:ext>
              </a:extLst>
            </p:cNvPr>
            <p:cNvSpPr/>
            <p:nvPr/>
          </p:nvSpPr>
          <p:spPr>
            <a:xfrm>
              <a:off x="5097602" y="3424352"/>
              <a:ext cx="4242782" cy="1325869"/>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4" name="TextBox 13">
              <a:extLst>
                <a:ext uri="{FF2B5EF4-FFF2-40B4-BE49-F238E27FC236}">
                  <a16:creationId xmlns:a16="http://schemas.microsoft.com/office/drawing/2014/main" id="{60513F57-38AA-423A-8662-93078307C139}"/>
                </a:ext>
              </a:extLst>
            </p:cNvPr>
            <p:cNvSpPr txBox="1"/>
            <p:nvPr/>
          </p:nvSpPr>
          <p:spPr>
            <a:xfrm>
              <a:off x="5097602" y="3424352"/>
              <a:ext cx="4242782" cy="13258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98056"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dirty="0">
                  <a:latin typeface="+mn-lt"/>
                </a:rPr>
                <a:t>Внутренний мониторинг</a:t>
              </a:r>
            </a:p>
          </p:txBody>
        </p:sp>
      </p:grpSp>
      <p:sp>
        <p:nvSpPr>
          <p:cNvPr id="15" name="Прямоугольник 14">
            <a:extLst>
              <a:ext uri="{FF2B5EF4-FFF2-40B4-BE49-F238E27FC236}">
                <a16:creationId xmlns:a16="http://schemas.microsoft.com/office/drawing/2014/main" id="{978BA4E0-FCD8-4AB4-930A-5E91B8122A74}"/>
              </a:ext>
            </a:extLst>
          </p:cNvPr>
          <p:cNvSpPr/>
          <p:nvPr/>
        </p:nvSpPr>
        <p:spPr>
          <a:xfrm>
            <a:off x="8149998" y="472797"/>
            <a:ext cx="460602" cy="438898"/>
          </a:xfrm>
          <a:prstGeom prst="rect">
            <a:avLst/>
          </a:prstGeom>
          <a: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l="-2000" r="-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ru-RU" dirty="0"/>
          </a:p>
        </p:txBody>
      </p:sp>
      <p:graphicFrame>
        <p:nvGraphicFramePr>
          <p:cNvPr id="4" name="Схема 3">
            <a:extLst>
              <a:ext uri="{FF2B5EF4-FFF2-40B4-BE49-F238E27FC236}">
                <a16:creationId xmlns:a16="http://schemas.microsoft.com/office/drawing/2014/main" id="{2776AA85-8392-4527-85F1-DFE395BDF372}"/>
              </a:ext>
            </a:extLst>
          </p:cNvPr>
          <p:cNvGraphicFramePr/>
          <p:nvPr/>
        </p:nvGraphicFramePr>
        <p:xfrm>
          <a:off x="337229" y="1174688"/>
          <a:ext cx="932796" cy="187035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6" name="Схема 5">
            <a:extLst>
              <a:ext uri="{FF2B5EF4-FFF2-40B4-BE49-F238E27FC236}">
                <a16:creationId xmlns:a16="http://schemas.microsoft.com/office/drawing/2014/main" id="{C44BF833-F92C-4EA9-A053-8C51954ABF93}"/>
              </a:ext>
            </a:extLst>
          </p:cNvPr>
          <p:cNvGraphicFramePr/>
          <p:nvPr>
            <p:extLst>
              <p:ext uri="{D42A27DB-BD31-4B8C-83A1-F6EECF244321}">
                <p14:modId xmlns:p14="http://schemas.microsoft.com/office/powerpoint/2010/main" val="3908603829"/>
              </p:ext>
            </p:extLst>
          </p:nvPr>
        </p:nvGraphicFramePr>
        <p:xfrm>
          <a:off x="1672085" y="1299709"/>
          <a:ext cx="9842254" cy="5348835"/>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7" name="Прямоугольник 6">
            <a:extLst>
              <a:ext uri="{FF2B5EF4-FFF2-40B4-BE49-F238E27FC236}">
                <a16:creationId xmlns:a16="http://schemas.microsoft.com/office/drawing/2014/main" id="{0F97244B-7384-44BA-9295-5841E13C7E3B}"/>
              </a:ext>
            </a:extLst>
          </p:cNvPr>
          <p:cNvSpPr/>
          <p:nvPr/>
        </p:nvSpPr>
        <p:spPr>
          <a:xfrm>
            <a:off x="3486829" y="901755"/>
            <a:ext cx="5971315" cy="369332"/>
          </a:xfrm>
          <a:prstGeom prst="rect">
            <a:avLst/>
          </a:prstGeom>
        </p:spPr>
        <p:txBody>
          <a:bodyPr wrap="none">
            <a:spAutoFit/>
          </a:bodyPr>
          <a:lstStyle/>
          <a:p>
            <a:r>
              <a:rPr lang="ru-RU" b="1" dirty="0">
                <a:latin typeface="Calibri" panose="020F0502020204030204" pitchFamily="34" charset="0"/>
                <a:ea typeface="Times New Roman" panose="02020603050405020304" pitchFamily="18" charset="0"/>
                <a:cs typeface="Times New Roman" panose="02020603050405020304" pitchFamily="18" charset="0"/>
              </a:rPr>
              <a:t>Процедуры внутреннего мониторинга, включают анализ:</a:t>
            </a:r>
            <a:endParaRPr lang="ru-RU" b="1" dirty="0"/>
          </a:p>
        </p:txBody>
      </p:sp>
    </p:spTree>
    <p:extLst>
      <p:ext uri="{BB962C8B-B14F-4D97-AF65-F5344CB8AC3E}">
        <p14:creationId xmlns:p14="http://schemas.microsoft.com/office/powerpoint/2010/main" val="411832893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166371"/>
            <a:ext cx="1105384" cy="920050"/>
          </a:xfrm>
          <a:prstGeom prst="rect">
            <a:avLst/>
          </a:prstGeom>
        </p:spPr>
      </p:pic>
      <p:sp>
        <p:nvSpPr>
          <p:cNvPr id="11" name="Номер слайда 10"/>
          <p:cNvSpPr>
            <a:spLocks noGrp="1"/>
          </p:cNvSpPr>
          <p:nvPr>
            <p:ph type="sldNum" sz="quarter" idx="12"/>
          </p:nvPr>
        </p:nvSpPr>
        <p:spPr/>
        <p:txBody>
          <a:bodyPr/>
          <a:lstStyle/>
          <a:p>
            <a:fld id="{DCA76B31-08E0-4C3E-A5E7-C17239BFB4A2}" type="slidenum">
              <a:rPr lang="ru-RU" smtClean="0"/>
              <a:t>86</a:t>
            </a:fld>
            <a:endParaRPr lang="ru-RU" dirty="0"/>
          </a:p>
        </p:txBody>
      </p:sp>
      <p:grpSp>
        <p:nvGrpSpPr>
          <p:cNvPr id="9" name="Группа 8">
            <a:extLst>
              <a:ext uri="{FF2B5EF4-FFF2-40B4-BE49-F238E27FC236}">
                <a16:creationId xmlns:a16="http://schemas.microsoft.com/office/drawing/2014/main" id="{EFC83D2F-29DF-4AF4-8764-9012DECE3220}"/>
              </a:ext>
            </a:extLst>
          </p:cNvPr>
          <p:cNvGrpSpPr/>
          <p:nvPr/>
        </p:nvGrpSpPr>
        <p:grpSpPr>
          <a:xfrm>
            <a:off x="8026450" y="405600"/>
            <a:ext cx="4119979" cy="573293"/>
            <a:chOff x="5097602" y="3424352"/>
            <a:chExt cx="4242782" cy="1325869"/>
          </a:xfrm>
        </p:grpSpPr>
        <p:sp>
          <p:nvSpPr>
            <p:cNvPr id="12" name="Прямоугольник 11">
              <a:extLst>
                <a:ext uri="{FF2B5EF4-FFF2-40B4-BE49-F238E27FC236}">
                  <a16:creationId xmlns:a16="http://schemas.microsoft.com/office/drawing/2014/main" id="{D2AC8537-80FC-4363-979F-E24305D61083}"/>
                </a:ext>
              </a:extLst>
            </p:cNvPr>
            <p:cNvSpPr/>
            <p:nvPr/>
          </p:nvSpPr>
          <p:spPr>
            <a:xfrm>
              <a:off x="5097602" y="3424352"/>
              <a:ext cx="4242782" cy="1325869"/>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4" name="TextBox 13">
              <a:extLst>
                <a:ext uri="{FF2B5EF4-FFF2-40B4-BE49-F238E27FC236}">
                  <a16:creationId xmlns:a16="http://schemas.microsoft.com/office/drawing/2014/main" id="{60513F57-38AA-423A-8662-93078307C139}"/>
                </a:ext>
              </a:extLst>
            </p:cNvPr>
            <p:cNvSpPr txBox="1"/>
            <p:nvPr/>
          </p:nvSpPr>
          <p:spPr>
            <a:xfrm>
              <a:off x="5097602" y="3424352"/>
              <a:ext cx="4242782" cy="13258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98056"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dirty="0">
                  <a:latin typeface="+mn-lt"/>
                </a:rPr>
                <a:t>Внутренний мониторинг</a:t>
              </a:r>
            </a:p>
          </p:txBody>
        </p:sp>
      </p:grpSp>
      <p:sp>
        <p:nvSpPr>
          <p:cNvPr id="15" name="Прямоугольник 14">
            <a:extLst>
              <a:ext uri="{FF2B5EF4-FFF2-40B4-BE49-F238E27FC236}">
                <a16:creationId xmlns:a16="http://schemas.microsoft.com/office/drawing/2014/main" id="{978BA4E0-FCD8-4AB4-930A-5E91B8122A74}"/>
              </a:ext>
            </a:extLst>
          </p:cNvPr>
          <p:cNvSpPr/>
          <p:nvPr/>
        </p:nvSpPr>
        <p:spPr>
          <a:xfrm>
            <a:off x="8149998" y="472797"/>
            <a:ext cx="460602" cy="438898"/>
          </a:xfrm>
          <a:prstGeom prst="rect">
            <a:avLst/>
          </a:prstGeom>
          <a: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l="-2000" r="-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ru-RU" dirty="0"/>
          </a:p>
        </p:txBody>
      </p:sp>
      <p:graphicFrame>
        <p:nvGraphicFramePr>
          <p:cNvPr id="8" name="Схема 7">
            <a:extLst>
              <a:ext uri="{FF2B5EF4-FFF2-40B4-BE49-F238E27FC236}">
                <a16:creationId xmlns:a16="http://schemas.microsoft.com/office/drawing/2014/main" id="{61267D70-953A-49D2-9B46-B9D22351FED7}"/>
              </a:ext>
            </a:extLst>
          </p:cNvPr>
          <p:cNvGraphicFramePr/>
          <p:nvPr>
            <p:extLst>
              <p:ext uri="{D42A27DB-BD31-4B8C-83A1-F6EECF244321}">
                <p14:modId xmlns:p14="http://schemas.microsoft.com/office/powerpoint/2010/main" val="3850582388"/>
              </p:ext>
            </p:extLst>
          </p:nvPr>
        </p:nvGraphicFramePr>
        <p:xfrm>
          <a:off x="50952" y="635660"/>
          <a:ext cx="12156442" cy="607372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20608304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166371"/>
            <a:ext cx="1105384" cy="920050"/>
          </a:xfrm>
          <a:prstGeom prst="rect">
            <a:avLst/>
          </a:prstGeom>
        </p:spPr>
      </p:pic>
      <p:sp>
        <p:nvSpPr>
          <p:cNvPr id="11" name="Номер слайда 10"/>
          <p:cNvSpPr>
            <a:spLocks noGrp="1"/>
          </p:cNvSpPr>
          <p:nvPr>
            <p:ph type="sldNum" sz="quarter" idx="12"/>
          </p:nvPr>
        </p:nvSpPr>
        <p:spPr/>
        <p:txBody>
          <a:bodyPr/>
          <a:lstStyle/>
          <a:p>
            <a:fld id="{DCA76B31-08E0-4C3E-A5E7-C17239BFB4A2}" type="slidenum">
              <a:rPr lang="ru-RU" smtClean="0"/>
              <a:t>87</a:t>
            </a:fld>
            <a:endParaRPr lang="ru-RU" dirty="0"/>
          </a:p>
        </p:txBody>
      </p:sp>
      <p:grpSp>
        <p:nvGrpSpPr>
          <p:cNvPr id="9" name="Группа 8">
            <a:extLst>
              <a:ext uri="{FF2B5EF4-FFF2-40B4-BE49-F238E27FC236}">
                <a16:creationId xmlns:a16="http://schemas.microsoft.com/office/drawing/2014/main" id="{EFC83D2F-29DF-4AF4-8764-9012DECE3220}"/>
              </a:ext>
            </a:extLst>
          </p:cNvPr>
          <p:cNvGrpSpPr/>
          <p:nvPr/>
        </p:nvGrpSpPr>
        <p:grpSpPr>
          <a:xfrm>
            <a:off x="8026450" y="405600"/>
            <a:ext cx="4119979" cy="573293"/>
            <a:chOff x="5097602" y="3424352"/>
            <a:chExt cx="4242782" cy="1325869"/>
          </a:xfrm>
        </p:grpSpPr>
        <p:sp>
          <p:nvSpPr>
            <p:cNvPr id="12" name="Прямоугольник 11">
              <a:extLst>
                <a:ext uri="{FF2B5EF4-FFF2-40B4-BE49-F238E27FC236}">
                  <a16:creationId xmlns:a16="http://schemas.microsoft.com/office/drawing/2014/main" id="{D2AC8537-80FC-4363-979F-E24305D61083}"/>
                </a:ext>
              </a:extLst>
            </p:cNvPr>
            <p:cNvSpPr/>
            <p:nvPr/>
          </p:nvSpPr>
          <p:spPr>
            <a:xfrm>
              <a:off x="5097602" y="3424352"/>
              <a:ext cx="4242782" cy="1325869"/>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4" name="TextBox 13">
              <a:extLst>
                <a:ext uri="{FF2B5EF4-FFF2-40B4-BE49-F238E27FC236}">
                  <a16:creationId xmlns:a16="http://schemas.microsoft.com/office/drawing/2014/main" id="{60513F57-38AA-423A-8662-93078307C139}"/>
                </a:ext>
              </a:extLst>
            </p:cNvPr>
            <p:cNvSpPr txBox="1"/>
            <p:nvPr/>
          </p:nvSpPr>
          <p:spPr>
            <a:xfrm>
              <a:off x="5097602" y="3424352"/>
              <a:ext cx="4242782" cy="13258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98056"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dirty="0">
                  <a:latin typeface="+mn-lt"/>
                </a:rPr>
                <a:t>Внутренний мониторинг</a:t>
              </a:r>
            </a:p>
          </p:txBody>
        </p:sp>
      </p:grpSp>
      <p:sp>
        <p:nvSpPr>
          <p:cNvPr id="15" name="Прямоугольник 14">
            <a:extLst>
              <a:ext uri="{FF2B5EF4-FFF2-40B4-BE49-F238E27FC236}">
                <a16:creationId xmlns:a16="http://schemas.microsoft.com/office/drawing/2014/main" id="{978BA4E0-FCD8-4AB4-930A-5E91B8122A74}"/>
              </a:ext>
            </a:extLst>
          </p:cNvPr>
          <p:cNvSpPr/>
          <p:nvPr/>
        </p:nvSpPr>
        <p:spPr>
          <a:xfrm>
            <a:off x="8149998" y="472797"/>
            <a:ext cx="460602" cy="438898"/>
          </a:xfrm>
          <a:prstGeom prst="rect">
            <a:avLst/>
          </a:prstGeom>
          <a: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l="-2000" r="-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ru-RU" dirty="0"/>
          </a:p>
        </p:txBody>
      </p:sp>
      <p:graphicFrame>
        <p:nvGraphicFramePr>
          <p:cNvPr id="8" name="Схема 7">
            <a:extLst>
              <a:ext uri="{FF2B5EF4-FFF2-40B4-BE49-F238E27FC236}">
                <a16:creationId xmlns:a16="http://schemas.microsoft.com/office/drawing/2014/main" id="{61267D70-953A-49D2-9B46-B9D22351FED7}"/>
              </a:ext>
            </a:extLst>
          </p:cNvPr>
          <p:cNvGraphicFramePr/>
          <p:nvPr>
            <p:extLst>
              <p:ext uri="{D42A27DB-BD31-4B8C-83A1-F6EECF244321}">
                <p14:modId xmlns:p14="http://schemas.microsoft.com/office/powerpoint/2010/main" val="976754380"/>
              </p:ext>
            </p:extLst>
          </p:nvPr>
        </p:nvGraphicFramePr>
        <p:xfrm>
          <a:off x="9081857" y="1022201"/>
          <a:ext cx="2061933" cy="113099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4" name="Схема 3">
            <a:extLst>
              <a:ext uri="{FF2B5EF4-FFF2-40B4-BE49-F238E27FC236}">
                <a16:creationId xmlns:a16="http://schemas.microsoft.com/office/drawing/2014/main" id="{7C8FE3F8-113D-4BF9-A7A5-64B741D4D91C}"/>
              </a:ext>
            </a:extLst>
          </p:cNvPr>
          <p:cNvGraphicFramePr/>
          <p:nvPr>
            <p:extLst>
              <p:ext uri="{D42A27DB-BD31-4B8C-83A1-F6EECF244321}">
                <p14:modId xmlns:p14="http://schemas.microsoft.com/office/powerpoint/2010/main" val="2617416674"/>
              </p:ext>
            </p:extLst>
          </p:nvPr>
        </p:nvGraphicFramePr>
        <p:xfrm>
          <a:off x="722791" y="1038290"/>
          <a:ext cx="8643152" cy="5700398"/>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5" name="Прямоугольник 4">
            <a:extLst>
              <a:ext uri="{FF2B5EF4-FFF2-40B4-BE49-F238E27FC236}">
                <a16:creationId xmlns:a16="http://schemas.microsoft.com/office/drawing/2014/main" id="{432E9672-BED5-4E1F-BE66-81C13439C121}"/>
              </a:ext>
            </a:extLst>
          </p:cNvPr>
          <p:cNvSpPr/>
          <p:nvPr/>
        </p:nvSpPr>
        <p:spPr>
          <a:xfrm>
            <a:off x="6874681" y="3888489"/>
            <a:ext cx="4594528" cy="307777"/>
          </a:xfrm>
          <a:prstGeom prst="rect">
            <a:avLst/>
          </a:prstGeom>
        </p:spPr>
        <p:txBody>
          <a:bodyPr wrap="none">
            <a:spAutoFit/>
          </a:bodyPr>
          <a:lstStyle/>
          <a:p>
            <a:r>
              <a:rPr lang="ru-RU" sz="1400" dirty="0">
                <a:solidFill>
                  <a:srgbClr val="820000"/>
                </a:solidFill>
                <a:latin typeface="Arial Black" panose="020B0A04020102020204" pitchFamily="34" charset="0"/>
                <a:cs typeface="Times New Roman" panose="02020603050405020304" pitchFamily="18" charset="0"/>
              </a:rPr>
              <a:t>ДОСТАТОЧНО ХОТЯ БЫ ОДНОГО ФАКТОРА</a:t>
            </a:r>
            <a:endParaRPr lang="ru-RU" sz="1400" dirty="0">
              <a:solidFill>
                <a:srgbClr val="820000"/>
              </a:solidFill>
              <a:latin typeface="Arial Black" panose="020B0A04020102020204" pitchFamily="34" charset="0"/>
            </a:endParaRPr>
          </a:p>
        </p:txBody>
      </p:sp>
    </p:spTree>
    <p:extLst>
      <p:ext uri="{BB962C8B-B14F-4D97-AF65-F5344CB8AC3E}">
        <p14:creationId xmlns:p14="http://schemas.microsoft.com/office/powerpoint/2010/main" val="346323927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166371"/>
            <a:ext cx="1105384" cy="920050"/>
          </a:xfrm>
          <a:prstGeom prst="rect">
            <a:avLst/>
          </a:prstGeom>
        </p:spPr>
      </p:pic>
      <p:sp>
        <p:nvSpPr>
          <p:cNvPr id="11" name="Номер слайда 10"/>
          <p:cNvSpPr>
            <a:spLocks noGrp="1"/>
          </p:cNvSpPr>
          <p:nvPr>
            <p:ph type="sldNum" sz="quarter" idx="12"/>
          </p:nvPr>
        </p:nvSpPr>
        <p:spPr/>
        <p:txBody>
          <a:bodyPr/>
          <a:lstStyle/>
          <a:p>
            <a:fld id="{DCA76B31-08E0-4C3E-A5E7-C17239BFB4A2}" type="slidenum">
              <a:rPr lang="ru-RU" smtClean="0"/>
              <a:t>88</a:t>
            </a:fld>
            <a:endParaRPr lang="ru-RU" dirty="0"/>
          </a:p>
        </p:txBody>
      </p:sp>
      <p:grpSp>
        <p:nvGrpSpPr>
          <p:cNvPr id="9" name="Группа 8">
            <a:extLst>
              <a:ext uri="{FF2B5EF4-FFF2-40B4-BE49-F238E27FC236}">
                <a16:creationId xmlns:a16="http://schemas.microsoft.com/office/drawing/2014/main" id="{EFC83D2F-29DF-4AF4-8764-9012DECE3220}"/>
              </a:ext>
            </a:extLst>
          </p:cNvPr>
          <p:cNvGrpSpPr/>
          <p:nvPr/>
        </p:nvGrpSpPr>
        <p:grpSpPr>
          <a:xfrm>
            <a:off x="8026450" y="405600"/>
            <a:ext cx="4119979" cy="573293"/>
            <a:chOff x="5097602" y="3424352"/>
            <a:chExt cx="4242782" cy="1325869"/>
          </a:xfrm>
        </p:grpSpPr>
        <p:sp>
          <p:nvSpPr>
            <p:cNvPr id="12" name="Прямоугольник 11">
              <a:extLst>
                <a:ext uri="{FF2B5EF4-FFF2-40B4-BE49-F238E27FC236}">
                  <a16:creationId xmlns:a16="http://schemas.microsoft.com/office/drawing/2014/main" id="{D2AC8537-80FC-4363-979F-E24305D61083}"/>
                </a:ext>
              </a:extLst>
            </p:cNvPr>
            <p:cNvSpPr/>
            <p:nvPr/>
          </p:nvSpPr>
          <p:spPr>
            <a:xfrm>
              <a:off x="5097602" y="3424352"/>
              <a:ext cx="4242782" cy="1325869"/>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4" name="TextBox 13">
              <a:extLst>
                <a:ext uri="{FF2B5EF4-FFF2-40B4-BE49-F238E27FC236}">
                  <a16:creationId xmlns:a16="http://schemas.microsoft.com/office/drawing/2014/main" id="{60513F57-38AA-423A-8662-93078307C139}"/>
                </a:ext>
              </a:extLst>
            </p:cNvPr>
            <p:cNvSpPr txBox="1"/>
            <p:nvPr/>
          </p:nvSpPr>
          <p:spPr>
            <a:xfrm>
              <a:off x="5097602" y="3424352"/>
              <a:ext cx="4242782" cy="13258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98056"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dirty="0">
                  <a:latin typeface="+mn-lt"/>
                </a:rPr>
                <a:t>Внутренний мониторинг</a:t>
              </a:r>
            </a:p>
          </p:txBody>
        </p:sp>
      </p:grpSp>
      <p:sp>
        <p:nvSpPr>
          <p:cNvPr id="15" name="Прямоугольник 14">
            <a:extLst>
              <a:ext uri="{FF2B5EF4-FFF2-40B4-BE49-F238E27FC236}">
                <a16:creationId xmlns:a16="http://schemas.microsoft.com/office/drawing/2014/main" id="{978BA4E0-FCD8-4AB4-930A-5E91B8122A74}"/>
              </a:ext>
            </a:extLst>
          </p:cNvPr>
          <p:cNvSpPr/>
          <p:nvPr/>
        </p:nvSpPr>
        <p:spPr>
          <a:xfrm>
            <a:off x="8149998" y="472797"/>
            <a:ext cx="460602" cy="438898"/>
          </a:xfrm>
          <a:prstGeom prst="rect">
            <a:avLst/>
          </a:prstGeom>
          <a: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l="-2000" r="-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ru-RU" dirty="0"/>
          </a:p>
        </p:txBody>
      </p:sp>
      <p:graphicFrame>
        <p:nvGraphicFramePr>
          <p:cNvPr id="8" name="Схема 7">
            <a:extLst>
              <a:ext uri="{FF2B5EF4-FFF2-40B4-BE49-F238E27FC236}">
                <a16:creationId xmlns:a16="http://schemas.microsoft.com/office/drawing/2014/main" id="{61267D70-953A-49D2-9B46-B9D22351FED7}"/>
              </a:ext>
            </a:extLst>
          </p:cNvPr>
          <p:cNvGraphicFramePr/>
          <p:nvPr>
            <p:extLst>
              <p:ext uri="{D42A27DB-BD31-4B8C-83A1-F6EECF244321}">
                <p14:modId xmlns:p14="http://schemas.microsoft.com/office/powerpoint/2010/main" val="4292319157"/>
              </p:ext>
            </p:extLst>
          </p:nvPr>
        </p:nvGraphicFramePr>
        <p:xfrm>
          <a:off x="9081857" y="1022201"/>
          <a:ext cx="2061933" cy="113099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3" name="Схема 12">
            <a:extLst>
              <a:ext uri="{FF2B5EF4-FFF2-40B4-BE49-F238E27FC236}">
                <a16:creationId xmlns:a16="http://schemas.microsoft.com/office/drawing/2014/main" id="{5C568674-D645-4A79-89FB-14D7C47632B6}"/>
              </a:ext>
            </a:extLst>
          </p:cNvPr>
          <p:cNvGraphicFramePr/>
          <p:nvPr>
            <p:extLst>
              <p:ext uri="{D42A27DB-BD31-4B8C-83A1-F6EECF244321}">
                <p14:modId xmlns:p14="http://schemas.microsoft.com/office/powerpoint/2010/main" val="1945802062"/>
              </p:ext>
            </p:extLst>
          </p:nvPr>
        </p:nvGraphicFramePr>
        <p:xfrm>
          <a:off x="2171087" y="1463864"/>
          <a:ext cx="6723925" cy="1442254"/>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pSp>
        <p:nvGrpSpPr>
          <p:cNvPr id="16" name="Группа 15">
            <a:extLst>
              <a:ext uri="{FF2B5EF4-FFF2-40B4-BE49-F238E27FC236}">
                <a16:creationId xmlns:a16="http://schemas.microsoft.com/office/drawing/2014/main" id="{50DD8FD0-566D-48F0-91CB-2D3EC880F9F0}"/>
              </a:ext>
            </a:extLst>
          </p:cNvPr>
          <p:cNvGrpSpPr/>
          <p:nvPr/>
        </p:nvGrpSpPr>
        <p:grpSpPr>
          <a:xfrm>
            <a:off x="442964" y="1587699"/>
            <a:ext cx="1826710" cy="1096026"/>
            <a:chOff x="1566" y="43840"/>
            <a:chExt cx="1826710" cy="1096026"/>
          </a:xfrm>
          <a:scene3d>
            <a:camera prst="orthographicFront"/>
            <a:lightRig rig="flat" dir="t"/>
          </a:scene3d>
        </p:grpSpPr>
        <p:sp>
          <p:nvSpPr>
            <p:cNvPr id="17" name="Овал 16">
              <a:extLst>
                <a:ext uri="{FF2B5EF4-FFF2-40B4-BE49-F238E27FC236}">
                  <a16:creationId xmlns:a16="http://schemas.microsoft.com/office/drawing/2014/main" id="{B02C09C5-020F-4B07-8252-028140F1A326}"/>
                </a:ext>
              </a:extLst>
            </p:cNvPr>
            <p:cNvSpPr/>
            <p:nvPr/>
          </p:nvSpPr>
          <p:spPr>
            <a:xfrm>
              <a:off x="1566" y="43840"/>
              <a:ext cx="1826710" cy="1096026"/>
            </a:xfrm>
            <a:prstGeom prst="ellipse">
              <a:avLst/>
            </a:prstGeom>
            <a:sp3d prstMaterial="plastic">
              <a:bevelT w="120900" h="88900"/>
              <a:bevelB w="88900" h="31750" prst="angle"/>
            </a:sp3d>
          </p:spPr>
          <p:style>
            <a:lnRef idx="2">
              <a:schemeClr val="accent5"/>
            </a:lnRef>
            <a:fillRef idx="1">
              <a:schemeClr val="lt1"/>
            </a:fillRef>
            <a:effectRef idx="0">
              <a:schemeClr val="accent5"/>
            </a:effectRef>
            <a:fontRef idx="minor">
              <a:schemeClr val="dk1"/>
            </a:fontRef>
          </p:style>
        </p:sp>
        <p:sp>
          <p:nvSpPr>
            <p:cNvPr id="18" name="Овал 4">
              <a:extLst>
                <a:ext uri="{FF2B5EF4-FFF2-40B4-BE49-F238E27FC236}">
                  <a16:creationId xmlns:a16="http://schemas.microsoft.com/office/drawing/2014/main" id="{94F17592-7F27-4483-ADF3-94E15180D829}"/>
                </a:ext>
              </a:extLst>
            </p:cNvPr>
            <p:cNvSpPr txBox="1"/>
            <p:nvPr/>
          </p:nvSpPr>
          <p:spPr>
            <a:xfrm>
              <a:off x="269081" y="204349"/>
              <a:ext cx="1291680" cy="77500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kern="1200" dirty="0">
                  <a:latin typeface="Arial Black" panose="020B0A04020102020204" pitchFamily="34" charset="0"/>
                </a:rPr>
                <a:t>КОГО</a:t>
              </a:r>
              <a:r>
                <a:rPr lang="ru-RU" sz="2500" kern="1200" dirty="0">
                  <a:latin typeface="Arial Black" panose="020B0A04020102020204" pitchFamily="34" charset="0"/>
                </a:rPr>
                <a:t>?</a:t>
              </a:r>
            </a:p>
          </p:txBody>
        </p:sp>
      </p:grpSp>
      <p:sp>
        <p:nvSpPr>
          <p:cNvPr id="7" name="Прямоугольник 6">
            <a:extLst>
              <a:ext uri="{FF2B5EF4-FFF2-40B4-BE49-F238E27FC236}">
                <a16:creationId xmlns:a16="http://schemas.microsoft.com/office/drawing/2014/main" id="{9FE138FC-8FBF-49A6-9138-ECE61C07C2C9}"/>
              </a:ext>
            </a:extLst>
          </p:cNvPr>
          <p:cNvSpPr/>
          <p:nvPr/>
        </p:nvSpPr>
        <p:spPr>
          <a:xfrm>
            <a:off x="2799013" y="2883500"/>
            <a:ext cx="7454696" cy="774507"/>
          </a:xfrm>
          <a:prstGeom prst="rect">
            <a:avLst/>
          </a:prstGeom>
        </p:spPr>
        <p:txBody>
          <a:bodyPr wrap="square">
            <a:spAutoFit/>
          </a:bodyPr>
          <a:lstStyle/>
          <a:p>
            <a:pPr marL="342900" indent="-342900">
              <a:lnSpc>
                <a:spcPct val="107000"/>
              </a:lnSpc>
              <a:spcAft>
                <a:spcPts val="800"/>
              </a:spcAft>
              <a:buFont typeface="+mj-lt"/>
              <a:buAutoNum type="arabicParenR"/>
            </a:pPr>
            <a:r>
              <a:rPr lang="ru-RU" dirty="0">
                <a:latin typeface="Calibri" panose="020F0502020204030204" pitchFamily="34" charset="0"/>
                <a:ea typeface="Times New Roman" panose="02020603050405020304" pitchFamily="18" charset="0"/>
                <a:cs typeface="Times New Roman" panose="02020603050405020304" pitchFamily="18" charset="0"/>
              </a:rPr>
              <a:t>о выявленных в ходе внутреннего мониторинга недостатках</a:t>
            </a:r>
          </a:p>
          <a:p>
            <a:pPr marL="342900" indent="-342900">
              <a:lnSpc>
                <a:spcPct val="107000"/>
              </a:lnSpc>
              <a:spcAft>
                <a:spcPts val="800"/>
              </a:spcAft>
              <a:buFont typeface="+mj-lt"/>
              <a:buAutoNum type="arabicParenR"/>
            </a:pPr>
            <a:r>
              <a:rPr lang="ru-RU" dirty="0">
                <a:latin typeface="Calibri" panose="020F0502020204030204" pitchFamily="34" charset="0"/>
                <a:ea typeface="Times New Roman" panose="02020603050405020304" pitchFamily="18" charset="0"/>
                <a:cs typeface="Times New Roman" panose="02020603050405020304" pitchFamily="18" charset="0"/>
              </a:rPr>
              <a:t>о запланированных мероприятиях по их устранению</a:t>
            </a:r>
            <a:endParaRPr lang="ru-RU" sz="1400" dirty="0">
              <a:latin typeface="Calibri" panose="020F0502020204030204" pitchFamily="34" charset="0"/>
              <a:ea typeface="Times New Roman" panose="02020603050405020304" pitchFamily="18" charset="0"/>
              <a:cs typeface="Times New Roman" panose="02020603050405020304" pitchFamily="18" charset="0"/>
            </a:endParaRPr>
          </a:p>
        </p:txBody>
      </p:sp>
      <p:grpSp>
        <p:nvGrpSpPr>
          <p:cNvPr id="19" name="Группа 18">
            <a:extLst>
              <a:ext uri="{FF2B5EF4-FFF2-40B4-BE49-F238E27FC236}">
                <a16:creationId xmlns:a16="http://schemas.microsoft.com/office/drawing/2014/main" id="{0E6FE92E-7552-439E-B90B-E78B87E81473}"/>
              </a:ext>
            </a:extLst>
          </p:cNvPr>
          <p:cNvGrpSpPr/>
          <p:nvPr/>
        </p:nvGrpSpPr>
        <p:grpSpPr>
          <a:xfrm>
            <a:off x="972303" y="2683725"/>
            <a:ext cx="1826710" cy="1096026"/>
            <a:chOff x="1566" y="43840"/>
            <a:chExt cx="1826710" cy="1096026"/>
          </a:xfrm>
          <a:scene3d>
            <a:camera prst="orthographicFront"/>
            <a:lightRig rig="flat" dir="t"/>
          </a:scene3d>
        </p:grpSpPr>
        <p:sp>
          <p:nvSpPr>
            <p:cNvPr id="20" name="Овал 19">
              <a:extLst>
                <a:ext uri="{FF2B5EF4-FFF2-40B4-BE49-F238E27FC236}">
                  <a16:creationId xmlns:a16="http://schemas.microsoft.com/office/drawing/2014/main" id="{9E0639EF-91AF-44FE-96DC-3E056EB1C467}"/>
                </a:ext>
              </a:extLst>
            </p:cNvPr>
            <p:cNvSpPr/>
            <p:nvPr/>
          </p:nvSpPr>
          <p:spPr>
            <a:xfrm>
              <a:off x="1566" y="43840"/>
              <a:ext cx="1826710" cy="1096026"/>
            </a:xfrm>
            <a:prstGeom prst="ellipse">
              <a:avLst/>
            </a:prstGeom>
            <a:sp3d prstMaterial="plastic">
              <a:bevelT w="120900" h="88900"/>
              <a:bevelB w="88900" h="31750" prst="angle"/>
            </a:sp3d>
          </p:spPr>
          <p:style>
            <a:lnRef idx="2">
              <a:schemeClr val="accent5"/>
            </a:lnRef>
            <a:fillRef idx="1">
              <a:schemeClr val="lt1"/>
            </a:fillRef>
            <a:effectRef idx="0">
              <a:schemeClr val="accent5"/>
            </a:effectRef>
            <a:fontRef idx="minor">
              <a:schemeClr val="dk1"/>
            </a:fontRef>
          </p:style>
        </p:sp>
        <p:sp>
          <p:nvSpPr>
            <p:cNvPr id="21" name="Овал 4">
              <a:extLst>
                <a:ext uri="{FF2B5EF4-FFF2-40B4-BE49-F238E27FC236}">
                  <a16:creationId xmlns:a16="http://schemas.microsoft.com/office/drawing/2014/main" id="{1655D02E-2A4C-4A66-87BD-C06C6BE9CABB}"/>
                </a:ext>
              </a:extLst>
            </p:cNvPr>
            <p:cNvSpPr txBox="1"/>
            <p:nvPr/>
          </p:nvSpPr>
          <p:spPr>
            <a:xfrm>
              <a:off x="269081" y="204349"/>
              <a:ext cx="1291680" cy="77500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kern="1200" dirty="0">
                  <a:latin typeface="Arial Black" panose="020B0A04020102020204" pitchFamily="34" charset="0"/>
                </a:rPr>
                <a:t>О ЧЕМ</a:t>
              </a:r>
              <a:r>
                <a:rPr lang="ru-RU" sz="2500" kern="1200" dirty="0">
                  <a:latin typeface="Arial Black" panose="020B0A04020102020204" pitchFamily="34" charset="0"/>
                </a:rPr>
                <a:t>?</a:t>
              </a:r>
            </a:p>
          </p:txBody>
        </p:sp>
      </p:grpSp>
      <p:sp>
        <p:nvSpPr>
          <p:cNvPr id="25" name="Прямоугольник 24">
            <a:extLst>
              <a:ext uri="{FF2B5EF4-FFF2-40B4-BE49-F238E27FC236}">
                <a16:creationId xmlns:a16="http://schemas.microsoft.com/office/drawing/2014/main" id="{D1B7CF0E-188D-4314-BED3-9D1F078863EA}"/>
              </a:ext>
            </a:extLst>
          </p:cNvPr>
          <p:cNvSpPr/>
          <p:nvPr/>
        </p:nvSpPr>
        <p:spPr>
          <a:xfrm>
            <a:off x="4446721" y="5255610"/>
            <a:ext cx="6096000" cy="968278"/>
          </a:xfrm>
          <a:prstGeom prst="rect">
            <a:avLst/>
          </a:prstGeom>
        </p:spPr>
        <p:txBody>
          <a:bodyPr>
            <a:spAutoFit/>
          </a:bodyPr>
          <a:lstStyle/>
          <a:p>
            <a:pPr>
              <a:lnSpc>
                <a:spcPct val="107000"/>
              </a:lnSpc>
              <a:spcAft>
                <a:spcPts val="800"/>
              </a:spcAft>
            </a:pPr>
            <a:r>
              <a:rPr lang="ru-RU" dirty="0">
                <a:latin typeface="Calibri" panose="020F0502020204030204" pitchFamily="34" charset="0"/>
                <a:ea typeface="Times New Roman" panose="02020603050405020304" pitchFamily="18" charset="0"/>
                <a:cs typeface="Times New Roman" panose="02020603050405020304" pitchFamily="18" charset="0"/>
              </a:rPr>
              <a:t>о выявленных недостатках, которые могут потенциально присутствовать при выполнении аудиторских заданий, не прошедших внутреннее инспектирование</a:t>
            </a:r>
            <a:endParaRPr lang="ru-RU" sz="1400" dirty="0">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27" name="Схема 26">
            <a:extLst>
              <a:ext uri="{FF2B5EF4-FFF2-40B4-BE49-F238E27FC236}">
                <a16:creationId xmlns:a16="http://schemas.microsoft.com/office/drawing/2014/main" id="{E1E84D56-62C9-4BBF-915F-AB32E19557A4}"/>
              </a:ext>
            </a:extLst>
          </p:cNvPr>
          <p:cNvGraphicFramePr/>
          <p:nvPr>
            <p:extLst>
              <p:ext uri="{D42A27DB-BD31-4B8C-83A1-F6EECF244321}">
                <p14:modId xmlns:p14="http://schemas.microsoft.com/office/powerpoint/2010/main" val="578551532"/>
              </p:ext>
            </p:extLst>
          </p:nvPr>
        </p:nvGraphicFramePr>
        <p:xfrm>
          <a:off x="3111382" y="4253727"/>
          <a:ext cx="1744703" cy="968278"/>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grpSp>
        <p:nvGrpSpPr>
          <p:cNvPr id="28" name="Группа 27">
            <a:extLst>
              <a:ext uri="{FF2B5EF4-FFF2-40B4-BE49-F238E27FC236}">
                <a16:creationId xmlns:a16="http://schemas.microsoft.com/office/drawing/2014/main" id="{16AEB83B-865F-494B-8766-5597EE1D6078}"/>
              </a:ext>
            </a:extLst>
          </p:cNvPr>
          <p:cNvGrpSpPr/>
          <p:nvPr/>
        </p:nvGrpSpPr>
        <p:grpSpPr>
          <a:xfrm>
            <a:off x="1508529" y="4140699"/>
            <a:ext cx="1826710" cy="1096026"/>
            <a:chOff x="1566" y="43840"/>
            <a:chExt cx="1826710" cy="1096026"/>
          </a:xfrm>
          <a:scene3d>
            <a:camera prst="orthographicFront"/>
            <a:lightRig rig="flat" dir="t"/>
          </a:scene3d>
        </p:grpSpPr>
        <p:sp>
          <p:nvSpPr>
            <p:cNvPr id="29" name="Овал 28">
              <a:extLst>
                <a:ext uri="{FF2B5EF4-FFF2-40B4-BE49-F238E27FC236}">
                  <a16:creationId xmlns:a16="http://schemas.microsoft.com/office/drawing/2014/main" id="{D4BDC1D6-9283-4E17-8C5B-0A039948AF2D}"/>
                </a:ext>
              </a:extLst>
            </p:cNvPr>
            <p:cNvSpPr/>
            <p:nvPr/>
          </p:nvSpPr>
          <p:spPr>
            <a:xfrm>
              <a:off x="1566" y="43840"/>
              <a:ext cx="1826710" cy="1096026"/>
            </a:xfrm>
            <a:prstGeom prst="ellipse">
              <a:avLst/>
            </a:prstGeom>
            <a:sp3d prstMaterial="plastic">
              <a:bevelT w="120900" h="88900"/>
              <a:bevelB w="88900" h="31750" prst="angle"/>
            </a:sp3d>
          </p:spPr>
          <p:style>
            <a:lnRef idx="2">
              <a:schemeClr val="accent5"/>
            </a:lnRef>
            <a:fillRef idx="1">
              <a:schemeClr val="lt1"/>
            </a:fillRef>
            <a:effectRef idx="0">
              <a:schemeClr val="accent5"/>
            </a:effectRef>
            <a:fontRef idx="minor">
              <a:schemeClr val="dk1"/>
            </a:fontRef>
          </p:style>
        </p:sp>
        <p:sp>
          <p:nvSpPr>
            <p:cNvPr id="30" name="Овал 4">
              <a:extLst>
                <a:ext uri="{FF2B5EF4-FFF2-40B4-BE49-F238E27FC236}">
                  <a16:creationId xmlns:a16="http://schemas.microsoft.com/office/drawing/2014/main" id="{6B33E22C-94F1-451E-9F29-4F515527300E}"/>
                </a:ext>
              </a:extLst>
            </p:cNvPr>
            <p:cNvSpPr txBox="1"/>
            <p:nvPr/>
          </p:nvSpPr>
          <p:spPr>
            <a:xfrm>
              <a:off x="269081" y="204349"/>
              <a:ext cx="1291680" cy="77500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kern="1200" dirty="0">
                  <a:latin typeface="Arial Black" panose="020B0A04020102020204" pitchFamily="34" charset="0"/>
                </a:rPr>
                <a:t>КОГО</a:t>
              </a:r>
              <a:r>
                <a:rPr lang="ru-RU" sz="2500" kern="1200" dirty="0">
                  <a:latin typeface="Arial Black" panose="020B0A04020102020204" pitchFamily="34" charset="0"/>
                </a:rPr>
                <a:t>?</a:t>
              </a:r>
            </a:p>
          </p:txBody>
        </p:sp>
      </p:grpSp>
      <p:grpSp>
        <p:nvGrpSpPr>
          <p:cNvPr id="34" name="Группа 33">
            <a:extLst>
              <a:ext uri="{FF2B5EF4-FFF2-40B4-BE49-F238E27FC236}">
                <a16:creationId xmlns:a16="http://schemas.microsoft.com/office/drawing/2014/main" id="{211C69C3-E3AE-4FB0-9DEE-A41472E7BBA2}"/>
              </a:ext>
            </a:extLst>
          </p:cNvPr>
          <p:cNvGrpSpPr/>
          <p:nvPr/>
        </p:nvGrpSpPr>
        <p:grpSpPr>
          <a:xfrm>
            <a:off x="2620011" y="5049660"/>
            <a:ext cx="1826710" cy="1096026"/>
            <a:chOff x="1566" y="43840"/>
            <a:chExt cx="1826710" cy="1096026"/>
          </a:xfrm>
          <a:scene3d>
            <a:camera prst="orthographicFront"/>
            <a:lightRig rig="flat" dir="t"/>
          </a:scene3d>
        </p:grpSpPr>
        <p:sp>
          <p:nvSpPr>
            <p:cNvPr id="35" name="Овал 34">
              <a:extLst>
                <a:ext uri="{FF2B5EF4-FFF2-40B4-BE49-F238E27FC236}">
                  <a16:creationId xmlns:a16="http://schemas.microsoft.com/office/drawing/2014/main" id="{EA62FB2A-B063-4F1E-9855-989A3B6B29F1}"/>
                </a:ext>
              </a:extLst>
            </p:cNvPr>
            <p:cNvSpPr/>
            <p:nvPr/>
          </p:nvSpPr>
          <p:spPr>
            <a:xfrm>
              <a:off x="1566" y="43840"/>
              <a:ext cx="1826710" cy="1096026"/>
            </a:xfrm>
            <a:prstGeom prst="ellipse">
              <a:avLst/>
            </a:prstGeom>
            <a:sp3d prstMaterial="plastic">
              <a:bevelT w="120900" h="88900"/>
              <a:bevelB w="88900" h="31750" prst="angle"/>
            </a:sp3d>
          </p:spPr>
          <p:style>
            <a:lnRef idx="2">
              <a:schemeClr val="accent5"/>
            </a:lnRef>
            <a:fillRef idx="1">
              <a:schemeClr val="lt1"/>
            </a:fillRef>
            <a:effectRef idx="0">
              <a:schemeClr val="accent5"/>
            </a:effectRef>
            <a:fontRef idx="minor">
              <a:schemeClr val="dk1"/>
            </a:fontRef>
          </p:style>
        </p:sp>
        <p:sp>
          <p:nvSpPr>
            <p:cNvPr id="36" name="Овал 4">
              <a:extLst>
                <a:ext uri="{FF2B5EF4-FFF2-40B4-BE49-F238E27FC236}">
                  <a16:creationId xmlns:a16="http://schemas.microsoft.com/office/drawing/2014/main" id="{8C6BA0C6-1AAB-4834-B3F0-52E7C938BB0A}"/>
                </a:ext>
              </a:extLst>
            </p:cNvPr>
            <p:cNvSpPr txBox="1"/>
            <p:nvPr/>
          </p:nvSpPr>
          <p:spPr>
            <a:xfrm>
              <a:off x="269081" y="204349"/>
              <a:ext cx="1291680" cy="77500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kern="1200" dirty="0">
                  <a:latin typeface="Arial Black" panose="020B0A04020102020204" pitchFamily="34" charset="0"/>
                </a:rPr>
                <a:t>О ЧЕМ</a:t>
              </a:r>
              <a:r>
                <a:rPr lang="ru-RU" sz="2500" kern="1200" dirty="0">
                  <a:latin typeface="Arial Black" panose="020B0A04020102020204" pitchFamily="34" charset="0"/>
                </a:rPr>
                <a:t>?</a:t>
              </a:r>
            </a:p>
          </p:txBody>
        </p:sp>
      </p:grpSp>
      <p:sp>
        <p:nvSpPr>
          <p:cNvPr id="37" name="Прямоугольник 36">
            <a:extLst>
              <a:ext uri="{FF2B5EF4-FFF2-40B4-BE49-F238E27FC236}">
                <a16:creationId xmlns:a16="http://schemas.microsoft.com/office/drawing/2014/main" id="{94A85696-DFF4-4827-AE40-5119B24E6E1A}"/>
              </a:ext>
            </a:extLst>
          </p:cNvPr>
          <p:cNvSpPr/>
          <p:nvPr/>
        </p:nvSpPr>
        <p:spPr>
          <a:xfrm>
            <a:off x="6050429" y="3941383"/>
            <a:ext cx="6096000" cy="1004186"/>
          </a:xfrm>
          <a:prstGeom prst="rect">
            <a:avLst/>
          </a:prstGeom>
        </p:spPr>
        <p:txBody>
          <a:bodyPr>
            <a:spAutoFit/>
          </a:bodyPr>
          <a:lstStyle/>
          <a:p>
            <a:pPr algn="ctr">
              <a:lnSpc>
                <a:spcPct val="107000"/>
              </a:lnSpc>
            </a:pPr>
            <a:r>
              <a:rPr lang="ru-RU" sz="1400" b="1" dirty="0">
                <a:solidFill>
                  <a:srgbClr val="990033"/>
                </a:solidFill>
                <a:latin typeface="Calibri" panose="020F0502020204030204" pitchFamily="34" charset="0"/>
                <a:ea typeface="Times New Roman" panose="02020603050405020304" pitchFamily="18" charset="0"/>
                <a:cs typeface="Times New Roman" panose="02020603050405020304" pitchFamily="18" charset="0"/>
              </a:rPr>
              <a:t>Руководство аудиторской организации, </a:t>
            </a:r>
          </a:p>
          <a:p>
            <a:pPr algn="ctr">
              <a:lnSpc>
                <a:spcPct val="107000"/>
              </a:lnSpc>
            </a:pPr>
            <a:r>
              <a:rPr lang="ru-RU" sz="1400" b="1" dirty="0">
                <a:solidFill>
                  <a:srgbClr val="990033"/>
                </a:solidFill>
                <a:latin typeface="Calibri" panose="020F0502020204030204" pitchFamily="34" charset="0"/>
                <a:ea typeface="Times New Roman" panose="02020603050405020304" pitchFamily="18" charset="0"/>
                <a:cs typeface="Times New Roman" panose="02020603050405020304" pitchFamily="18" charset="0"/>
              </a:rPr>
              <a:t>аудитор–индивидуальный предприниматель </a:t>
            </a:r>
          </a:p>
          <a:p>
            <a:pPr algn="ctr">
              <a:lnSpc>
                <a:spcPct val="107000"/>
              </a:lnSpc>
            </a:pPr>
            <a:r>
              <a:rPr lang="ru-RU" sz="1400" b="1" dirty="0">
                <a:solidFill>
                  <a:srgbClr val="990033"/>
                </a:solidFill>
                <a:latin typeface="Calibri" panose="020F0502020204030204" pitchFamily="34" charset="0"/>
                <a:ea typeface="Times New Roman" panose="02020603050405020304" pitchFamily="18" charset="0"/>
                <a:cs typeface="Times New Roman" panose="02020603050405020304" pitchFamily="18" charset="0"/>
              </a:rPr>
              <a:t>обязаны обеспечить своевременное устранение выявленных недостатков и выполнение мероприятий по недопущению их в будущем.</a:t>
            </a:r>
          </a:p>
        </p:txBody>
      </p:sp>
      <p:graphicFrame>
        <p:nvGraphicFramePr>
          <p:cNvPr id="38" name="Схема 37">
            <a:extLst>
              <a:ext uri="{FF2B5EF4-FFF2-40B4-BE49-F238E27FC236}">
                <a16:creationId xmlns:a16="http://schemas.microsoft.com/office/drawing/2014/main" id="{FA886CDD-3D98-4D18-B433-AF1612476DF9}"/>
              </a:ext>
            </a:extLst>
          </p:cNvPr>
          <p:cNvGraphicFramePr/>
          <p:nvPr>
            <p:extLst>
              <p:ext uri="{D42A27DB-BD31-4B8C-83A1-F6EECF244321}">
                <p14:modId xmlns:p14="http://schemas.microsoft.com/office/powerpoint/2010/main" val="1196821468"/>
              </p:ext>
            </p:extLst>
          </p:nvPr>
        </p:nvGraphicFramePr>
        <p:xfrm>
          <a:off x="245143" y="4643021"/>
          <a:ext cx="994675" cy="1957093"/>
        </p:xfrm>
        <a:graphic>
          <a:graphicData uri="http://schemas.openxmlformats.org/drawingml/2006/diagram">
            <dgm:relIds xmlns:dgm="http://schemas.openxmlformats.org/drawingml/2006/diagram" xmlns:r="http://schemas.openxmlformats.org/officeDocument/2006/relationships" r:dm="rId21" r:lo="rId22" r:qs="rId23" r:cs="rId24"/>
          </a:graphicData>
        </a:graphic>
      </p:graphicFrame>
    </p:spTree>
    <p:extLst>
      <p:ext uri="{BB962C8B-B14F-4D97-AF65-F5344CB8AC3E}">
        <p14:creationId xmlns:p14="http://schemas.microsoft.com/office/powerpoint/2010/main" val="199891739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166371"/>
            <a:ext cx="1105384" cy="920050"/>
          </a:xfrm>
          <a:prstGeom prst="rect">
            <a:avLst/>
          </a:prstGeom>
        </p:spPr>
      </p:pic>
      <p:sp>
        <p:nvSpPr>
          <p:cNvPr id="11" name="Номер слайда 10"/>
          <p:cNvSpPr>
            <a:spLocks noGrp="1"/>
          </p:cNvSpPr>
          <p:nvPr>
            <p:ph type="sldNum" sz="quarter" idx="12"/>
          </p:nvPr>
        </p:nvSpPr>
        <p:spPr/>
        <p:txBody>
          <a:bodyPr/>
          <a:lstStyle/>
          <a:p>
            <a:fld id="{DCA76B31-08E0-4C3E-A5E7-C17239BFB4A2}" type="slidenum">
              <a:rPr lang="ru-RU" smtClean="0"/>
              <a:t>89</a:t>
            </a:fld>
            <a:endParaRPr lang="ru-RU" dirty="0"/>
          </a:p>
        </p:txBody>
      </p:sp>
      <p:grpSp>
        <p:nvGrpSpPr>
          <p:cNvPr id="9" name="Группа 8">
            <a:extLst>
              <a:ext uri="{FF2B5EF4-FFF2-40B4-BE49-F238E27FC236}">
                <a16:creationId xmlns:a16="http://schemas.microsoft.com/office/drawing/2014/main" id="{EFC83D2F-29DF-4AF4-8764-9012DECE3220}"/>
              </a:ext>
            </a:extLst>
          </p:cNvPr>
          <p:cNvGrpSpPr/>
          <p:nvPr/>
        </p:nvGrpSpPr>
        <p:grpSpPr>
          <a:xfrm>
            <a:off x="8026450" y="405600"/>
            <a:ext cx="4119979" cy="573293"/>
            <a:chOff x="5097602" y="3424352"/>
            <a:chExt cx="4242782" cy="1325869"/>
          </a:xfrm>
        </p:grpSpPr>
        <p:sp>
          <p:nvSpPr>
            <p:cNvPr id="12" name="Прямоугольник 11">
              <a:extLst>
                <a:ext uri="{FF2B5EF4-FFF2-40B4-BE49-F238E27FC236}">
                  <a16:creationId xmlns:a16="http://schemas.microsoft.com/office/drawing/2014/main" id="{D2AC8537-80FC-4363-979F-E24305D61083}"/>
                </a:ext>
              </a:extLst>
            </p:cNvPr>
            <p:cNvSpPr/>
            <p:nvPr/>
          </p:nvSpPr>
          <p:spPr>
            <a:xfrm>
              <a:off x="5097602" y="3424352"/>
              <a:ext cx="4242782" cy="1325869"/>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4" name="TextBox 13">
              <a:extLst>
                <a:ext uri="{FF2B5EF4-FFF2-40B4-BE49-F238E27FC236}">
                  <a16:creationId xmlns:a16="http://schemas.microsoft.com/office/drawing/2014/main" id="{60513F57-38AA-423A-8662-93078307C139}"/>
                </a:ext>
              </a:extLst>
            </p:cNvPr>
            <p:cNvSpPr txBox="1"/>
            <p:nvPr/>
          </p:nvSpPr>
          <p:spPr>
            <a:xfrm>
              <a:off x="5097602" y="3424352"/>
              <a:ext cx="4242782" cy="13258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98056"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dirty="0">
                  <a:latin typeface="+mn-lt"/>
                </a:rPr>
                <a:t>Внутренний мониторинг</a:t>
              </a:r>
            </a:p>
          </p:txBody>
        </p:sp>
      </p:grpSp>
      <p:sp>
        <p:nvSpPr>
          <p:cNvPr id="15" name="Прямоугольник 14">
            <a:extLst>
              <a:ext uri="{FF2B5EF4-FFF2-40B4-BE49-F238E27FC236}">
                <a16:creationId xmlns:a16="http://schemas.microsoft.com/office/drawing/2014/main" id="{978BA4E0-FCD8-4AB4-930A-5E91B8122A74}"/>
              </a:ext>
            </a:extLst>
          </p:cNvPr>
          <p:cNvSpPr/>
          <p:nvPr/>
        </p:nvSpPr>
        <p:spPr>
          <a:xfrm>
            <a:off x="8149998" y="472797"/>
            <a:ext cx="460602" cy="438898"/>
          </a:xfrm>
          <a:prstGeom prst="rect">
            <a:avLst/>
          </a:prstGeom>
          <a: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l="-2000" r="-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ru-RU" dirty="0"/>
          </a:p>
        </p:txBody>
      </p:sp>
      <p:graphicFrame>
        <p:nvGraphicFramePr>
          <p:cNvPr id="8" name="Схема 7">
            <a:extLst>
              <a:ext uri="{FF2B5EF4-FFF2-40B4-BE49-F238E27FC236}">
                <a16:creationId xmlns:a16="http://schemas.microsoft.com/office/drawing/2014/main" id="{61267D70-953A-49D2-9B46-B9D22351FED7}"/>
              </a:ext>
            </a:extLst>
          </p:cNvPr>
          <p:cNvGraphicFramePr/>
          <p:nvPr>
            <p:extLst>
              <p:ext uri="{D42A27DB-BD31-4B8C-83A1-F6EECF244321}">
                <p14:modId xmlns:p14="http://schemas.microsoft.com/office/powerpoint/2010/main" val="336249872"/>
              </p:ext>
            </p:extLst>
          </p:nvPr>
        </p:nvGraphicFramePr>
        <p:xfrm>
          <a:off x="9081857" y="1022201"/>
          <a:ext cx="2061933" cy="113099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32" name="Схема 31">
            <a:extLst>
              <a:ext uri="{FF2B5EF4-FFF2-40B4-BE49-F238E27FC236}">
                <a16:creationId xmlns:a16="http://schemas.microsoft.com/office/drawing/2014/main" id="{CFBDB017-64CB-4521-924C-D83F901BE474}"/>
              </a:ext>
            </a:extLst>
          </p:cNvPr>
          <p:cNvGraphicFramePr/>
          <p:nvPr>
            <p:extLst>
              <p:ext uri="{D42A27DB-BD31-4B8C-83A1-F6EECF244321}">
                <p14:modId xmlns:p14="http://schemas.microsoft.com/office/powerpoint/2010/main" val="1395417960"/>
              </p:ext>
            </p:extLst>
          </p:nvPr>
        </p:nvGraphicFramePr>
        <p:xfrm>
          <a:off x="838200" y="520865"/>
          <a:ext cx="10574045" cy="6329336"/>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33" name="Схема 32">
            <a:extLst>
              <a:ext uri="{FF2B5EF4-FFF2-40B4-BE49-F238E27FC236}">
                <a16:creationId xmlns:a16="http://schemas.microsoft.com/office/drawing/2014/main" id="{DD777EA0-F4CD-4D03-90B0-B38712B759F8}"/>
              </a:ext>
            </a:extLst>
          </p:cNvPr>
          <p:cNvGraphicFramePr/>
          <p:nvPr>
            <p:extLst>
              <p:ext uri="{D42A27DB-BD31-4B8C-83A1-F6EECF244321}">
                <p14:modId xmlns:p14="http://schemas.microsoft.com/office/powerpoint/2010/main" val="2925512266"/>
              </p:ext>
            </p:extLst>
          </p:nvPr>
        </p:nvGraphicFramePr>
        <p:xfrm>
          <a:off x="104016" y="4291830"/>
          <a:ext cx="1039328" cy="2429645"/>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Tree>
    <p:extLst>
      <p:ext uri="{BB962C8B-B14F-4D97-AF65-F5344CB8AC3E}">
        <p14:creationId xmlns:p14="http://schemas.microsoft.com/office/powerpoint/2010/main" val="2648741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166371"/>
            <a:ext cx="1105384" cy="920050"/>
          </a:xfrm>
          <a:prstGeom prst="rect">
            <a:avLst/>
          </a:prstGeom>
        </p:spPr>
      </p:pic>
      <p:sp>
        <p:nvSpPr>
          <p:cNvPr id="11" name="Номер слайда 10"/>
          <p:cNvSpPr>
            <a:spLocks noGrp="1"/>
          </p:cNvSpPr>
          <p:nvPr>
            <p:ph type="sldNum" sz="quarter" idx="12"/>
          </p:nvPr>
        </p:nvSpPr>
        <p:spPr/>
        <p:txBody>
          <a:bodyPr/>
          <a:lstStyle/>
          <a:p>
            <a:fld id="{DCA76B31-08E0-4C3E-A5E7-C17239BFB4A2}" type="slidenum">
              <a:rPr lang="ru-RU" smtClean="0"/>
              <a:t>9</a:t>
            </a:fld>
            <a:endParaRPr lang="ru-RU" dirty="0"/>
          </a:p>
        </p:txBody>
      </p:sp>
      <p:sp>
        <p:nvSpPr>
          <p:cNvPr id="13" name="Прямоугольник 12">
            <a:extLst>
              <a:ext uri="{FF2B5EF4-FFF2-40B4-BE49-F238E27FC236}">
                <a16:creationId xmlns:a16="http://schemas.microsoft.com/office/drawing/2014/main" id="{1A726E31-4F38-4EF4-BF98-99121B94711E}"/>
              </a:ext>
            </a:extLst>
          </p:cNvPr>
          <p:cNvSpPr/>
          <p:nvPr/>
        </p:nvSpPr>
        <p:spPr>
          <a:xfrm rot="10800000" flipV="1">
            <a:off x="250935" y="1762595"/>
            <a:ext cx="2452064" cy="523220"/>
          </a:xfrm>
          <a:prstGeom prst="rect">
            <a:avLst/>
          </a:prstGeom>
          <a:ln>
            <a:solidFill>
              <a:schemeClr val="bg1"/>
            </a:solidFill>
          </a:ln>
        </p:spPr>
        <p:txBody>
          <a:bodyPr wrap="square">
            <a:spAutoFit/>
          </a:bodyPr>
          <a:lstStyle/>
          <a:p>
            <a:pPr algn="ctr"/>
            <a:r>
              <a:rPr lang="ru-RU" sz="1400" b="1" dirty="0">
                <a:solidFill>
                  <a:srgbClr val="0070C0"/>
                </a:solidFill>
                <a:latin typeface="Times New Roman" panose="02020603050405020304" pitchFamily="18" charset="0"/>
              </a:rPr>
              <a:t>КАКОЕ ПРИЛОЖЕНИЕ ЗАПОЛНЯТЬ</a:t>
            </a:r>
          </a:p>
        </p:txBody>
      </p:sp>
      <p:sp>
        <p:nvSpPr>
          <p:cNvPr id="21" name="Прямоугольник 20">
            <a:extLst>
              <a:ext uri="{FF2B5EF4-FFF2-40B4-BE49-F238E27FC236}">
                <a16:creationId xmlns:a16="http://schemas.microsoft.com/office/drawing/2014/main" id="{09742E34-626E-4753-AC17-EAEB2BC7FF8E}"/>
              </a:ext>
            </a:extLst>
          </p:cNvPr>
          <p:cNvSpPr/>
          <p:nvPr/>
        </p:nvSpPr>
        <p:spPr>
          <a:xfrm>
            <a:off x="2217052" y="812296"/>
            <a:ext cx="9286043" cy="369332"/>
          </a:xfrm>
          <a:prstGeom prst="rect">
            <a:avLst/>
          </a:prstGeom>
        </p:spPr>
        <p:txBody>
          <a:bodyPr wrap="square">
            <a:spAutoFit/>
          </a:bodyPr>
          <a:lstStyle/>
          <a:p>
            <a:pPr>
              <a:spcAft>
                <a:spcPts val="0"/>
              </a:spcAft>
            </a:pPr>
            <a:endParaRPr lang="ru-RU" dirty="0">
              <a:latin typeface="Arial" panose="020B0604020202020204" pitchFamily="34" charset="0"/>
              <a:ea typeface="Times New Roman" panose="02020603050405020304" pitchFamily="18" charset="0"/>
            </a:endParaRPr>
          </a:p>
        </p:txBody>
      </p:sp>
      <p:sp>
        <p:nvSpPr>
          <p:cNvPr id="22" name="Прямоугольник 21">
            <a:extLst>
              <a:ext uri="{FF2B5EF4-FFF2-40B4-BE49-F238E27FC236}">
                <a16:creationId xmlns:a16="http://schemas.microsoft.com/office/drawing/2014/main" id="{4AD4B733-FA0C-4934-9312-BFD4572EEF89}"/>
              </a:ext>
            </a:extLst>
          </p:cNvPr>
          <p:cNvSpPr/>
          <p:nvPr/>
        </p:nvSpPr>
        <p:spPr>
          <a:xfrm>
            <a:off x="2655022" y="996962"/>
            <a:ext cx="8948093" cy="2031325"/>
          </a:xfrm>
          <a:prstGeom prst="rect">
            <a:avLst/>
          </a:prstGeom>
        </p:spPr>
        <p:txBody>
          <a:bodyPr wrap="square">
            <a:spAutoFit/>
          </a:bodyPr>
          <a:lstStyle/>
          <a:p>
            <a:pPr algn="just">
              <a:spcAft>
                <a:spcPts val="0"/>
              </a:spcAft>
            </a:pPr>
            <a:r>
              <a:rPr lang="ru-RU" sz="1600" dirty="0">
                <a:latin typeface="Times New Roman" panose="02020603050405020304" pitchFamily="18" charset="0"/>
                <a:ea typeface="Tahoma" panose="020B0604030504040204" pitchFamily="34" charset="0"/>
                <a:cs typeface="Times New Roman" panose="02020603050405020304" pitchFamily="18" charset="0"/>
              </a:rPr>
              <a:t>Аудиторские организации и аудиторы–индивидуальные предприниматели у которых имеются работники, с которыми заключены трудовые договоры предоставляют сведения о системе внутренней оценки качества работы в виде самооценки по форме согласно приложению 1.</a:t>
            </a:r>
          </a:p>
          <a:p>
            <a:pPr algn="just">
              <a:spcAft>
                <a:spcPts val="0"/>
              </a:spcAft>
            </a:pPr>
            <a:endParaRPr lang="ru-RU" sz="1600" dirty="0">
              <a:latin typeface="Times New Roman" panose="02020603050405020304" pitchFamily="18" charset="0"/>
              <a:ea typeface="Tahoma" panose="020B0604030504040204" pitchFamily="34" charset="0"/>
              <a:cs typeface="Times New Roman" panose="02020603050405020304" pitchFamily="18" charset="0"/>
            </a:endParaRPr>
          </a:p>
          <a:p>
            <a:pPr algn="just">
              <a:spcAft>
                <a:spcPts val="0"/>
              </a:spcAft>
            </a:pPr>
            <a:r>
              <a:rPr lang="ru-RU" sz="1600" dirty="0">
                <a:latin typeface="Times New Roman" panose="02020603050405020304" pitchFamily="18" charset="0"/>
                <a:ea typeface="Tahoma" panose="020B0604030504040204" pitchFamily="34" charset="0"/>
                <a:cs typeface="Times New Roman" panose="02020603050405020304" pitchFamily="18" charset="0"/>
              </a:rPr>
              <a:t>Аудиторы–индивидуальные предприниматели у которых отсутствуют работники, с которыми заключены трудовые договоры предоставляют сведения о системе внутренней оценки качества работы в виде самооценки по форме согласно приложению 2.</a:t>
            </a:r>
          </a:p>
          <a:p>
            <a:pPr>
              <a:spcAft>
                <a:spcPts val="0"/>
              </a:spcAft>
            </a:pPr>
            <a:endParaRPr lang="ru-RU" sz="1400" i="1"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id="{3666EC26-924F-4AC5-8BBF-64F6DDE3F5DA}"/>
              </a:ext>
            </a:extLst>
          </p:cNvPr>
          <p:cNvSpPr txBox="1"/>
          <p:nvPr/>
        </p:nvSpPr>
        <p:spPr>
          <a:xfrm>
            <a:off x="2217052" y="297320"/>
            <a:ext cx="7424097" cy="553998"/>
          </a:xfrm>
          <a:prstGeom prst="rect">
            <a:avLst/>
          </a:prstGeom>
          <a:noFill/>
        </p:spPr>
        <p:txBody>
          <a:bodyPr wrap="square" rtlCol="0">
            <a:spAutoFit/>
          </a:bodyPr>
          <a:lstStyle/>
          <a:p>
            <a:pPr algn="ctr"/>
            <a:r>
              <a:rPr lang="ru-RU" sz="1600" b="1" dirty="0">
                <a:solidFill>
                  <a:srgbClr val="A62639"/>
                </a:solidFill>
                <a:latin typeface="Arial" panose="020B0604020202020204" pitchFamily="34" charset="0"/>
                <a:ea typeface="Helvetica Neue" panose="02000503000000020004" pitchFamily="2" charset="0"/>
                <a:cs typeface="Arial" panose="020B0604020202020204" pitchFamily="34" charset="0"/>
              </a:rPr>
              <a:t>ФОРМА САМООЦЕНКИ</a:t>
            </a:r>
          </a:p>
          <a:p>
            <a:endParaRPr lang="x-none" sz="1400" dirty="0">
              <a:solidFill>
                <a:srgbClr val="A62639"/>
              </a:solidFill>
              <a:latin typeface="Arial" panose="020B0604020202020204" pitchFamily="34" charset="0"/>
              <a:ea typeface="Helvetica Neue" panose="02000503000000020004" pitchFamily="2" charset="0"/>
              <a:cs typeface="Arial" panose="020B0604020202020204" pitchFamily="34" charset="0"/>
            </a:endParaRPr>
          </a:p>
        </p:txBody>
      </p:sp>
      <p:sp>
        <p:nvSpPr>
          <p:cNvPr id="9" name="Прямоугольник 8">
            <a:extLst>
              <a:ext uri="{FF2B5EF4-FFF2-40B4-BE49-F238E27FC236}">
                <a16:creationId xmlns:a16="http://schemas.microsoft.com/office/drawing/2014/main" id="{75F106DE-39AA-480B-8B02-37991CD060B3}"/>
              </a:ext>
            </a:extLst>
          </p:cNvPr>
          <p:cNvSpPr/>
          <p:nvPr/>
        </p:nvSpPr>
        <p:spPr>
          <a:xfrm>
            <a:off x="727969" y="3898914"/>
            <a:ext cx="1365310" cy="738664"/>
          </a:xfrm>
          <a:prstGeom prst="rect">
            <a:avLst/>
          </a:prstGeom>
          <a:ln>
            <a:solidFill>
              <a:schemeClr val="bg1"/>
            </a:solidFill>
          </a:ln>
        </p:spPr>
        <p:txBody>
          <a:bodyPr wrap="square">
            <a:spAutoFit/>
          </a:bodyPr>
          <a:lstStyle/>
          <a:p>
            <a:pPr algn="ctr"/>
            <a:r>
              <a:rPr lang="ru-RU" sz="1400" b="1" dirty="0">
                <a:solidFill>
                  <a:srgbClr val="0070C0"/>
                </a:solidFill>
                <a:latin typeface="Times New Roman" panose="02020603050405020304" pitchFamily="18" charset="0"/>
              </a:rPr>
              <a:t>КАК </a:t>
            </a:r>
          </a:p>
          <a:p>
            <a:pPr algn="ctr"/>
            <a:r>
              <a:rPr lang="ru-RU" sz="1400" b="1" dirty="0">
                <a:solidFill>
                  <a:srgbClr val="0070C0"/>
                </a:solidFill>
                <a:latin typeface="Times New Roman" panose="02020603050405020304" pitchFamily="18" charset="0"/>
              </a:rPr>
              <a:t>СЕБЯ ОЦЕНИТЬ</a:t>
            </a:r>
            <a:endParaRPr lang="ru-RU" sz="1400" b="1" dirty="0">
              <a:solidFill>
                <a:srgbClr val="0070C0"/>
              </a:solidFill>
            </a:endParaRPr>
          </a:p>
        </p:txBody>
      </p:sp>
      <p:sp>
        <p:nvSpPr>
          <p:cNvPr id="14" name="Прямоугольник 13">
            <a:extLst>
              <a:ext uri="{FF2B5EF4-FFF2-40B4-BE49-F238E27FC236}">
                <a16:creationId xmlns:a16="http://schemas.microsoft.com/office/drawing/2014/main" id="{61ECD1E2-5111-4A9E-AE2B-DC1F0CF01E0F}"/>
              </a:ext>
            </a:extLst>
          </p:cNvPr>
          <p:cNvSpPr/>
          <p:nvPr/>
        </p:nvSpPr>
        <p:spPr>
          <a:xfrm>
            <a:off x="2702999" y="3028287"/>
            <a:ext cx="3120750" cy="1279196"/>
          </a:xfrm>
          <a:prstGeom prst="rect">
            <a:avLst/>
          </a:prstGeom>
        </p:spPr>
        <p:txBody>
          <a:bodyPr wrap="square">
            <a:spAutoFit/>
          </a:bodyPr>
          <a:lstStyle/>
          <a:p>
            <a:pPr lvl="0" algn="just">
              <a:lnSpc>
                <a:spcPct val="115000"/>
              </a:lnSpc>
              <a:spcAft>
                <a:spcPts val="600"/>
              </a:spcAft>
            </a:pPr>
            <a:r>
              <a:rPr lang="ru-RU" sz="1600" dirty="0">
                <a:latin typeface="Times New Roman" panose="02020603050405020304" pitchFamily="18" charset="0"/>
                <a:ea typeface="Calibri" panose="020F0502020204030204" pitchFamily="34" charset="0"/>
                <a:cs typeface="Times New Roman" panose="02020603050405020304" pitchFamily="18" charset="0"/>
              </a:rPr>
              <a:t>4. В графе 3 формы указывается:</a:t>
            </a:r>
          </a:p>
          <a:p>
            <a:pPr lvl="0" algn="just">
              <a:lnSpc>
                <a:spcPct val="115000"/>
              </a:lnSpc>
              <a:spcAft>
                <a:spcPts val="600"/>
              </a:spcAft>
            </a:pPr>
            <a:r>
              <a:rPr lang="ru-RU" sz="1600" b="1" dirty="0">
                <a:solidFill>
                  <a:srgbClr val="008000"/>
                </a:solidFill>
                <a:latin typeface="Times New Roman" panose="02020603050405020304" pitchFamily="18" charset="0"/>
                <a:ea typeface="Calibri" panose="020F0502020204030204" pitchFamily="34" charset="0"/>
                <a:cs typeface="Times New Roman" panose="02020603050405020304" pitchFamily="18" charset="0"/>
              </a:rPr>
              <a:t> </a:t>
            </a:r>
            <a:r>
              <a:rPr lang="ru-RU" sz="1600" b="1" dirty="0">
                <a:solidFill>
                  <a:srgbClr val="3366CC"/>
                </a:solidFill>
                <a:latin typeface="Times New Roman" panose="02020603050405020304" pitchFamily="18" charset="0"/>
                <a:ea typeface="Calibri" panose="020F0502020204030204" pitchFamily="34" charset="0"/>
                <a:cs typeface="Times New Roman" panose="02020603050405020304" pitchFamily="18" charset="0"/>
              </a:rPr>
              <a:t>«выполнено»</a:t>
            </a:r>
            <a:r>
              <a:rPr lang="ru-RU" sz="1600" dirty="0">
                <a:latin typeface="Times New Roman" panose="02020603050405020304" pitchFamily="18" charset="0"/>
                <a:ea typeface="Calibri" panose="020F0502020204030204" pitchFamily="34" charset="0"/>
                <a:cs typeface="Times New Roman" panose="02020603050405020304" pitchFamily="18" charset="0"/>
              </a:rPr>
              <a:t>, если принципы и процедуры системы оценки качества</a:t>
            </a:r>
            <a:endParaRPr lang="ru-RU" sz="1400" dirty="0">
              <a:latin typeface="Times New Roman" panose="02020603050405020304" pitchFamily="18" charset="0"/>
              <a:cs typeface="Times New Roman" panose="02020603050405020304" pitchFamily="18" charset="0"/>
            </a:endParaRPr>
          </a:p>
        </p:txBody>
      </p:sp>
      <p:graphicFrame>
        <p:nvGraphicFramePr>
          <p:cNvPr id="15" name="Схема 14">
            <a:extLst>
              <a:ext uri="{FF2B5EF4-FFF2-40B4-BE49-F238E27FC236}">
                <a16:creationId xmlns:a16="http://schemas.microsoft.com/office/drawing/2014/main" id="{6ADB2212-AED6-4BB9-913E-578D57E20A06}"/>
              </a:ext>
            </a:extLst>
          </p:cNvPr>
          <p:cNvGraphicFramePr/>
          <p:nvPr>
            <p:extLst>
              <p:ext uri="{D42A27DB-BD31-4B8C-83A1-F6EECF244321}">
                <p14:modId xmlns:p14="http://schemas.microsoft.com/office/powerpoint/2010/main" val="1087371105"/>
              </p:ext>
            </p:extLst>
          </p:nvPr>
        </p:nvGraphicFramePr>
        <p:xfrm>
          <a:off x="6261719" y="2552984"/>
          <a:ext cx="4621709" cy="18592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Прямоугольник 16">
            <a:extLst>
              <a:ext uri="{FF2B5EF4-FFF2-40B4-BE49-F238E27FC236}">
                <a16:creationId xmlns:a16="http://schemas.microsoft.com/office/drawing/2014/main" id="{F812C4FF-176A-485E-BCCE-E20FB4B92396}"/>
              </a:ext>
            </a:extLst>
          </p:cNvPr>
          <p:cNvSpPr/>
          <p:nvPr/>
        </p:nvSpPr>
        <p:spPr>
          <a:xfrm>
            <a:off x="2655022" y="4412201"/>
            <a:ext cx="3168726" cy="1202252"/>
          </a:xfrm>
          <a:prstGeom prst="rect">
            <a:avLst/>
          </a:prstGeom>
        </p:spPr>
        <p:txBody>
          <a:bodyPr wrap="square">
            <a:spAutoFit/>
          </a:bodyPr>
          <a:lstStyle/>
          <a:p>
            <a:pPr lvl="0">
              <a:lnSpc>
                <a:spcPct val="115000"/>
              </a:lnSpc>
              <a:spcAft>
                <a:spcPts val="600"/>
              </a:spcAft>
            </a:pPr>
            <a:r>
              <a:rPr lang="ru-RU" sz="1600" b="1" dirty="0">
                <a:solidFill>
                  <a:srgbClr val="3366CC"/>
                </a:solidFill>
                <a:latin typeface="Times New Roman" panose="02020603050405020304" pitchFamily="18" charset="0"/>
                <a:ea typeface="Calibri" panose="020F0502020204030204" pitchFamily="34" charset="0"/>
                <a:cs typeface="Times New Roman" panose="02020603050405020304" pitchFamily="18" charset="0"/>
              </a:rPr>
              <a:t>«выполнено частично»</a:t>
            </a:r>
            <a:r>
              <a:rPr lang="ru-RU" sz="1600" dirty="0">
                <a:latin typeface="Times New Roman" panose="02020603050405020304" pitchFamily="18" charset="0"/>
                <a:ea typeface="Calibri" panose="020F0502020204030204" pitchFamily="34" charset="0"/>
                <a:cs typeface="Times New Roman" panose="02020603050405020304" pitchFamily="18" charset="0"/>
              </a:rPr>
              <a:t>, если процедуры </a:t>
            </a:r>
            <a:r>
              <a:rPr lang="ru-RU" sz="1600" i="1" dirty="0">
                <a:latin typeface="Times New Roman" panose="02020603050405020304" pitchFamily="18" charset="0"/>
                <a:ea typeface="Calibri" panose="020F0502020204030204" pitchFamily="34" charset="0"/>
                <a:cs typeface="Times New Roman" panose="02020603050405020304" pitchFamily="18" charset="0"/>
              </a:rPr>
              <a:t>по какому–либо из элементов системы оценки качества</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8" name="Схема 17">
            <a:extLst>
              <a:ext uri="{FF2B5EF4-FFF2-40B4-BE49-F238E27FC236}">
                <a16:creationId xmlns:a16="http://schemas.microsoft.com/office/drawing/2014/main" id="{B9170645-251C-4F2C-84B2-1C01C8490B61}"/>
              </a:ext>
            </a:extLst>
          </p:cNvPr>
          <p:cNvGraphicFramePr/>
          <p:nvPr>
            <p:extLst>
              <p:ext uri="{D42A27DB-BD31-4B8C-83A1-F6EECF244321}">
                <p14:modId xmlns:p14="http://schemas.microsoft.com/office/powerpoint/2010/main" val="3288331676"/>
              </p:ext>
            </p:extLst>
          </p:nvPr>
        </p:nvGraphicFramePr>
        <p:xfrm>
          <a:off x="5871725" y="4307484"/>
          <a:ext cx="5117053" cy="147607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9" name="Прямоугольник 18">
            <a:extLst>
              <a:ext uri="{FF2B5EF4-FFF2-40B4-BE49-F238E27FC236}">
                <a16:creationId xmlns:a16="http://schemas.microsoft.com/office/drawing/2014/main" id="{4A9A18E3-F231-4414-A34E-C4FF15A94191}"/>
              </a:ext>
            </a:extLst>
          </p:cNvPr>
          <p:cNvSpPr/>
          <p:nvPr/>
        </p:nvSpPr>
        <p:spPr>
          <a:xfrm>
            <a:off x="2655022" y="6045704"/>
            <a:ext cx="4473747" cy="635943"/>
          </a:xfrm>
          <a:prstGeom prst="rect">
            <a:avLst/>
          </a:prstGeom>
        </p:spPr>
        <p:txBody>
          <a:bodyPr wrap="square">
            <a:spAutoFit/>
          </a:bodyPr>
          <a:lstStyle/>
          <a:p>
            <a:pPr lvl="0">
              <a:lnSpc>
                <a:spcPct val="115000"/>
              </a:lnSpc>
              <a:spcAft>
                <a:spcPts val="600"/>
              </a:spcAft>
            </a:pPr>
            <a:r>
              <a:rPr lang="ru-RU" sz="1600" b="1" dirty="0">
                <a:solidFill>
                  <a:srgbClr val="3366CC"/>
                </a:solidFill>
                <a:latin typeface="Times New Roman" panose="02020603050405020304" pitchFamily="18" charset="0"/>
                <a:ea typeface="Calibri" panose="020F0502020204030204" pitchFamily="34" charset="0"/>
                <a:cs typeface="Times New Roman" panose="02020603050405020304" pitchFamily="18" charset="0"/>
              </a:rPr>
              <a:t>«не выполнено»</a:t>
            </a:r>
            <a:r>
              <a:rPr lang="ru-RU" sz="1600" dirty="0">
                <a:latin typeface="Times New Roman" panose="02020603050405020304" pitchFamily="18" charset="0"/>
                <a:ea typeface="Calibri" panose="020F0502020204030204" pitchFamily="34" charset="0"/>
                <a:cs typeface="Times New Roman" panose="02020603050405020304" pitchFamily="18" charset="0"/>
              </a:rPr>
              <a:t> указывается в остальных случаях.</a:t>
            </a:r>
          </a:p>
        </p:txBody>
      </p:sp>
    </p:spTree>
    <p:extLst>
      <p:ext uri="{BB962C8B-B14F-4D97-AF65-F5344CB8AC3E}">
        <p14:creationId xmlns:p14="http://schemas.microsoft.com/office/powerpoint/2010/main" val="96008196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166371"/>
            <a:ext cx="1105384" cy="920050"/>
          </a:xfrm>
          <a:prstGeom prst="rect">
            <a:avLst/>
          </a:prstGeom>
        </p:spPr>
      </p:pic>
      <p:sp>
        <p:nvSpPr>
          <p:cNvPr id="11" name="Номер слайда 10"/>
          <p:cNvSpPr>
            <a:spLocks noGrp="1"/>
          </p:cNvSpPr>
          <p:nvPr>
            <p:ph type="sldNum" sz="quarter" idx="12"/>
          </p:nvPr>
        </p:nvSpPr>
        <p:spPr/>
        <p:txBody>
          <a:bodyPr/>
          <a:lstStyle/>
          <a:p>
            <a:fld id="{DCA76B31-08E0-4C3E-A5E7-C17239BFB4A2}" type="slidenum">
              <a:rPr lang="ru-RU" smtClean="0"/>
              <a:t>90</a:t>
            </a:fld>
            <a:endParaRPr lang="ru-RU" dirty="0"/>
          </a:p>
        </p:txBody>
      </p:sp>
      <p:grpSp>
        <p:nvGrpSpPr>
          <p:cNvPr id="9" name="Группа 8">
            <a:extLst>
              <a:ext uri="{FF2B5EF4-FFF2-40B4-BE49-F238E27FC236}">
                <a16:creationId xmlns:a16="http://schemas.microsoft.com/office/drawing/2014/main" id="{EFC83D2F-29DF-4AF4-8764-9012DECE3220}"/>
              </a:ext>
            </a:extLst>
          </p:cNvPr>
          <p:cNvGrpSpPr/>
          <p:nvPr/>
        </p:nvGrpSpPr>
        <p:grpSpPr>
          <a:xfrm>
            <a:off x="8026450" y="405600"/>
            <a:ext cx="4119979" cy="573293"/>
            <a:chOff x="5097602" y="3424352"/>
            <a:chExt cx="4242782" cy="1325869"/>
          </a:xfrm>
        </p:grpSpPr>
        <p:sp>
          <p:nvSpPr>
            <p:cNvPr id="12" name="Прямоугольник 11">
              <a:extLst>
                <a:ext uri="{FF2B5EF4-FFF2-40B4-BE49-F238E27FC236}">
                  <a16:creationId xmlns:a16="http://schemas.microsoft.com/office/drawing/2014/main" id="{D2AC8537-80FC-4363-979F-E24305D61083}"/>
                </a:ext>
              </a:extLst>
            </p:cNvPr>
            <p:cNvSpPr/>
            <p:nvPr/>
          </p:nvSpPr>
          <p:spPr>
            <a:xfrm>
              <a:off x="5097602" y="3424352"/>
              <a:ext cx="4242782" cy="1325869"/>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4" name="TextBox 13">
              <a:extLst>
                <a:ext uri="{FF2B5EF4-FFF2-40B4-BE49-F238E27FC236}">
                  <a16:creationId xmlns:a16="http://schemas.microsoft.com/office/drawing/2014/main" id="{60513F57-38AA-423A-8662-93078307C139}"/>
                </a:ext>
              </a:extLst>
            </p:cNvPr>
            <p:cNvSpPr txBox="1"/>
            <p:nvPr/>
          </p:nvSpPr>
          <p:spPr>
            <a:xfrm>
              <a:off x="5097602" y="3424352"/>
              <a:ext cx="4242782" cy="13258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98056"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dirty="0">
                  <a:latin typeface="+mn-lt"/>
                </a:rPr>
                <a:t>Внутренний мониторинг</a:t>
              </a:r>
            </a:p>
          </p:txBody>
        </p:sp>
      </p:grpSp>
      <p:sp>
        <p:nvSpPr>
          <p:cNvPr id="15" name="Прямоугольник 14">
            <a:extLst>
              <a:ext uri="{FF2B5EF4-FFF2-40B4-BE49-F238E27FC236}">
                <a16:creationId xmlns:a16="http://schemas.microsoft.com/office/drawing/2014/main" id="{978BA4E0-FCD8-4AB4-930A-5E91B8122A74}"/>
              </a:ext>
            </a:extLst>
          </p:cNvPr>
          <p:cNvSpPr/>
          <p:nvPr/>
        </p:nvSpPr>
        <p:spPr>
          <a:xfrm>
            <a:off x="8149998" y="472797"/>
            <a:ext cx="460602" cy="438898"/>
          </a:xfrm>
          <a:prstGeom prst="rect">
            <a:avLst/>
          </a:prstGeom>
          <a: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l="-2000" r="-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ru-RU" dirty="0"/>
          </a:p>
        </p:txBody>
      </p:sp>
      <p:graphicFrame>
        <p:nvGraphicFramePr>
          <p:cNvPr id="8" name="Схема 7">
            <a:extLst>
              <a:ext uri="{FF2B5EF4-FFF2-40B4-BE49-F238E27FC236}">
                <a16:creationId xmlns:a16="http://schemas.microsoft.com/office/drawing/2014/main" id="{61267D70-953A-49D2-9B46-B9D22351FED7}"/>
              </a:ext>
            </a:extLst>
          </p:cNvPr>
          <p:cNvGraphicFramePr/>
          <p:nvPr>
            <p:extLst>
              <p:ext uri="{D42A27DB-BD31-4B8C-83A1-F6EECF244321}">
                <p14:modId xmlns:p14="http://schemas.microsoft.com/office/powerpoint/2010/main" val="2654430142"/>
              </p:ext>
            </p:extLst>
          </p:nvPr>
        </p:nvGraphicFramePr>
        <p:xfrm>
          <a:off x="9081857" y="1022201"/>
          <a:ext cx="2061933" cy="113099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13" name="Diagram group">
            <a:extLst>
              <a:ext uri="{FF2B5EF4-FFF2-40B4-BE49-F238E27FC236}">
                <a16:creationId xmlns:a16="http://schemas.microsoft.com/office/drawing/2014/main" id="{3B81EB71-8FA5-40D1-B34C-65CA54348BCF}"/>
              </a:ext>
            </a:extLst>
          </p:cNvPr>
          <p:cNvGrpSpPr/>
          <p:nvPr/>
        </p:nvGrpSpPr>
        <p:grpSpPr>
          <a:xfrm>
            <a:off x="250935" y="5305018"/>
            <a:ext cx="1377394" cy="1377394"/>
            <a:chOff x="0" y="728"/>
            <a:chExt cx="1377394" cy="1377394"/>
          </a:xfrm>
          <a:scene3d>
            <a:camera prst="orthographicFront">
              <a:rot lat="0" lon="0" rev="0"/>
            </a:camera>
            <a:lightRig rig="balanced" dir="t">
              <a:rot lat="0" lon="0" rev="8700000"/>
            </a:lightRig>
          </a:scene3d>
        </p:grpSpPr>
        <p:grpSp>
          <p:nvGrpSpPr>
            <p:cNvPr id="16" name="Группа 15">
              <a:extLst>
                <a:ext uri="{FF2B5EF4-FFF2-40B4-BE49-F238E27FC236}">
                  <a16:creationId xmlns:a16="http://schemas.microsoft.com/office/drawing/2014/main" id="{DBC54E31-4F8C-42E6-8474-38FA76B12896}"/>
                </a:ext>
              </a:extLst>
            </p:cNvPr>
            <p:cNvGrpSpPr/>
            <p:nvPr/>
          </p:nvGrpSpPr>
          <p:grpSpPr>
            <a:xfrm>
              <a:off x="0" y="728"/>
              <a:ext cx="1377394" cy="1377394"/>
              <a:chOff x="0" y="728"/>
              <a:chExt cx="1377394" cy="1377394"/>
            </a:xfrm>
            <a:scene3d>
              <a:camera prst="orthographicFront">
                <a:rot lat="0" lon="0" rev="0"/>
              </a:camera>
              <a:lightRig rig="balanced" dir="t">
                <a:rot lat="0" lon="0" rev="8700000"/>
              </a:lightRig>
            </a:scene3d>
          </p:grpSpPr>
          <p:sp>
            <p:nvSpPr>
              <p:cNvPr id="17" name="Овал 16">
                <a:extLst>
                  <a:ext uri="{FF2B5EF4-FFF2-40B4-BE49-F238E27FC236}">
                    <a16:creationId xmlns:a16="http://schemas.microsoft.com/office/drawing/2014/main" id="{7DBB528E-EAAC-423D-B2D2-AF1C763FBCE7}"/>
                  </a:ext>
                </a:extLst>
              </p:cNvPr>
              <p:cNvSpPr/>
              <p:nvPr/>
            </p:nvSpPr>
            <p:spPr>
              <a:xfrm>
                <a:off x="0" y="728"/>
                <a:ext cx="1377394" cy="1377394"/>
              </a:xfrm>
              <a:prstGeom prst="ellipse">
                <a:avLst/>
              </a:prstGeom>
              <a:solidFill>
                <a:srgbClr val="FF0066"/>
              </a:solidFill>
              <a:ln>
                <a:noFill/>
              </a:ln>
              <a:effectLst>
                <a:outerShdw blurRad="44450" dist="27940" dir="5400000" algn="ctr">
                  <a:srgbClr val="000000">
                    <a:alpha val="32000"/>
                  </a:srgbClr>
                </a:outerShdw>
              </a:effectLst>
              <a:sp3d>
                <a:bevelT w="190500" h="38100"/>
              </a:sp3d>
            </p:spPr>
            <p:style>
              <a:lnRef idx="0">
                <a:scrgbClr r="0" g="0" b="0"/>
              </a:lnRef>
              <a:fillRef idx="3">
                <a:scrgbClr r="0" g="0" b="0"/>
              </a:fillRef>
              <a:effectRef idx="3">
                <a:scrgbClr r="0" g="0" b="0"/>
              </a:effectRef>
              <a:fontRef idx="minor">
                <a:schemeClr val="dk2">
                  <a:hueOff val="0"/>
                  <a:satOff val="0"/>
                  <a:lumOff val="0"/>
                  <a:alphaOff val="0"/>
                </a:schemeClr>
              </a:fontRef>
            </p:style>
          </p:sp>
          <p:sp>
            <p:nvSpPr>
              <p:cNvPr id="18" name="Овал 4">
                <a:extLst>
                  <a:ext uri="{FF2B5EF4-FFF2-40B4-BE49-F238E27FC236}">
                    <a16:creationId xmlns:a16="http://schemas.microsoft.com/office/drawing/2014/main" id="{8BF850B4-88D6-46C0-AD05-9D99AB2EE706}"/>
                  </a:ext>
                </a:extLst>
              </p:cNvPr>
              <p:cNvSpPr txBox="1"/>
              <p:nvPr/>
            </p:nvSpPr>
            <p:spPr>
              <a:xfrm>
                <a:off x="201715" y="202443"/>
                <a:ext cx="973964" cy="973964"/>
              </a:xfrm>
              <a:prstGeom prst="rect">
                <a:avLst/>
              </a:prstGeom>
              <a:sp3d/>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ru-RU" sz="1400" b="0" kern="1200" dirty="0">
                    <a:solidFill>
                      <a:schemeClr val="bg1"/>
                    </a:solidFill>
                    <a:latin typeface="Bahnschrift Light Condensed" panose="020B0502040204020203" pitchFamily="34" charset="0"/>
                  </a:rPr>
                  <a:t>ОСОБЕННОСТИ АИП</a:t>
                </a:r>
              </a:p>
            </p:txBody>
          </p:sp>
        </p:grpSp>
      </p:grpSp>
      <p:sp>
        <p:nvSpPr>
          <p:cNvPr id="5" name="Прямоугольник 4">
            <a:extLst>
              <a:ext uri="{FF2B5EF4-FFF2-40B4-BE49-F238E27FC236}">
                <a16:creationId xmlns:a16="http://schemas.microsoft.com/office/drawing/2014/main" id="{5C2DF371-102D-488A-9DD2-77803270E2EA}"/>
              </a:ext>
            </a:extLst>
          </p:cNvPr>
          <p:cNvSpPr/>
          <p:nvPr/>
        </p:nvSpPr>
        <p:spPr>
          <a:xfrm>
            <a:off x="1628330" y="5577259"/>
            <a:ext cx="7755368" cy="1134478"/>
          </a:xfrm>
          <a:prstGeom prst="rect">
            <a:avLst/>
          </a:prstGeom>
        </p:spPr>
        <p:txBody>
          <a:bodyPr wrap="square">
            <a:spAutoFit/>
          </a:bodyPr>
          <a:lstStyle/>
          <a:p>
            <a:pPr>
              <a:lnSpc>
                <a:spcPct val="107000"/>
              </a:lnSpc>
              <a:spcAft>
                <a:spcPts val="800"/>
              </a:spcAft>
            </a:pPr>
            <a:r>
              <a:rPr lang="ru-RU" sz="1600" dirty="0">
                <a:latin typeface="+mj-lt"/>
                <a:ea typeface="Times New Roman" panose="02020603050405020304" pitchFamily="18" charset="0"/>
                <a:cs typeface="Times New Roman" panose="02020603050405020304" pitchFamily="18" charset="0"/>
              </a:rPr>
              <a:t>Аудитор – индивидуальный предприниматель, осуществляющий аудиторскую деятельность без привлечения работников по трудовым договорам, может привлекать для рассмотрения поступивших жалоб и заявлений эксперта по внутренней оценке          или обращаться в Аудиторскую палату.</a:t>
            </a:r>
          </a:p>
        </p:txBody>
      </p:sp>
      <p:graphicFrame>
        <p:nvGraphicFramePr>
          <p:cNvPr id="7" name="Схема 6">
            <a:extLst>
              <a:ext uri="{FF2B5EF4-FFF2-40B4-BE49-F238E27FC236}">
                <a16:creationId xmlns:a16="http://schemas.microsoft.com/office/drawing/2014/main" id="{D45E7003-B803-44CA-AE05-93109857D501}"/>
              </a:ext>
            </a:extLst>
          </p:cNvPr>
          <p:cNvGraphicFramePr/>
          <p:nvPr>
            <p:extLst>
              <p:ext uri="{D42A27DB-BD31-4B8C-83A1-F6EECF244321}">
                <p14:modId xmlns:p14="http://schemas.microsoft.com/office/powerpoint/2010/main" val="2276032190"/>
              </p:ext>
            </p:extLst>
          </p:nvPr>
        </p:nvGraphicFramePr>
        <p:xfrm>
          <a:off x="7064823" y="2196505"/>
          <a:ext cx="6096000" cy="3720416"/>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20" name="Схема 19">
            <a:extLst>
              <a:ext uri="{FF2B5EF4-FFF2-40B4-BE49-F238E27FC236}">
                <a16:creationId xmlns:a16="http://schemas.microsoft.com/office/drawing/2014/main" id="{4C3FAB82-2B10-497A-87D6-4610844B55A0}"/>
              </a:ext>
            </a:extLst>
          </p:cNvPr>
          <p:cNvGraphicFramePr/>
          <p:nvPr>
            <p:extLst>
              <p:ext uri="{D42A27DB-BD31-4B8C-83A1-F6EECF244321}">
                <p14:modId xmlns:p14="http://schemas.microsoft.com/office/powerpoint/2010/main" val="1837827309"/>
              </p:ext>
            </p:extLst>
          </p:nvPr>
        </p:nvGraphicFramePr>
        <p:xfrm>
          <a:off x="584998" y="538040"/>
          <a:ext cx="7441452" cy="3230314"/>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
        <p:nvSpPr>
          <p:cNvPr id="21" name="Прямоугольник 20">
            <a:extLst>
              <a:ext uri="{FF2B5EF4-FFF2-40B4-BE49-F238E27FC236}">
                <a16:creationId xmlns:a16="http://schemas.microsoft.com/office/drawing/2014/main" id="{BB48E379-BADC-4A0D-B3AD-BCCCE512C1C0}"/>
              </a:ext>
            </a:extLst>
          </p:cNvPr>
          <p:cNvSpPr/>
          <p:nvPr/>
        </p:nvSpPr>
        <p:spPr>
          <a:xfrm>
            <a:off x="803627" y="3312932"/>
            <a:ext cx="7157729" cy="1442190"/>
          </a:xfrm>
          <a:prstGeom prst="rect">
            <a:avLst/>
          </a:prstGeom>
        </p:spPr>
        <p:txBody>
          <a:bodyPr wrap="none">
            <a:spAutoFit/>
          </a:bodyPr>
          <a:lstStyle/>
          <a:p>
            <a:pPr algn="ctr">
              <a:lnSpc>
                <a:spcPct val="107000"/>
              </a:lnSpc>
              <a:spcAft>
                <a:spcPts val="800"/>
              </a:spcAft>
            </a:pPr>
            <a:r>
              <a:rPr lang="ru-RU" sz="1600" b="1" dirty="0">
                <a:solidFill>
                  <a:schemeClr val="tx2"/>
                </a:solidFill>
                <a:latin typeface="Arial Black" panose="020B0A04020102020204" pitchFamily="34" charset="0"/>
                <a:ea typeface="Times New Roman" panose="02020603050405020304" pitchFamily="18" charset="0"/>
                <a:cs typeface="Times New Roman" panose="02020603050405020304" pitchFamily="18" charset="0"/>
              </a:rPr>
              <a:t>Безопасный для работников способ передачи информации</a:t>
            </a:r>
          </a:p>
          <a:p>
            <a:pPr algn="ctr">
              <a:lnSpc>
                <a:spcPct val="107000"/>
              </a:lnSpc>
              <a:spcAft>
                <a:spcPts val="800"/>
              </a:spcAft>
            </a:pPr>
            <a:r>
              <a:rPr lang="ru-RU" sz="1600" b="1" dirty="0">
                <a:solidFill>
                  <a:schemeClr val="tx2"/>
                </a:solidFill>
                <a:latin typeface="Arial Black" panose="020B0A04020102020204" pitchFamily="34" charset="0"/>
                <a:cs typeface="Times New Roman" panose="02020603050405020304" pitchFamily="18" charset="0"/>
              </a:rPr>
              <a:t>Надлежащие меры реагирования</a:t>
            </a:r>
          </a:p>
          <a:p>
            <a:pPr algn="ctr">
              <a:lnSpc>
                <a:spcPct val="107000"/>
              </a:lnSpc>
              <a:spcAft>
                <a:spcPts val="800"/>
              </a:spcAft>
            </a:pPr>
            <a:r>
              <a:rPr lang="ru-RU" sz="1600" b="1" dirty="0">
                <a:solidFill>
                  <a:schemeClr val="tx2"/>
                </a:solidFill>
                <a:latin typeface="Arial Black" panose="020B0A04020102020204" pitchFamily="34" charset="0"/>
                <a:cs typeface="Times New Roman" panose="02020603050405020304" pitchFamily="18" charset="0"/>
              </a:rPr>
              <a:t>Документирование жалоб и заявлений</a:t>
            </a:r>
          </a:p>
          <a:p>
            <a:pPr algn="ctr">
              <a:lnSpc>
                <a:spcPct val="107000"/>
              </a:lnSpc>
              <a:spcAft>
                <a:spcPts val="800"/>
              </a:spcAft>
            </a:pPr>
            <a:r>
              <a:rPr lang="ru-RU" sz="1600" b="1" dirty="0">
                <a:solidFill>
                  <a:schemeClr val="tx2"/>
                </a:solidFill>
                <a:latin typeface="Arial Black" panose="020B0A04020102020204" pitchFamily="34" charset="0"/>
                <a:cs typeface="Times New Roman" panose="02020603050405020304" pitchFamily="18" charset="0"/>
              </a:rPr>
              <a:t>Обратная связь по жалобам и заявлениям</a:t>
            </a:r>
            <a:endParaRPr lang="ru-RU" sz="1600" b="1" dirty="0">
              <a:solidFill>
                <a:schemeClr val="tx2"/>
              </a:solidFill>
              <a:latin typeface="Arial Black" panose="020B0A040201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734137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166371"/>
            <a:ext cx="1105384" cy="920050"/>
          </a:xfrm>
          <a:prstGeom prst="rect">
            <a:avLst/>
          </a:prstGeom>
        </p:spPr>
      </p:pic>
      <p:sp>
        <p:nvSpPr>
          <p:cNvPr id="11" name="Номер слайда 10"/>
          <p:cNvSpPr>
            <a:spLocks noGrp="1"/>
          </p:cNvSpPr>
          <p:nvPr>
            <p:ph type="sldNum" sz="quarter" idx="12"/>
          </p:nvPr>
        </p:nvSpPr>
        <p:spPr/>
        <p:txBody>
          <a:bodyPr/>
          <a:lstStyle/>
          <a:p>
            <a:fld id="{DCA76B31-08E0-4C3E-A5E7-C17239BFB4A2}" type="slidenum">
              <a:rPr lang="ru-RU" smtClean="0"/>
              <a:t>91</a:t>
            </a:fld>
            <a:endParaRPr lang="ru-RU" dirty="0"/>
          </a:p>
        </p:txBody>
      </p:sp>
      <p:grpSp>
        <p:nvGrpSpPr>
          <p:cNvPr id="9" name="Группа 8">
            <a:extLst>
              <a:ext uri="{FF2B5EF4-FFF2-40B4-BE49-F238E27FC236}">
                <a16:creationId xmlns:a16="http://schemas.microsoft.com/office/drawing/2014/main" id="{EFC83D2F-29DF-4AF4-8764-9012DECE3220}"/>
              </a:ext>
            </a:extLst>
          </p:cNvPr>
          <p:cNvGrpSpPr/>
          <p:nvPr/>
        </p:nvGrpSpPr>
        <p:grpSpPr>
          <a:xfrm>
            <a:off x="8026450" y="405600"/>
            <a:ext cx="4119979" cy="573293"/>
            <a:chOff x="5097602" y="3424352"/>
            <a:chExt cx="4242782" cy="1325869"/>
          </a:xfrm>
        </p:grpSpPr>
        <p:sp>
          <p:nvSpPr>
            <p:cNvPr id="12" name="Прямоугольник 11">
              <a:extLst>
                <a:ext uri="{FF2B5EF4-FFF2-40B4-BE49-F238E27FC236}">
                  <a16:creationId xmlns:a16="http://schemas.microsoft.com/office/drawing/2014/main" id="{D2AC8537-80FC-4363-979F-E24305D61083}"/>
                </a:ext>
              </a:extLst>
            </p:cNvPr>
            <p:cNvSpPr/>
            <p:nvPr/>
          </p:nvSpPr>
          <p:spPr>
            <a:xfrm>
              <a:off x="5097602" y="3424352"/>
              <a:ext cx="4242782" cy="1325869"/>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4" name="TextBox 13">
              <a:extLst>
                <a:ext uri="{FF2B5EF4-FFF2-40B4-BE49-F238E27FC236}">
                  <a16:creationId xmlns:a16="http://schemas.microsoft.com/office/drawing/2014/main" id="{60513F57-38AA-423A-8662-93078307C139}"/>
                </a:ext>
              </a:extLst>
            </p:cNvPr>
            <p:cNvSpPr txBox="1"/>
            <p:nvPr/>
          </p:nvSpPr>
          <p:spPr>
            <a:xfrm>
              <a:off x="5097602" y="3424352"/>
              <a:ext cx="4242782" cy="13258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98056"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dirty="0">
                  <a:latin typeface="+mn-lt"/>
                </a:rPr>
                <a:t>Внутренний мониторинг</a:t>
              </a:r>
            </a:p>
          </p:txBody>
        </p:sp>
      </p:grpSp>
      <p:sp>
        <p:nvSpPr>
          <p:cNvPr id="15" name="Прямоугольник 14">
            <a:extLst>
              <a:ext uri="{FF2B5EF4-FFF2-40B4-BE49-F238E27FC236}">
                <a16:creationId xmlns:a16="http://schemas.microsoft.com/office/drawing/2014/main" id="{978BA4E0-FCD8-4AB4-930A-5E91B8122A74}"/>
              </a:ext>
            </a:extLst>
          </p:cNvPr>
          <p:cNvSpPr/>
          <p:nvPr/>
        </p:nvSpPr>
        <p:spPr>
          <a:xfrm>
            <a:off x="8149998" y="472797"/>
            <a:ext cx="460602" cy="438898"/>
          </a:xfrm>
          <a:prstGeom prst="rect">
            <a:avLst/>
          </a:prstGeom>
          <a: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l="-2000" r="-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ru-RU" dirty="0"/>
          </a:p>
        </p:txBody>
      </p:sp>
      <p:graphicFrame>
        <p:nvGraphicFramePr>
          <p:cNvPr id="6" name="Схема 5">
            <a:extLst>
              <a:ext uri="{FF2B5EF4-FFF2-40B4-BE49-F238E27FC236}">
                <a16:creationId xmlns:a16="http://schemas.microsoft.com/office/drawing/2014/main" id="{2EAC9971-D7DE-4568-A0FE-6A3D02A420C2}"/>
              </a:ext>
            </a:extLst>
          </p:cNvPr>
          <p:cNvGraphicFramePr/>
          <p:nvPr>
            <p:extLst>
              <p:ext uri="{D42A27DB-BD31-4B8C-83A1-F6EECF244321}">
                <p14:modId xmlns:p14="http://schemas.microsoft.com/office/powerpoint/2010/main" val="399792655"/>
              </p:ext>
            </p:extLst>
          </p:nvPr>
        </p:nvGraphicFramePr>
        <p:xfrm>
          <a:off x="2176137" y="1258688"/>
          <a:ext cx="8297663" cy="220868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26" name="Схема 25">
            <a:extLst>
              <a:ext uri="{FF2B5EF4-FFF2-40B4-BE49-F238E27FC236}">
                <a16:creationId xmlns:a16="http://schemas.microsoft.com/office/drawing/2014/main" id="{118612CF-6803-4C92-8DE8-8D9B0C62EB54}"/>
              </a:ext>
            </a:extLst>
          </p:cNvPr>
          <p:cNvGraphicFramePr/>
          <p:nvPr>
            <p:extLst>
              <p:ext uri="{D42A27DB-BD31-4B8C-83A1-F6EECF244321}">
                <p14:modId xmlns:p14="http://schemas.microsoft.com/office/powerpoint/2010/main" val="207254305"/>
              </p:ext>
            </p:extLst>
          </p:nvPr>
        </p:nvGraphicFramePr>
        <p:xfrm>
          <a:off x="1144479" y="3712713"/>
          <a:ext cx="10360981" cy="1367234"/>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pSp>
        <p:nvGrpSpPr>
          <p:cNvPr id="22" name="Diagram group">
            <a:extLst>
              <a:ext uri="{FF2B5EF4-FFF2-40B4-BE49-F238E27FC236}">
                <a16:creationId xmlns:a16="http://schemas.microsoft.com/office/drawing/2014/main" id="{15D6BFBB-D79D-424E-8525-118E0F57B3A2}"/>
              </a:ext>
            </a:extLst>
          </p:cNvPr>
          <p:cNvGrpSpPr/>
          <p:nvPr/>
        </p:nvGrpSpPr>
        <p:grpSpPr>
          <a:xfrm>
            <a:off x="250935" y="5305018"/>
            <a:ext cx="1377394" cy="1377394"/>
            <a:chOff x="0" y="728"/>
            <a:chExt cx="1377394" cy="1377394"/>
          </a:xfrm>
          <a:scene3d>
            <a:camera prst="orthographicFront">
              <a:rot lat="0" lon="0" rev="0"/>
            </a:camera>
            <a:lightRig rig="balanced" dir="t">
              <a:rot lat="0" lon="0" rev="8700000"/>
            </a:lightRig>
          </a:scene3d>
        </p:grpSpPr>
        <p:grpSp>
          <p:nvGrpSpPr>
            <p:cNvPr id="23" name="Группа 22">
              <a:extLst>
                <a:ext uri="{FF2B5EF4-FFF2-40B4-BE49-F238E27FC236}">
                  <a16:creationId xmlns:a16="http://schemas.microsoft.com/office/drawing/2014/main" id="{8308EC88-953B-4EDC-BE96-15FE450FCA8D}"/>
                </a:ext>
              </a:extLst>
            </p:cNvPr>
            <p:cNvGrpSpPr/>
            <p:nvPr/>
          </p:nvGrpSpPr>
          <p:grpSpPr>
            <a:xfrm>
              <a:off x="0" y="728"/>
              <a:ext cx="1377394" cy="1377394"/>
              <a:chOff x="0" y="728"/>
              <a:chExt cx="1377394" cy="1377394"/>
            </a:xfrm>
            <a:scene3d>
              <a:camera prst="orthographicFront">
                <a:rot lat="0" lon="0" rev="0"/>
              </a:camera>
              <a:lightRig rig="balanced" dir="t">
                <a:rot lat="0" lon="0" rev="8700000"/>
              </a:lightRig>
            </a:scene3d>
          </p:grpSpPr>
          <p:sp>
            <p:nvSpPr>
              <p:cNvPr id="24" name="Овал 23">
                <a:extLst>
                  <a:ext uri="{FF2B5EF4-FFF2-40B4-BE49-F238E27FC236}">
                    <a16:creationId xmlns:a16="http://schemas.microsoft.com/office/drawing/2014/main" id="{3803D3DA-1142-48A4-BC86-2B9BCD34CE7C}"/>
                  </a:ext>
                </a:extLst>
              </p:cNvPr>
              <p:cNvSpPr/>
              <p:nvPr/>
            </p:nvSpPr>
            <p:spPr>
              <a:xfrm>
                <a:off x="0" y="728"/>
                <a:ext cx="1377394" cy="1377394"/>
              </a:xfrm>
              <a:prstGeom prst="ellipse">
                <a:avLst/>
              </a:prstGeom>
              <a:solidFill>
                <a:srgbClr val="FF0066"/>
              </a:solidFill>
              <a:ln>
                <a:noFill/>
              </a:ln>
              <a:effectLst>
                <a:outerShdw blurRad="44450" dist="27940" dir="5400000" algn="ctr">
                  <a:srgbClr val="000000">
                    <a:alpha val="32000"/>
                  </a:srgbClr>
                </a:outerShdw>
              </a:effectLst>
              <a:sp3d>
                <a:bevelT w="190500" h="38100"/>
              </a:sp3d>
            </p:spPr>
            <p:style>
              <a:lnRef idx="0">
                <a:scrgbClr r="0" g="0" b="0"/>
              </a:lnRef>
              <a:fillRef idx="3">
                <a:scrgbClr r="0" g="0" b="0"/>
              </a:fillRef>
              <a:effectRef idx="3">
                <a:scrgbClr r="0" g="0" b="0"/>
              </a:effectRef>
              <a:fontRef idx="minor">
                <a:schemeClr val="dk2">
                  <a:hueOff val="0"/>
                  <a:satOff val="0"/>
                  <a:lumOff val="0"/>
                  <a:alphaOff val="0"/>
                </a:schemeClr>
              </a:fontRef>
            </p:style>
          </p:sp>
          <p:sp>
            <p:nvSpPr>
              <p:cNvPr id="25" name="Овал 4">
                <a:extLst>
                  <a:ext uri="{FF2B5EF4-FFF2-40B4-BE49-F238E27FC236}">
                    <a16:creationId xmlns:a16="http://schemas.microsoft.com/office/drawing/2014/main" id="{0FA1FCAD-37CE-45B1-8055-0072E7DC1CB9}"/>
                  </a:ext>
                </a:extLst>
              </p:cNvPr>
              <p:cNvSpPr txBox="1"/>
              <p:nvPr/>
            </p:nvSpPr>
            <p:spPr>
              <a:xfrm>
                <a:off x="201715" y="202443"/>
                <a:ext cx="973964" cy="973964"/>
              </a:xfrm>
              <a:prstGeom prst="rect">
                <a:avLst/>
              </a:prstGeom>
              <a:sp3d/>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ru-RU" sz="1400" b="0" kern="1200" dirty="0">
                    <a:solidFill>
                      <a:schemeClr val="bg1"/>
                    </a:solidFill>
                    <a:latin typeface="Bahnschrift Light Condensed" panose="020B0502040204020203" pitchFamily="34" charset="0"/>
                  </a:rPr>
                  <a:t>ОСОБЕННОСТИ АИП</a:t>
                </a:r>
              </a:p>
            </p:txBody>
          </p:sp>
        </p:grpSp>
      </p:grpSp>
      <p:sp>
        <p:nvSpPr>
          <p:cNvPr id="19" name="Прямоугольник 18">
            <a:extLst>
              <a:ext uri="{FF2B5EF4-FFF2-40B4-BE49-F238E27FC236}">
                <a16:creationId xmlns:a16="http://schemas.microsoft.com/office/drawing/2014/main" id="{A7DA5F04-A69B-4EE6-99BF-6CEDB913D5A8}"/>
              </a:ext>
            </a:extLst>
          </p:cNvPr>
          <p:cNvSpPr/>
          <p:nvPr/>
        </p:nvSpPr>
        <p:spPr>
          <a:xfrm>
            <a:off x="1566185" y="5570634"/>
            <a:ext cx="10518100" cy="968278"/>
          </a:xfrm>
          <a:prstGeom prst="rect">
            <a:avLst/>
          </a:prstGeom>
        </p:spPr>
        <p:txBody>
          <a:bodyPr wrap="square">
            <a:spAutoFit/>
          </a:bodyPr>
          <a:lstStyle/>
          <a:p>
            <a:pPr>
              <a:lnSpc>
                <a:spcPct val="107000"/>
              </a:lnSpc>
              <a:spcAft>
                <a:spcPts val="800"/>
              </a:spcAft>
            </a:pPr>
            <a:r>
              <a:rPr lang="ru-RU" b="1" dirty="0">
                <a:solidFill>
                  <a:schemeClr val="tx2"/>
                </a:solidFill>
                <a:latin typeface="+mj-lt"/>
                <a:ea typeface="Times New Roman" panose="02020603050405020304" pitchFamily="18" charset="0"/>
                <a:cs typeface="Times New Roman" panose="02020603050405020304" pitchFamily="18" charset="0"/>
              </a:rPr>
              <a:t>У аудитора – индивидуального предпринимателя, осуществляющего аудиторскую деятельность без привлечения работников по трудовым договорам, в качестве ежегодного отчета о внутреннем мониторинге может рассматриваться форма самооценки, представляемая им в Аудиторскую палату. </a:t>
            </a:r>
          </a:p>
        </p:txBody>
      </p:sp>
      <p:graphicFrame>
        <p:nvGraphicFramePr>
          <p:cNvPr id="27" name="Схема 26">
            <a:extLst>
              <a:ext uri="{FF2B5EF4-FFF2-40B4-BE49-F238E27FC236}">
                <a16:creationId xmlns:a16="http://schemas.microsoft.com/office/drawing/2014/main" id="{EA40C928-7381-4A86-9279-DBE5EA25C819}"/>
              </a:ext>
            </a:extLst>
          </p:cNvPr>
          <p:cNvGraphicFramePr/>
          <p:nvPr>
            <p:extLst>
              <p:ext uri="{D42A27DB-BD31-4B8C-83A1-F6EECF244321}">
                <p14:modId xmlns:p14="http://schemas.microsoft.com/office/powerpoint/2010/main" val="458694190"/>
              </p:ext>
            </p:extLst>
          </p:nvPr>
        </p:nvGraphicFramePr>
        <p:xfrm>
          <a:off x="356855" y="1136382"/>
          <a:ext cx="893544" cy="1802241"/>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Tree>
    <p:extLst>
      <p:ext uri="{BB962C8B-B14F-4D97-AF65-F5344CB8AC3E}">
        <p14:creationId xmlns:p14="http://schemas.microsoft.com/office/powerpoint/2010/main" val="91716769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166371"/>
            <a:ext cx="1105384" cy="920050"/>
          </a:xfrm>
          <a:prstGeom prst="rect">
            <a:avLst/>
          </a:prstGeom>
        </p:spPr>
      </p:pic>
      <p:sp>
        <p:nvSpPr>
          <p:cNvPr id="11" name="Номер слайда 10"/>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A76B31-08E0-4C3E-A5E7-C17239BFB4A2}"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ru-RU"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2" name="Прямоугольник 11">
            <a:extLst>
              <a:ext uri="{FF2B5EF4-FFF2-40B4-BE49-F238E27FC236}">
                <a16:creationId xmlns:a16="http://schemas.microsoft.com/office/drawing/2014/main" id="{DD891957-FF25-4917-ABB7-9F2076F887DA}"/>
              </a:ext>
            </a:extLst>
          </p:cNvPr>
          <p:cNvSpPr/>
          <p:nvPr/>
        </p:nvSpPr>
        <p:spPr>
          <a:xfrm>
            <a:off x="1784411" y="905522"/>
            <a:ext cx="9569387" cy="181588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2.6.6. Внутренние правила оценки качества предусматривают документирование процесса внутреннего мониторинга, его результатов и мероприятий по устранению выявленных недостатков. </a:t>
            </a:r>
            <a:r>
              <a:rPr kumimoji="0" lang="ru-RU" sz="1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Для АО.</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2.6.4. Внутренние правила оценки качества предусматривают документирование процесса внутреннего мониторинга (в качестве ежегодного отчета о внутреннем мониторинге может рассматриваться форма самооценки, представляемая им в Аудиторскую палату), его результатов и мероприятий по устранению выявленных недостатков. </a:t>
            </a:r>
            <a:r>
              <a:rPr kumimoji="0" lang="ru-RU" sz="1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Для АИП.</a:t>
            </a:r>
          </a:p>
        </p:txBody>
      </p:sp>
      <p:sp>
        <p:nvSpPr>
          <p:cNvPr id="13" name="TextBox 12">
            <a:extLst>
              <a:ext uri="{FF2B5EF4-FFF2-40B4-BE49-F238E27FC236}">
                <a16:creationId xmlns:a16="http://schemas.microsoft.com/office/drawing/2014/main" id="{C7D0C00F-B1E5-42CF-8E45-B365CA8F368B}"/>
              </a:ext>
            </a:extLst>
          </p:cNvPr>
          <p:cNvSpPr txBox="1"/>
          <p:nvPr/>
        </p:nvSpPr>
        <p:spPr>
          <a:xfrm rot="10800000" flipV="1">
            <a:off x="1189608" y="3198668"/>
            <a:ext cx="10164191" cy="1477328"/>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ru-RU" sz="1800" b="1" i="1" u="none" strike="noStrike" kern="1200" cap="none" spc="0" normalizeH="0" baseline="0" noProof="0" dirty="0">
                <a:ln>
                  <a:noFill/>
                </a:ln>
                <a:solidFill>
                  <a:srgbClr val="9900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По пункту 2.6.6. приложения 1 к форме прилагается копия Отчета по результатам внутреннего мониторинга, проведенного до даты предоставления формы самооценки (с учетом пункта 2.6.8 приложения 1), подготовленного в соответствии с пунктами 46 или 47 внутренних правил аудиторской деятельности «Система внутренней оценки качества работы аудиторов», утвержденных решением правления Аудиторской палаты от 05.04.2021 №8. </a:t>
            </a:r>
            <a:r>
              <a:rPr kumimoji="0" lang="ru-RU" sz="1800" b="1" i="1" u="none" strike="noStrike" kern="1200" cap="none" spc="0" normalizeH="0" baseline="0" noProof="0" dirty="0">
                <a:ln>
                  <a:noFill/>
                </a:ln>
                <a:solidFill>
                  <a:srgbClr val="00006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(Для АО). </a:t>
            </a:r>
          </a:p>
        </p:txBody>
      </p:sp>
      <p:sp>
        <p:nvSpPr>
          <p:cNvPr id="14" name="TextBox 13">
            <a:extLst>
              <a:ext uri="{FF2B5EF4-FFF2-40B4-BE49-F238E27FC236}">
                <a16:creationId xmlns:a16="http://schemas.microsoft.com/office/drawing/2014/main" id="{6939435D-2EC6-4D0C-9747-BE5FCA7EAE53}"/>
              </a:ext>
            </a:extLst>
          </p:cNvPr>
          <p:cNvSpPr txBox="1"/>
          <p:nvPr/>
        </p:nvSpPr>
        <p:spPr>
          <a:xfrm rot="10800000" flipV="1">
            <a:off x="1189607" y="4947868"/>
            <a:ext cx="10493405" cy="1477328"/>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ru-RU" sz="1800" b="1" i="1" u="none" strike="noStrike" kern="1200" cap="none" spc="0" normalizeH="0" baseline="0" noProof="0" dirty="0">
                <a:ln>
                  <a:noFill/>
                </a:ln>
                <a:solidFill>
                  <a:srgbClr val="9900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По пункту 2.6.4. приложения 2 к форме прилагается копия Отчета по результатам внутреннего мониторинга, проведенного до даты предоставления формы самооценки (с учетом пункта 2.6.5 приложения 2), подготовленного в соответствии с пунктом 47 внутренних правил аудиторской деятельности «Система внутренней оценки качества работы аудиторов», утвержденных решением правления Аудиторской палаты от 05.04.2021 №8.  </a:t>
            </a:r>
            <a:r>
              <a:rPr kumimoji="0" lang="ru-RU" sz="1800" b="1" i="1" u="none" strike="noStrike" kern="1200" cap="none" spc="0" normalizeH="0" baseline="0" noProof="0" dirty="0">
                <a:ln>
                  <a:noFill/>
                </a:ln>
                <a:solidFill>
                  <a:srgbClr val="00006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(Для АИП). </a:t>
            </a:r>
            <a:r>
              <a:rPr kumimoji="0" lang="ru-RU" sz="1800" b="1" i="1" u="none" strike="noStrike" kern="1200" cap="none" spc="0" normalizeH="0" baseline="0" noProof="0" dirty="0">
                <a:ln>
                  <a:noFill/>
                </a:ln>
                <a:solidFill>
                  <a:srgbClr val="9900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15" name="TextBox 14">
            <a:extLst>
              <a:ext uri="{FF2B5EF4-FFF2-40B4-BE49-F238E27FC236}">
                <a16:creationId xmlns:a16="http://schemas.microsoft.com/office/drawing/2014/main" id="{E7DD3D74-9565-4ACD-ADAE-B141AF26DF63}"/>
              </a:ext>
            </a:extLst>
          </p:cNvPr>
          <p:cNvSpPr txBox="1"/>
          <p:nvPr/>
        </p:nvSpPr>
        <p:spPr>
          <a:xfrm>
            <a:off x="7652551" y="-62144"/>
            <a:ext cx="4128118" cy="104756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98056" tIns="68580" rIns="68580" bIns="68580" numCol="1" spcCol="1270" anchor="ctr" anchorCtr="0">
            <a:noAutofit/>
          </a:bodyPr>
          <a:lstStyle/>
          <a:p>
            <a:pPr marL="0" lvl="0" indent="0" algn="ctr" defTabSz="800100">
              <a:lnSpc>
                <a:spcPct val="90000"/>
              </a:lnSpc>
              <a:spcBef>
                <a:spcPct val="0"/>
              </a:spcBef>
              <a:spcAft>
                <a:spcPct val="35000"/>
              </a:spcAft>
              <a:buNone/>
            </a:pPr>
            <a:r>
              <a:rPr lang="ru-RU" sz="2000" b="1" kern="1200" dirty="0">
                <a:latin typeface="+mn-lt"/>
              </a:rPr>
              <a:t>Внутренний мониторинг</a:t>
            </a:r>
          </a:p>
        </p:txBody>
      </p:sp>
      <p:sp>
        <p:nvSpPr>
          <p:cNvPr id="16" name="Прямоугольник 15">
            <a:extLst>
              <a:ext uri="{FF2B5EF4-FFF2-40B4-BE49-F238E27FC236}">
                <a16:creationId xmlns:a16="http://schemas.microsoft.com/office/drawing/2014/main" id="{EA1D9802-E483-42FE-B4DF-F383E765FD4B}"/>
              </a:ext>
            </a:extLst>
          </p:cNvPr>
          <p:cNvSpPr/>
          <p:nvPr/>
        </p:nvSpPr>
        <p:spPr>
          <a:xfrm>
            <a:off x="8149701" y="266330"/>
            <a:ext cx="372862" cy="367320"/>
          </a:xfrm>
          <a:prstGeom prst="rect">
            <a:avLst/>
          </a:prstGeom>
          <a: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l="-2000" r="-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ru-RU" dirty="0"/>
          </a:p>
        </p:txBody>
      </p:sp>
    </p:spTree>
    <p:extLst>
      <p:ext uri="{BB962C8B-B14F-4D97-AF65-F5344CB8AC3E}">
        <p14:creationId xmlns:p14="http://schemas.microsoft.com/office/powerpoint/2010/main" val="45008892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компьютер, рисунок&#10;&#10;Автоматически созданное описание">
            <a:extLst>
              <a:ext uri="{FF2B5EF4-FFF2-40B4-BE49-F238E27FC236}">
                <a16:creationId xmlns:a16="http://schemas.microsoft.com/office/drawing/2014/main" id="{CE358444-2F5D-6544-855E-1A1820109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35" y="166371"/>
            <a:ext cx="1105384" cy="920050"/>
          </a:xfrm>
          <a:prstGeom prst="rect">
            <a:avLst/>
          </a:prstGeom>
        </p:spPr>
      </p:pic>
      <p:sp>
        <p:nvSpPr>
          <p:cNvPr id="11" name="Номер слайда 10"/>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A76B31-08E0-4C3E-A5E7-C17239BFB4A2}"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ru-RU"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1" name="Прямоугольник 20">
            <a:extLst>
              <a:ext uri="{FF2B5EF4-FFF2-40B4-BE49-F238E27FC236}">
                <a16:creationId xmlns:a16="http://schemas.microsoft.com/office/drawing/2014/main" id="{09742E34-626E-4753-AC17-EAEB2BC7FF8E}"/>
              </a:ext>
            </a:extLst>
          </p:cNvPr>
          <p:cNvSpPr/>
          <p:nvPr/>
        </p:nvSpPr>
        <p:spPr>
          <a:xfrm>
            <a:off x="2217052" y="812296"/>
            <a:ext cx="9286043"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p:txBody>
      </p:sp>
      <p:sp>
        <p:nvSpPr>
          <p:cNvPr id="27" name="TextBox 26">
            <a:extLst>
              <a:ext uri="{FF2B5EF4-FFF2-40B4-BE49-F238E27FC236}">
                <a16:creationId xmlns:a16="http://schemas.microsoft.com/office/drawing/2014/main" id="{3666EC26-924F-4AC5-8BBF-64F6DDE3F5DA}"/>
              </a:ext>
            </a:extLst>
          </p:cNvPr>
          <p:cNvSpPr txBox="1"/>
          <p:nvPr/>
        </p:nvSpPr>
        <p:spPr>
          <a:xfrm>
            <a:off x="2217052" y="297320"/>
            <a:ext cx="742409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srgbClr val="A62639"/>
                </a:solidFill>
                <a:effectLst/>
                <a:uLnTx/>
                <a:uFillTx/>
                <a:latin typeface="Arial" panose="020B0604020202020204" pitchFamily="34" charset="0"/>
                <a:ea typeface="Helvetica Neue" panose="02000503000000020004" pitchFamily="2" charset="0"/>
                <a:cs typeface="Arial" panose="020B0604020202020204" pitchFamily="34" charset="0"/>
              </a:rPr>
              <a:t>Нарушения по результатам мониторинга</a:t>
            </a:r>
            <a:endParaRPr kumimoji="0" lang="x-none" sz="2000" b="0" i="0" u="none" strike="noStrike" kern="1200" cap="none" spc="0" normalizeH="0" baseline="0" noProof="0" dirty="0">
              <a:ln>
                <a:noFill/>
              </a:ln>
              <a:solidFill>
                <a:srgbClr val="A62639"/>
              </a:solidFill>
              <a:effectLst/>
              <a:uLnTx/>
              <a:uFillTx/>
              <a:latin typeface="Arial" panose="020B0604020202020204" pitchFamily="34" charset="0"/>
              <a:ea typeface="Helvetica Neue" panose="02000503000000020004" pitchFamily="2" charset="0"/>
              <a:cs typeface="Arial" panose="020B0604020202020204" pitchFamily="34" charset="0"/>
            </a:endParaRPr>
          </a:p>
        </p:txBody>
      </p:sp>
      <p:sp>
        <p:nvSpPr>
          <p:cNvPr id="14" name="TextBox 13">
            <a:extLst>
              <a:ext uri="{FF2B5EF4-FFF2-40B4-BE49-F238E27FC236}">
                <a16:creationId xmlns:a16="http://schemas.microsoft.com/office/drawing/2014/main" id="{5B908E3B-9E70-481C-933C-75066D583CF1}"/>
              </a:ext>
            </a:extLst>
          </p:cNvPr>
          <p:cNvSpPr txBox="1"/>
          <p:nvPr/>
        </p:nvSpPr>
        <p:spPr>
          <a:xfrm>
            <a:off x="914400" y="1296494"/>
            <a:ext cx="10688714" cy="4983224"/>
          </a:xfrm>
          <a:prstGeom prst="rect">
            <a:avLst/>
          </a:prstGeom>
          <a:noFill/>
        </p:spPr>
        <p:txBody>
          <a:bodyPr wrap="square">
            <a:spAutoFit/>
          </a:bodyPr>
          <a:lstStyle/>
          <a:p>
            <a:pPr marL="285750" marR="0" lvl="0" indent="-285750" algn="just" defTabSz="914400" rtl="0" eaLnBrk="1" fontAlgn="auto" latinLnBrk="0" hangingPunct="1">
              <a:lnSpc>
                <a:spcPct val="115000"/>
              </a:lnSpc>
              <a:spcBef>
                <a:spcPts val="1000"/>
              </a:spcBef>
              <a:spcAft>
                <a:spcPts val="600"/>
              </a:spcAft>
              <a:buClrTx/>
              <a:buSzTx/>
              <a:buFont typeface="Wingdings" panose="05000000000000000000" pitchFamily="2" charset="2"/>
              <a:buChar char="q"/>
              <a:tabLst/>
              <a:defRPr/>
            </a:pP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Форма самооценки не представлена;</a:t>
            </a:r>
          </a:p>
          <a:p>
            <a:pPr marL="285750" marR="0" lvl="0" indent="-285750" algn="just" defTabSz="914400" rtl="0" eaLnBrk="1" fontAlgn="auto" latinLnBrk="0" hangingPunct="1">
              <a:lnSpc>
                <a:spcPct val="115000"/>
              </a:lnSpc>
              <a:spcBef>
                <a:spcPts val="1000"/>
              </a:spcBef>
              <a:spcAft>
                <a:spcPts val="600"/>
              </a:spcAft>
              <a:buClrTx/>
              <a:buSzTx/>
              <a:buFont typeface="Wingdings" panose="05000000000000000000" pitchFamily="2" charset="2"/>
              <a:buChar char="q"/>
              <a:tabLst/>
              <a:defRPr/>
            </a:pP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К представленной форме самооценки не приложены ВПАД, в соответствии с которыми аудиторской организацией, аудитором - индивидуальным предпринимателем осуществляется внутренняя оценка качества;</a:t>
            </a:r>
          </a:p>
          <a:p>
            <a:pPr marL="285750" marR="0" lvl="0" indent="-285750" algn="just" defTabSz="914400" rtl="0" eaLnBrk="1" fontAlgn="auto" latinLnBrk="0" hangingPunct="1">
              <a:lnSpc>
                <a:spcPct val="115000"/>
              </a:lnSpc>
              <a:spcBef>
                <a:spcPts val="1000"/>
              </a:spcBef>
              <a:spcAft>
                <a:spcPts val="600"/>
              </a:spcAft>
              <a:buClrTx/>
              <a:buSzTx/>
              <a:buFont typeface="Wingdings" panose="05000000000000000000" pitchFamily="2" charset="2"/>
              <a:buChar char="q"/>
              <a:tabLst/>
              <a:defRPr/>
            </a:pP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К представленной форме самооценки приложены ВПАД, которые не содержат конкретные процедуры;</a:t>
            </a:r>
          </a:p>
          <a:p>
            <a:pPr marL="285750" marR="0" lvl="0" indent="-285750" algn="just" defTabSz="914400" rtl="0" eaLnBrk="1" fontAlgn="auto" latinLnBrk="0" hangingPunct="1">
              <a:lnSpc>
                <a:spcPct val="115000"/>
              </a:lnSpc>
              <a:spcBef>
                <a:spcPts val="1000"/>
              </a:spcBef>
              <a:spcAft>
                <a:spcPts val="600"/>
              </a:spcAft>
              <a:buClrTx/>
              <a:buSzTx/>
              <a:buFont typeface="Wingdings" panose="05000000000000000000" pitchFamily="2" charset="2"/>
              <a:buChar char="q"/>
              <a:tabLst/>
              <a:defRPr/>
            </a:pP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К представленной форме самооценки приложены ВПАД, которые содержат ссылки на Приложения с конкретными процедурами, но они не представлены для внешней оценки;</a:t>
            </a:r>
          </a:p>
          <a:p>
            <a:pPr marL="285750" marR="0" lvl="0" indent="-285750" algn="just" defTabSz="914400" rtl="0" eaLnBrk="1" fontAlgn="auto" latinLnBrk="0" hangingPunct="1">
              <a:lnSpc>
                <a:spcPct val="115000"/>
              </a:lnSpc>
              <a:spcBef>
                <a:spcPts val="1000"/>
              </a:spcBef>
              <a:spcAft>
                <a:spcPts val="600"/>
              </a:spcAft>
              <a:buClrTx/>
              <a:buSzTx/>
              <a:buFont typeface="Wingdings" panose="05000000000000000000" pitchFamily="2" charset="2"/>
              <a:buChar char="q"/>
              <a:tabLst/>
              <a:defRPr/>
            </a:pP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Форма самооценки в графе 4 не содержит пункты ВПАД;</a:t>
            </a:r>
          </a:p>
          <a:p>
            <a:pPr marL="285750" marR="0" lvl="0" indent="-285750" algn="just" defTabSz="914400" rtl="0" eaLnBrk="1" fontAlgn="auto" latinLnBrk="0" hangingPunct="1">
              <a:lnSpc>
                <a:spcPct val="115000"/>
              </a:lnSpc>
              <a:spcBef>
                <a:spcPts val="1000"/>
              </a:spcBef>
              <a:spcAft>
                <a:spcPts val="600"/>
              </a:spcAft>
              <a:buClrTx/>
              <a:buSzTx/>
              <a:buFont typeface="Wingdings" panose="05000000000000000000" pitchFamily="2" charset="2"/>
              <a:buChar char="q"/>
              <a:tabLst/>
              <a:defRPr/>
            </a:pP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Форма самооценки в графе 4 содержит пункты ВПАД, не соответствующие конкретному заявлению в форме. </a:t>
            </a:r>
          </a:p>
        </p:txBody>
      </p:sp>
    </p:spTree>
    <p:extLst>
      <p:ext uri="{BB962C8B-B14F-4D97-AF65-F5344CB8AC3E}">
        <p14:creationId xmlns:p14="http://schemas.microsoft.com/office/powerpoint/2010/main" val="368641792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A7006C-1E87-46B7-93B2-DDC7623A108F}"/>
              </a:ext>
            </a:extLst>
          </p:cNvPr>
          <p:cNvSpPr>
            <a:spLocks noGrp="1"/>
          </p:cNvSpPr>
          <p:nvPr>
            <p:ph type="title"/>
          </p:nvPr>
        </p:nvSpPr>
        <p:spPr>
          <a:xfrm>
            <a:off x="838200" y="365126"/>
            <a:ext cx="10515600" cy="414276"/>
          </a:xfrm>
        </p:spPr>
        <p:txBody>
          <a:bodyPr>
            <a:normAutofit fontScale="90000"/>
          </a:bodyPr>
          <a:lstStyle/>
          <a:p>
            <a:pPr algn="ctr"/>
            <a:r>
              <a:rPr lang="ru-RU" sz="3200" b="1" i="1" dirty="0"/>
              <a:t>Термины и определения</a:t>
            </a:r>
            <a:endParaRPr lang="ru-BY" sz="3200" b="1" i="1" dirty="0"/>
          </a:p>
        </p:txBody>
      </p:sp>
      <p:sp>
        <p:nvSpPr>
          <p:cNvPr id="3" name="Объект 2">
            <a:extLst>
              <a:ext uri="{FF2B5EF4-FFF2-40B4-BE49-F238E27FC236}">
                <a16:creationId xmlns:a16="http://schemas.microsoft.com/office/drawing/2014/main" id="{A3ADE118-2D63-4872-A887-2832473FCF2C}"/>
              </a:ext>
            </a:extLst>
          </p:cNvPr>
          <p:cNvSpPr>
            <a:spLocks noGrp="1"/>
          </p:cNvSpPr>
          <p:nvPr>
            <p:ph idx="1"/>
          </p:nvPr>
        </p:nvSpPr>
        <p:spPr>
          <a:xfrm>
            <a:off x="838200" y="958788"/>
            <a:ext cx="10515600" cy="5218175"/>
          </a:xfrm>
        </p:spPr>
        <p:txBody>
          <a:bodyPr>
            <a:normAutofit/>
          </a:bodyPr>
          <a:lstStyle/>
          <a:p>
            <a:pPr algn="just"/>
            <a:r>
              <a:rPr lang="ru-RU" b="1" dirty="0">
                <a:solidFill>
                  <a:srgbClr val="242424"/>
                </a:solidFill>
                <a:latin typeface="Times New Roman" panose="02020603050405020304" pitchFamily="18" charset="0"/>
              </a:rPr>
              <a:t>Руководитель задания </a:t>
            </a:r>
            <a:endParaRPr lang="ru-BY" dirty="0">
              <a:solidFill>
                <a:srgbClr val="242424"/>
              </a:solidFill>
              <a:latin typeface="Times New Roman" panose="02020603050405020304" pitchFamily="18" charset="0"/>
            </a:endParaRPr>
          </a:p>
        </p:txBody>
      </p:sp>
      <p:sp>
        <p:nvSpPr>
          <p:cNvPr id="4" name="Номер слайда 3">
            <a:extLst>
              <a:ext uri="{FF2B5EF4-FFF2-40B4-BE49-F238E27FC236}">
                <a16:creationId xmlns:a16="http://schemas.microsoft.com/office/drawing/2014/main" id="{3653E89F-A1FE-45B2-AFA4-BE098B4880BD}"/>
              </a:ext>
            </a:extLst>
          </p:cNvPr>
          <p:cNvSpPr>
            <a:spLocks noGrp="1"/>
          </p:cNvSpPr>
          <p:nvPr>
            <p:ph type="sldNum" sz="quarter" idx="12"/>
          </p:nvPr>
        </p:nvSpPr>
        <p:spPr/>
        <p:txBody>
          <a:bodyPr/>
          <a:lstStyle/>
          <a:p>
            <a:fld id="{DCA76B31-08E0-4C3E-A5E7-C17239BFB4A2}" type="slidenum">
              <a:rPr lang="ru-RU" smtClean="0"/>
              <a:t>94</a:t>
            </a:fld>
            <a:endParaRPr lang="ru-RU"/>
          </a:p>
        </p:txBody>
      </p:sp>
      <p:sp>
        <p:nvSpPr>
          <p:cNvPr id="8" name="Объект 2">
            <a:extLst>
              <a:ext uri="{FF2B5EF4-FFF2-40B4-BE49-F238E27FC236}">
                <a16:creationId xmlns:a16="http://schemas.microsoft.com/office/drawing/2014/main" id="{C249B438-1BCB-46AD-BAA9-5EFA1284947B}"/>
              </a:ext>
            </a:extLst>
          </p:cNvPr>
          <p:cNvSpPr txBox="1">
            <a:spLocks/>
          </p:cNvSpPr>
          <p:nvPr/>
        </p:nvSpPr>
        <p:spPr>
          <a:xfrm>
            <a:off x="1106007" y="1004826"/>
            <a:ext cx="10515600" cy="553408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ru-RU" dirty="0">
                <a:solidFill>
                  <a:srgbClr val="242424"/>
                </a:solidFill>
                <a:latin typeface="Times New Roman" panose="02020603050405020304" pitchFamily="18" charset="0"/>
              </a:rPr>
              <a:t>                                          -  руководитель аудиторской организации, аудитор - индивидуальный предприниматель или работник аудиторской организации, аудитора - индивидуального предпринимателя, имеющий квалификационный аттестат аудитора и уполномоченный приказом, распоряжением руководителя аудиторской организации, аудитора - индивидуального предпринимателя или иным оформленным в установленном порядке документом подписывать итоговые документы, подготовленные по результатам выполнения аудиторского задания, несущие ответственность за качество выполнения аудиторского задания, а также за выраженное в аудиторском заключении от имени аудиторской организации, аудитора - индивидуального предпринимателя аудиторское мнение, содержание аудиторского заключения и (или) иных итоговых документов, подготовленных по результатам выполнения аудиторского задания.</a:t>
            </a:r>
            <a:endParaRPr lang="ru-BY" dirty="0">
              <a:solidFill>
                <a:srgbClr val="242424"/>
              </a:solidFill>
              <a:latin typeface="Times New Roman" panose="02020603050405020304" pitchFamily="18" charset="0"/>
            </a:endParaRPr>
          </a:p>
        </p:txBody>
      </p:sp>
    </p:spTree>
    <p:extLst>
      <p:ext uri="{BB962C8B-B14F-4D97-AF65-F5344CB8AC3E}">
        <p14:creationId xmlns:p14="http://schemas.microsoft.com/office/powerpoint/2010/main" val="323251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A7006C-1E87-46B7-93B2-DDC7623A108F}"/>
              </a:ext>
            </a:extLst>
          </p:cNvPr>
          <p:cNvSpPr>
            <a:spLocks noGrp="1"/>
          </p:cNvSpPr>
          <p:nvPr>
            <p:ph type="title"/>
          </p:nvPr>
        </p:nvSpPr>
        <p:spPr>
          <a:xfrm>
            <a:off x="838200" y="365126"/>
            <a:ext cx="10515600" cy="414276"/>
          </a:xfrm>
        </p:spPr>
        <p:txBody>
          <a:bodyPr>
            <a:normAutofit fontScale="90000"/>
          </a:bodyPr>
          <a:lstStyle/>
          <a:p>
            <a:pPr algn="ctr"/>
            <a:r>
              <a:rPr lang="ru-RU" sz="3200" b="1" i="1" dirty="0"/>
              <a:t>Термины и определения</a:t>
            </a:r>
            <a:endParaRPr lang="ru-BY" sz="3200" b="1" i="1" dirty="0"/>
          </a:p>
        </p:txBody>
      </p:sp>
      <p:sp>
        <p:nvSpPr>
          <p:cNvPr id="3" name="Объект 2">
            <a:extLst>
              <a:ext uri="{FF2B5EF4-FFF2-40B4-BE49-F238E27FC236}">
                <a16:creationId xmlns:a16="http://schemas.microsoft.com/office/drawing/2014/main" id="{A3ADE118-2D63-4872-A887-2832473FCF2C}"/>
              </a:ext>
            </a:extLst>
          </p:cNvPr>
          <p:cNvSpPr>
            <a:spLocks noGrp="1"/>
          </p:cNvSpPr>
          <p:nvPr>
            <p:ph idx="1"/>
          </p:nvPr>
        </p:nvSpPr>
        <p:spPr>
          <a:xfrm>
            <a:off x="905522" y="802157"/>
            <a:ext cx="10448278" cy="5253685"/>
          </a:xfrm>
        </p:spPr>
        <p:txBody>
          <a:bodyPr>
            <a:normAutofit/>
          </a:bodyPr>
          <a:lstStyle/>
          <a:p>
            <a:pPr marL="0" indent="0" algn="just">
              <a:buNone/>
            </a:pPr>
            <a:r>
              <a:rPr lang="ru-RU" b="1" dirty="0">
                <a:solidFill>
                  <a:srgbClr val="242424"/>
                </a:solidFill>
                <a:latin typeface="Times New Roman" panose="02020603050405020304" pitchFamily="18" charset="0"/>
              </a:rPr>
              <a:t>Лицо (лица), на которых возложена ответственность за оперативное управление системой внутренней оценки качества </a:t>
            </a:r>
            <a:endParaRPr lang="ru-BY" dirty="0">
              <a:solidFill>
                <a:srgbClr val="242424"/>
              </a:solidFill>
              <a:latin typeface="Times New Roman" panose="02020603050405020304" pitchFamily="18" charset="0"/>
            </a:endParaRPr>
          </a:p>
        </p:txBody>
      </p:sp>
      <p:sp>
        <p:nvSpPr>
          <p:cNvPr id="4" name="Номер слайда 3">
            <a:extLst>
              <a:ext uri="{FF2B5EF4-FFF2-40B4-BE49-F238E27FC236}">
                <a16:creationId xmlns:a16="http://schemas.microsoft.com/office/drawing/2014/main" id="{3653E89F-A1FE-45B2-AFA4-BE098B4880BD}"/>
              </a:ext>
            </a:extLst>
          </p:cNvPr>
          <p:cNvSpPr>
            <a:spLocks noGrp="1"/>
          </p:cNvSpPr>
          <p:nvPr>
            <p:ph type="sldNum" sz="quarter" idx="12"/>
          </p:nvPr>
        </p:nvSpPr>
        <p:spPr/>
        <p:txBody>
          <a:bodyPr/>
          <a:lstStyle/>
          <a:p>
            <a:fld id="{DCA76B31-08E0-4C3E-A5E7-C17239BFB4A2}" type="slidenum">
              <a:rPr lang="ru-RU" smtClean="0"/>
              <a:t>95</a:t>
            </a:fld>
            <a:endParaRPr lang="ru-RU"/>
          </a:p>
        </p:txBody>
      </p:sp>
      <p:sp>
        <p:nvSpPr>
          <p:cNvPr id="5" name="Объект 2">
            <a:extLst>
              <a:ext uri="{FF2B5EF4-FFF2-40B4-BE49-F238E27FC236}">
                <a16:creationId xmlns:a16="http://schemas.microsoft.com/office/drawing/2014/main" id="{DC54590D-9A66-4C38-9368-CC45F94094BF}"/>
              </a:ext>
            </a:extLst>
          </p:cNvPr>
          <p:cNvSpPr txBox="1">
            <a:spLocks/>
          </p:cNvSpPr>
          <p:nvPr/>
        </p:nvSpPr>
        <p:spPr>
          <a:xfrm>
            <a:off x="905522" y="1604315"/>
            <a:ext cx="10448278" cy="525368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ru-RU" dirty="0">
                <a:solidFill>
                  <a:srgbClr val="242424"/>
                </a:solidFill>
                <a:latin typeface="Times New Roman" panose="02020603050405020304" pitchFamily="18" charset="0"/>
              </a:rPr>
              <a:t>                   – это работник (и), на которого или на которых руководителем  аудиторской организации возложена ответственность за </a:t>
            </a:r>
            <a:r>
              <a:rPr lang="ru-RU" b="1" dirty="0">
                <a:solidFill>
                  <a:srgbClr val="C00000"/>
                </a:solidFill>
                <a:latin typeface="Times New Roman" panose="02020603050405020304" pitchFamily="18" charset="0"/>
              </a:rPr>
              <a:t>оперативное</a:t>
            </a:r>
            <a:r>
              <a:rPr lang="ru-RU" dirty="0">
                <a:solidFill>
                  <a:srgbClr val="242424"/>
                </a:solidFill>
                <a:latin typeface="Times New Roman" panose="02020603050405020304" pitchFamily="18" charset="0"/>
              </a:rPr>
              <a:t> управление системой контроля качества аудиторской организации.</a:t>
            </a:r>
          </a:p>
          <a:p>
            <a:pPr marL="0" indent="0" algn="just">
              <a:buFont typeface="Arial" panose="020B0604020202020204" pitchFamily="34" charset="0"/>
              <a:buNone/>
            </a:pPr>
            <a:r>
              <a:rPr lang="ru-RU" dirty="0">
                <a:solidFill>
                  <a:srgbClr val="242424"/>
                </a:solidFill>
                <a:latin typeface="Times New Roman" panose="02020603050405020304" pitchFamily="18" charset="0"/>
              </a:rPr>
              <a:t>Они должны обладать достаточным и надлежащим опытом и наделены необходимыми полномочиями для выполнения этих обязанностей.</a:t>
            </a:r>
          </a:p>
          <a:p>
            <a:pPr marL="0" indent="0" algn="just">
              <a:buFont typeface="Arial" panose="020B0604020202020204" pitchFamily="34" charset="0"/>
              <a:buNone/>
            </a:pPr>
            <a:r>
              <a:rPr lang="ru-RU" b="1" dirty="0">
                <a:solidFill>
                  <a:srgbClr val="3366CC"/>
                </a:solidFill>
                <a:latin typeface="Times New Roman" panose="02020603050405020304" pitchFamily="18" charset="0"/>
              </a:rPr>
              <a:t>Необязательное требование</a:t>
            </a:r>
            <a:r>
              <a:rPr lang="ru-RU" dirty="0">
                <a:solidFill>
                  <a:srgbClr val="242424"/>
                </a:solidFill>
                <a:latin typeface="Times New Roman" panose="02020603050405020304" pitchFamily="18" charset="0"/>
              </a:rPr>
              <a:t>. Руководитель аудиторской организации может не назначать ответственного за оперативное управление системой контроля качества.</a:t>
            </a:r>
          </a:p>
          <a:p>
            <a:pPr marL="0" indent="0" algn="just">
              <a:buFont typeface="Arial" panose="020B0604020202020204" pitchFamily="34" charset="0"/>
              <a:buNone/>
            </a:pPr>
            <a:r>
              <a:rPr lang="ru-RU" dirty="0">
                <a:solidFill>
                  <a:srgbClr val="242424"/>
                </a:solidFill>
                <a:latin typeface="Times New Roman" panose="02020603050405020304" pitchFamily="18" charset="0"/>
              </a:rPr>
              <a:t>Руководитель аудиторской организации, аудитор-индивидуальный предприниматель несут ответственность за организацию и эффективное функционирование системы внутренней оценки качества аудиторской организации, аудитора-индивидуального предпринимателя.</a:t>
            </a:r>
          </a:p>
          <a:p>
            <a:pPr marL="0" indent="0" algn="just">
              <a:buFont typeface="Arial" panose="020B0604020202020204" pitchFamily="34" charset="0"/>
              <a:buNone/>
            </a:pPr>
            <a:endParaRPr lang="ru-RU" dirty="0">
              <a:solidFill>
                <a:srgbClr val="242424"/>
              </a:solidFill>
              <a:latin typeface="Times New Roman" panose="02020603050405020304" pitchFamily="18" charset="0"/>
            </a:endParaRPr>
          </a:p>
          <a:p>
            <a:pPr marL="0" indent="0" algn="just">
              <a:buFont typeface="Arial" panose="020B0604020202020204" pitchFamily="34" charset="0"/>
              <a:buNone/>
            </a:pPr>
            <a:endParaRPr lang="ru-BY" dirty="0">
              <a:solidFill>
                <a:srgbClr val="242424"/>
              </a:solidFill>
              <a:latin typeface="Times New Roman" panose="02020603050405020304" pitchFamily="18" charset="0"/>
            </a:endParaRPr>
          </a:p>
        </p:txBody>
      </p:sp>
    </p:spTree>
    <p:extLst>
      <p:ext uri="{BB962C8B-B14F-4D97-AF65-F5344CB8AC3E}">
        <p14:creationId xmlns:p14="http://schemas.microsoft.com/office/powerpoint/2010/main" val="2140105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0" dur="500"/>
                                        <p:tgtEl>
                                          <p:spTgt spid="5">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3" dur="500"/>
                                        <p:tgtEl>
                                          <p:spTgt spid="5">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randombar(horizontal)">
                                      <p:cBhvr>
                                        <p:cTn id="1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A7006C-1E87-46B7-93B2-DDC7623A108F}"/>
              </a:ext>
            </a:extLst>
          </p:cNvPr>
          <p:cNvSpPr>
            <a:spLocks noGrp="1"/>
          </p:cNvSpPr>
          <p:nvPr>
            <p:ph type="title"/>
          </p:nvPr>
        </p:nvSpPr>
        <p:spPr>
          <a:xfrm>
            <a:off x="838200" y="365126"/>
            <a:ext cx="10515600" cy="414276"/>
          </a:xfrm>
        </p:spPr>
        <p:txBody>
          <a:bodyPr>
            <a:normAutofit fontScale="90000"/>
          </a:bodyPr>
          <a:lstStyle/>
          <a:p>
            <a:pPr algn="ctr"/>
            <a:r>
              <a:rPr lang="ru-RU" sz="3200" b="1" i="1" dirty="0"/>
              <a:t>Термины и определения</a:t>
            </a:r>
            <a:endParaRPr lang="ru-BY" sz="3200" b="1" i="1" dirty="0"/>
          </a:p>
        </p:txBody>
      </p:sp>
      <p:sp>
        <p:nvSpPr>
          <p:cNvPr id="3" name="Объект 2">
            <a:extLst>
              <a:ext uri="{FF2B5EF4-FFF2-40B4-BE49-F238E27FC236}">
                <a16:creationId xmlns:a16="http://schemas.microsoft.com/office/drawing/2014/main" id="{A3ADE118-2D63-4872-A887-2832473FCF2C}"/>
              </a:ext>
            </a:extLst>
          </p:cNvPr>
          <p:cNvSpPr>
            <a:spLocks noGrp="1"/>
          </p:cNvSpPr>
          <p:nvPr>
            <p:ph idx="1"/>
          </p:nvPr>
        </p:nvSpPr>
        <p:spPr>
          <a:xfrm>
            <a:off x="838200" y="958788"/>
            <a:ext cx="10515600" cy="5218175"/>
          </a:xfrm>
        </p:spPr>
        <p:txBody>
          <a:bodyPr>
            <a:normAutofit/>
          </a:bodyPr>
          <a:lstStyle/>
          <a:p>
            <a:pPr algn="just"/>
            <a:r>
              <a:rPr lang="ru-RU" b="1" i="0" dirty="0">
                <a:solidFill>
                  <a:srgbClr val="242424"/>
                </a:solidFill>
                <a:effectLst/>
                <a:latin typeface="Times New Roman" panose="02020603050405020304" pitchFamily="18" charset="0"/>
              </a:rPr>
              <a:t>Лицо, осуществляющее внутреннюю оценку качества выполнения аудиторского задания</a:t>
            </a:r>
            <a:r>
              <a:rPr lang="ru-RU" b="0" i="0" dirty="0">
                <a:solidFill>
                  <a:srgbClr val="242424"/>
                </a:solidFill>
                <a:effectLst/>
                <a:latin typeface="Times New Roman" panose="02020603050405020304" pitchFamily="18" charset="0"/>
              </a:rPr>
              <a:t>, </a:t>
            </a:r>
            <a:endParaRPr lang="ru-BY" dirty="0"/>
          </a:p>
        </p:txBody>
      </p:sp>
      <p:sp>
        <p:nvSpPr>
          <p:cNvPr id="4" name="Номер слайда 3">
            <a:extLst>
              <a:ext uri="{FF2B5EF4-FFF2-40B4-BE49-F238E27FC236}">
                <a16:creationId xmlns:a16="http://schemas.microsoft.com/office/drawing/2014/main" id="{3653E89F-A1FE-45B2-AFA4-BE098B4880BD}"/>
              </a:ext>
            </a:extLst>
          </p:cNvPr>
          <p:cNvSpPr>
            <a:spLocks noGrp="1"/>
          </p:cNvSpPr>
          <p:nvPr>
            <p:ph type="sldNum" sz="quarter" idx="12"/>
          </p:nvPr>
        </p:nvSpPr>
        <p:spPr/>
        <p:txBody>
          <a:bodyPr/>
          <a:lstStyle/>
          <a:p>
            <a:fld id="{DCA76B31-08E0-4C3E-A5E7-C17239BFB4A2}" type="slidenum">
              <a:rPr lang="ru-RU" smtClean="0"/>
              <a:t>96</a:t>
            </a:fld>
            <a:endParaRPr lang="ru-RU"/>
          </a:p>
        </p:txBody>
      </p:sp>
      <p:sp>
        <p:nvSpPr>
          <p:cNvPr id="5" name="Объект 2">
            <a:extLst>
              <a:ext uri="{FF2B5EF4-FFF2-40B4-BE49-F238E27FC236}">
                <a16:creationId xmlns:a16="http://schemas.microsoft.com/office/drawing/2014/main" id="{010B558B-90D8-44B5-9374-AF8014BF8917}"/>
              </a:ext>
            </a:extLst>
          </p:cNvPr>
          <p:cNvSpPr txBox="1">
            <a:spLocks/>
          </p:cNvSpPr>
          <p:nvPr/>
        </p:nvSpPr>
        <p:spPr>
          <a:xfrm>
            <a:off x="838200" y="1320737"/>
            <a:ext cx="10515600" cy="52181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ru-RU" dirty="0">
                <a:solidFill>
                  <a:srgbClr val="242424"/>
                </a:solidFill>
                <a:latin typeface="Times New Roman" panose="02020603050405020304" pitchFamily="18" charset="0"/>
              </a:rPr>
              <a:t>                                                                    - эксперт по внутренней оценке, работник аудиторской организации, аудитора - индивидуального предпринимателя, </a:t>
            </a:r>
            <a:r>
              <a:rPr lang="ru-RU" b="1" i="1" dirty="0">
                <a:solidFill>
                  <a:srgbClr val="242424"/>
                </a:solidFill>
                <a:latin typeface="Times New Roman" panose="02020603050405020304" pitchFamily="18" charset="0"/>
              </a:rPr>
              <a:t>не входящий в состав аудиторской группы,</a:t>
            </a:r>
            <a:r>
              <a:rPr lang="ru-RU" dirty="0">
                <a:solidFill>
                  <a:srgbClr val="242424"/>
                </a:solidFill>
                <a:latin typeface="Times New Roman" panose="02020603050405020304" pitchFamily="18" charset="0"/>
              </a:rPr>
              <a:t> лицо, привлеченное аудиторской организацией на договорной основе в соответствии с законодательством в рамках международной сети аудиторских организаций, в которую входит эта аудиторская организация, осуществляющие оценку обоснованности сделанных аудиторской группой выводов, принятых решений и сформированного аудиторского мнения в аудиторском заключении, а также оценку иных итоговых документов, подготовленных по результатам выполнения аудиторского задания;</a:t>
            </a:r>
            <a:endParaRPr lang="ru-BY" dirty="0"/>
          </a:p>
        </p:txBody>
      </p:sp>
    </p:spTree>
    <p:extLst>
      <p:ext uri="{BB962C8B-B14F-4D97-AF65-F5344CB8AC3E}">
        <p14:creationId xmlns:p14="http://schemas.microsoft.com/office/powerpoint/2010/main" val="25353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0845B78-A0B9-4BF7-BEE9-8808E8FC09BC}"/>
              </a:ext>
            </a:extLst>
          </p:cNvPr>
          <p:cNvSpPr>
            <a:spLocks noGrp="1"/>
          </p:cNvSpPr>
          <p:nvPr>
            <p:ph type="title"/>
          </p:nvPr>
        </p:nvSpPr>
        <p:spPr>
          <a:xfrm>
            <a:off x="905522" y="365126"/>
            <a:ext cx="10448278" cy="460498"/>
          </a:xfrm>
        </p:spPr>
        <p:txBody>
          <a:bodyPr>
            <a:normAutofit fontScale="90000"/>
          </a:bodyPr>
          <a:lstStyle/>
          <a:p>
            <a:pPr algn="ctr"/>
            <a:r>
              <a:rPr lang="ru-RU" sz="2800" b="1" i="1" dirty="0"/>
              <a:t>Термины и определения</a:t>
            </a:r>
            <a:endParaRPr lang="ru-BY" sz="2800" dirty="0"/>
          </a:p>
        </p:txBody>
      </p:sp>
      <p:sp>
        <p:nvSpPr>
          <p:cNvPr id="3" name="Объект 2">
            <a:extLst>
              <a:ext uri="{FF2B5EF4-FFF2-40B4-BE49-F238E27FC236}">
                <a16:creationId xmlns:a16="http://schemas.microsoft.com/office/drawing/2014/main" id="{3CB4B8A7-E865-4476-9A2B-D743A6EFB481}"/>
              </a:ext>
            </a:extLst>
          </p:cNvPr>
          <p:cNvSpPr>
            <a:spLocks noGrp="1"/>
          </p:cNvSpPr>
          <p:nvPr>
            <p:ph idx="1"/>
          </p:nvPr>
        </p:nvSpPr>
        <p:spPr>
          <a:xfrm>
            <a:off x="905522" y="1331650"/>
            <a:ext cx="10448278" cy="4845313"/>
          </a:xfrm>
        </p:spPr>
        <p:txBody>
          <a:bodyPr>
            <a:normAutofit/>
          </a:bodyPr>
          <a:lstStyle/>
          <a:p>
            <a:pPr algn="just"/>
            <a:r>
              <a:rPr lang="ru-RU" sz="2600" b="1" dirty="0">
                <a:solidFill>
                  <a:srgbClr val="242424"/>
                </a:solidFill>
                <a:latin typeface="Times New Roman" panose="02020603050405020304" pitchFamily="18" charset="0"/>
              </a:rPr>
              <a:t>Эксперт по внутренней оценке</a:t>
            </a:r>
            <a:endParaRPr lang="ru-BY" sz="2600" dirty="0">
              <a:solidFill>
                <a:srgbClr val="242424"/>
              </a:solidFill>
              <a:latin typeface="Times New Roman" panose="02020603050405020304" pitchFamily="18" charset="0"/>
            </a:endParaRPr>
          </a:p>
        </p:txBody>
      </p:sp>
      <p:sp>
        <p:nvSpPr>
          <p:cNvPr id="4" name="Номер слайда 3">
            <a:extLst>
              <a:ext uri="{FF2B5EF4-FFF2-40B4-BE49-F238E27FC236}">
                <a16:creationId xmlns:a16="http://schemas.microsoft.com/office/drawing/2014/main" id="{70BA4CDD-6463-461E-931A-287A3E6CECFB}"/>
              </a:ext>
            </a:extLst>
          </p:cNvPr>
          <p:cNvSpPr>
            <a:spLocks noGrp="1"/>
          </p:cNvSpPr>
          <p:nvPr>
            <p:ph type="sldNum" sz="quarter" idx="12"/>
          </p:nvPr>
        </p:nvSpPr>
        <p:spPr/>
        <p:txBody>
          <a:bodyPr/>
          <a:lstStyle/>
          <a:p>
            <a:fld id="{DCA76B31-08E0-4C3E-A5E7-C17239BFB4A2}" type="slidenum">
              <a:rPr lang="ru-RU" smtClean="0"/>
              <a:t>97</a:t>
            </a:fld>
            <a:endParaRPr lang="ru-RU"/>
          </a:p>
        </p:txBody>
      </p:sp>
      <p:sp>
        <p:nvSpPr>
          <p:cNvPr id="5" name="Объект 2">
            <a:extLst>
              <a:ext uri="{FF2B5EF4-FFF2-40B4-BE49-F238E27FC236}">
                <a16:creationId xmlns:a16="http://schemas.microsoft.com/office/drawing/2014/main" id="{AACA1648-077B-425E-BE0E-BCF0AF92C339}"/>
              </a:ext>
            </a:extLst>
          </p:cNvPr>
          <p:cNvSpPr txBox="1">
            <a:spLocks/>
          </p:cNvSpPr>
          <p:nvPr/>
        </p:nvSpPr>
        <p:spPr>
          <a:xfrm>
            <a:off x="1111188" y="1331649"/>
            <a:ext cx="10448278" cy="48453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ru-RU" sz="2600" b="1" dirty="0">
                <a:solidFill>
                  <a:srgbClr val="242424"/>
                </a:solidFill>
                <a:latin typeface="Times New Roman" panose="02020603050405020304" pitchFamily="18" charset="0"/>
              </a:rPr>
              <a:t>                                                         </a:t>
            </a:r>
            <a:r>
              <a:rPr lang="ru-RU" sz="2600" dirty="0">
                <a:solidFill>
                  <a:srgbClr val="242424"/>
                </a:solidFill>
                <a:latin typeface="Times New Roman" panose="02020603050405020304" pitchFamily="18" charset="0"/>
              </a:rPr>
              <a:t>- аудитор, обладающий специальными навыками, знаниями и опытом, соответствующий установленным требованиям, участвующий в осуществлении аудиторской деятельности в качестве работника аудиторской организации, аудитора - индивидуального предпринимателя или осуществляющий аудиторскую деятельность в качестве аудитора - индивидуального предпринимателя, привлекаемый аудиторской организацией, аудитором - индивидуальным предпринимателем на договорной основе в соответствии с законодательством для осуществления внутренней оценки качества выполнения аудиторского задания, внутреннего мониторинга, диагностической оценки системы внутренней оценки качества.</a:t>
            </a:r>
            <a:endParaRPr lang="ru-BY" sz="2600" dirty="0">
              <a:solidFill>
                <a:srgbClr val="242424"/>
              </a:solidFill>
              <a:latin typeface="Times New Roman" panose="02020603050405020304" pitchFamily="18" charset="0"/>
            </a:endParaRPr>
          </a:p>
        </p:txBody>
      </p:sp>
    </p:spTree>
    <p:extLst>
      <p:ext uri="{BB962C8B-B14F-4D97-AF65-F5344CB8AC3E}">
        <p14:creationId xmlns:p14="http://schemas.microsoft.com/office/powerpoint/2010/main" val="1471901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0845B78-A0B9-4BF7-BEE9-8808E8FC09BC}"/>
              </a:ext>
            </a:extLst>
          </p:cNvPr>
          <p:cNvSpPr>
            <a:spLocks noGrp="1"/>
          </p:cNvSpPr>
          <p:nvPr>
            <p:ph type="title"/>
          </p:nvPr>
        </p:nvSpPr>
        <p:spPr>
          <a:xfrm>
            <a:off x="905522" y="365126"/>
            <a:ext cx="10448278" cy="460498"/>
          </a:xfrm>
        </p:spPr>
        <p:txBody>
          <a:bodyPr>
            <a:normAutofit fontScale="90000"/>
          </a:bodyPr>
          <a:lstStyle/>
          <a:p>
            <a:pPr algn="ctr"/>
            <a:r>
              <a:rPr lang="ru-RU" sz="2800" b="1" i="1" dirty="0"/>
              <a:t>Термины и определения</a:t>
            </a:r>
            <a:endParaRPr lang="ru-BY" sz="2800" dirty="0"/>
          </a:p>
        </p:txBody>
      </p:sp>
      <p:sp>
        <p:nvSpPr>
          <p:cNvPr id="3" name="Объект 2">
            <a:extLst>
              <a:ext uri="{FF2B5EF4-FFF2-40B4-BE49-F238E27FC236}">
                <a16:creationId xmlns:a16="http://schemas.microsoft.com/office/drawing/2014/main" id="{3CB4B8A7-E865-4476-9A2B-D743A6EFB481}"/>
              </a:ext>
            </a:extLst>
          </p:cNvPr>
          <p:cNvSpPr>
            <a:spLocks noGrp="1"/>
          </p:cNvSpPr>
          <p:nvPr>
            <p:ph idx="1"/>
          </p:nvPr>
        </p:nvSpPr>
        <p:spPr>
          <a:xfrm>
            <a:off x="905522" y="825624"/>
            <a:ext cx="10448278" cy="5351339"/>
          </a:xfrm>
        </p:spPr>
        <p:txBody>
          <a:bodyPr>
            <a:noAutofit/>
          </a:bodyPr>
          <a:lstStyle/>
          <a:p>
            <a:pPr marL="0" indent="0" algn="just">
              <a:buNone/>
            </a:pPr>
            <a:r>
              <a:rPr lang="ru-RU" sz="2000" b="1" dirty="0">
                <a:solidFill>
                  <a:srgbClr val="242424"/>
                </a:solidFill>
                <a:latin typeface="Times New Roman" panose="02020603050405020304" pitchFamily="18" charset="0"/>
              </a:rPr>
              <a:t>Эксперт по внутренней оценке  </a:t>
            </a:r>
            <a:r>
              <a:rPr lang="ru-RU" sz="2000" dirty="0">
                <a:solidFill>
                  <a:srgbClr val="242424"/>
                </a:solidFill>
                <a:latin typeface="Times New Roman" panose="02020603050405020304" pitchFamily="18" charset="0"/>
              </a:rPr>
              <a:t>должен соответствовать следующим требованиям:</a:t>
            </a:r>
          </a:p>
          <a:p>
            <a:pPr algn="just"/>
            <a:r>
              <a:rPr lang="ru-RU" sz="2000" dirty="0">
                <a:solidFill>
                  <a:srgbClr val="242424"/>
                </a:solidFill>
                <a:latin typeface="Times New Roman" panose="02020603050405020304" pitchFamily="18" charset="0"/>
              </a:rPr>
              <a:t>наличие квалификационного аттестата аудитора непрерывно в течение последних пяти лет;</a:t>
            </a:r>
          </a:p>
          <a:p>
            <a:pPr algn="just"/>
            <a:r>
              <a:rPr lang="ru-RU" sz="2000" dirty="0">
                <a:solidFill>
                  <a:srgbClr val="242424"/>
                </a:solidFill>
                <a:latin typeface="Times New Roman" panose="02020603050405020304" pitchFamily="18" charset="0"/>
              </a:rPr>
              <a:t>отсутствие факта аннулирования квалификационного аттестата аудитора по основаниям, предусмотренным абзацами четвертым, пятым и седьмым - десятым пункта 1 статьи 31 Закона Республики Беларусь "Об аудиторской деятельности";</a:t>
            </a:r>
          </a:p>
          <a:p>
            <a:pPr algn="just"/>
            <a:r>
              <a:rPr lang="ru-RU" sz="2000" dirty="0">
                <a:solidFill>
                  <a:srgbClr val="242424"/>
                </a:solidFill>
                <a:latin typeface="Times New Roman" panose="02020603050405020304" pitchFamily="18" charset="0"/>
              </a:rPr>
              <a:t>наличие опыта работы в аудиторской организации в качестве руководителя задания при оказании аудиторских услуг либо аудитором - индивидуальным предпринимателем не менее трех лет подряд;</a:t>
            </a:r>
          </a:p>
          <a:p>
            <a:pPr algn="just"/>
            <a:r>
              <a:rPr lang="ru-RU" sz="2000" dirty="0">
                <a:solidFill>
                  <a:srgbClr val="242424"/>
                </a:solidFill>
                <a:latin typeface="Times New Roman" panose="02020603050405020304" pitchFamily="18" charset="0"/>
              </a:rPr>
              <a:t>членство в Аудиторской палате (личное либо аудиторской организации, аудитора - индивидуального предпринимателя, работником которых он является);</a:t>
            </a:r>
          </a:p>
          <a:p>
            <a:pPr algn="just"/>
            <a:r>
              <a:rPr lang="ru-RU" sz="2000" dirty="0">
                <a:solidFill>
                  <a:srgbClr val="242424"/>
                </a:solidFill>
                <a:latin typeface="Times New Roman" panose="02020603050405020304" pitchFamily="18" charset="0"/>
              </a:rPr>
              <a:t>соблюдение принципа независимости и конфиденциальности;</a:t>
            </a:r>
          </a:p>
          <a:p>
            <a:pPr algn="just"/>
            <a:r>
              <a:rPr lang="ru-RU" sz="2000" dirty="0">
                <a:solidFill>
                  <a:srgbClr val="242424"/>
                </a:solidFill>
                <a:latin typeface="Times New Roman" panose="02020603050405020304" pitchFamily="18" charset="0"/>
              </a:rPr>
              <a:t>включение Аудиторской палатой в список экспертов по внутренней оценке, размещенный на официальном сайте Аудиторской палаты в глобальной компьютерной сети Интернет.</a:t>
            </a:r>
          </a:p>
          <a:p>
            <a:pPr algn="just"/>
            <a:endParaRPr lang="ru-RU" sz="2000" dirty="0">
              <a:solidFill>
                <a:srgbClr val="242424"/>
              </a:solidFill>
              <a:latin typeface="Times New Roman" panose="02020603050405020304" pitchFamily="18" charset="0"/>
            </a:endParaRPr>
          </a:p>
          <a:p>
            <a:pPr marL="0" indent="0" algn="just">
              <a:buNone/>
            </a:pPr>
            <a:r>
              <a:rPr lang="ru-RU" sz="2000" dirty="0">
                <a:solidFill>
                  <a:srgbClr val="242424"/>
                </a:solidFill>
                <a:latin typeface="Times New Roman" panose="02020603050405020304" pitchFamily="18" charset="0"/>
              </a:rPr>
              <a:t>Аудиторской организацией, аудитором - индивидуальным предпринимателем, привлекающими эксперта по внутренней оценке, могут устанавливаться дополнительные требования к такому эксперту.</a:t>
            </a:r>
            <a:endParaRPr lang="ru-BY" sz="2000" dirty="0">
              <a:solidFill>
                <a:srgbClr val="242424"/>
              </a:solidFill>
              <a:latin typeface="Times New Roman" panose="02020603050405020304" pitchFamily="18" charset="0"/>
            </a:endParaRPr>
          </a:p>
        </p:txBody>
      </p:sp>
      <p:sp>
        <p:nvSpPr>
          <p:cNvPr id="4" name="Номер слайда 3">
            <a:extLst>
              <a:ext uri="{FF2B5EF4-FFF2-40B4-BE49-F238E27FC236}">
                <a16:creationId xmlns:a16="http://schemas.microsoft.com/office/drawing/2014/main" id="{70BA4CDD-6463-461E-931A-287A3E6CECFB}"/>
              </a:ext>
            </a:extLst>
          </p:cNvPr>
          <p:cNvSpPr>
            <a:spLocks noGrp="1"/>
          </p:cNvSpPr>
          <p:nvPr>
            <p:ph type="sldNum" sz="quarter" idx="12"/>
          </p:nvPr>
        </p:nvSpPr>
        <p:spPr/>
        <p:txBody>
          <a:bodyPr/>
          <a:lstStyle/>
          <a:p>
            <a:fld id="{DCA76B31-08E0-4C3E-A5E7-C17239BFB4A2}" type="slidenum">
              <a:rPr lang="ru-RU" smtClean="0"/>
              <a:t>98</a:t>
            </a:fld>
            <a:endParaRPr lang="ru-RU"/>
          </a:p>
        </p:txBody>
      </p:sp>
    </p:spTree>
    <p:extLst>
      <p:ext uri="{BB962C8B-B14F-4D97-AF65-F5344CB8AC3E}">
        <p14:creationId xmlns:p14="http://schemas.microsoft.com/office/powerpoint/2010/main" val="9774199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0845B78-A0B9-4BF7-BEE9-8808E8FC09BC}"/>
              </a:ext>
            </a:extLst>
          </p:cNvPr>
          <p:cNvSpPr>
            <a:spLocks noGrp="1"/>
          </p:cNvSpPr>
          <p:nvPr>
            <p:ph type="title"/>
          </p:nvPr>
        </p:nvSpPr>
        <p:spPr>
          <a:xfrm>
            <a:off x="905522" y="365126"/>
            <a:ext cx="10448278" cy="460498"/>
          </a:xfrm>
        </p:spPr>
        <p:txBody>
          <a:bodyPr>
            <a:normAutofit fontScale="90000"/>
          </a:bodyPr>
          <a:lstStyle/>
          <a:p>
            <a:pPr algn="ctr"/>
            <a:r>
              <a:rPr lang="ru-RU" sz="2800" b="1" i="1" dirty="0"/>
              <a:t>Термины и определения</a:t>
            </a:r>
            <a:endParaRPr lang="ru-BY" sz="2800" dirty="0"/>
          </a:p>
        </p:txBody>
      </p:sp>
      <p:sp>
        <p:nvSpPr>
          <p:cNvPr id="3" name="Объект 2">
            <a:extLst>
              <a:ext uri="{FF2B5EF4-FFF2-40B4-BE49-F238E27FC236}">
                <a16:creationId xmlns:a16="http://schemas.microsoft.com/office/drawing/2014/main" id="{3CB4B8A7-E865-4476-9A2B-D743A6EFB481}"/>
              </a:ext>
            </a:extLst>
          </p:cNvPr>
          <p:cNvSpPr>
            <a:spLocks noGrp="1"/>
          </p:cNvSpPr>
          <p:nvPr>
            <p:ph idx="1"/>
          </p:nvPr>
        </p:nvSpPr>
        <p:spPr>
          <a:xfrm>
            <a:off x="967666" y="1571348"/>
            <a:ext cx="10386134" cy="4605615"/>
          </a:xfrm>
        </p:spPr>
        <p:txBody>
          <a:bodyPr>
            <a:noAutofit/>
          </a:bodyPr>
          <a:lstStyle/>
          <a:p>
            <a:pPr marL="0" indent="0" algn="just">
              <a:buNone/>
            </a:pPr>
            <a:r>
              <a:rPr lang="ru-RU" sz="2400" b="1" dirty="0">
                <a:solidFill>
                  <a:srgbClr val="242424"/>
                </a:solidFill>
                <a:latin typeface="Times New Roman" panose="02020603050405020304" pitchFamily="18" charset="0"/>
              </a:rPr>
              <a:t>Ответственность за реализацию процесса внутреннего мониторинга может быть возложена на:</a:t>
            </a:r>
            <a:endParaRPr lang="ru-RU" sz="2200" dirty="0">
              <a:solidFill>
                <a:srgbClr val="242424"/>
              </a:solidFill>
              <a:latin typeface="Times New Roman" panose="02020603050405020304" pitchFamily="18" charset="0"/>
            </a:endParaRPr>
          </a:p>
        </p:txBody>
      </p:sp>
      <p:sp>
        <p:nvSpPr>
          <p:cNvPr id="4" name="Номер слайда 3">
            <a:extLst>
              <a:ext uri="{FF2B5EF4-FFF2-40B4-BE49-F238E27FC236}">
                <a16:creationId xmlns:a16="http://schemas.microsoft.com/office/drawing/2014/main" id="{70BA4CDD-6463-461E-931A-287A3E6CECFB}"/>
              </a:ext>
            </a:extLst>
          </p:cNvPr>
          <p:cNvSpPr>
            <a:spLocks noGrp="1"/>
          </p:cNvSpPr>
          <p:nvPr>
            <p:ph type="sldNum" sz="quarter" idx="12"/>
          </p:nvPr>
        </p:nvSpPr>
        <p:spPr/>
        <p:txBody>
          <a:bodyPr/>
          <a:lstStyle/>
          <a:p>
            <a:fld id="{DCA76B31-08E0-4C3E-A5E7-C17239BFB4A2}" type="slidenum">
              <a:rPr lang="ru-RU" smtClean="0"/>
              <a:t>99</a:t>
            </a:fld>
            <a:endParaRPr lang="ru-RU"/>
          </a:p>
        </p:txBody>
      </p:sp>
      <p:sp>
        <p:nvSpPr>
          <p:cNvPr id="5" name="Объект 2">
            <a:extLst>
              <a:ext uri="{FF2B5EF4-FFF2-40B4-BE49-F238E27FC236}">
                <a16:creationId xmlns:a16="http://schemas.microsoft.com/office/drawing/2014/main" id="{386B4F43-8CFA-498A-95A6-26E149A834D6}"/>
              </a:ext>
            </a:extLst>
          </p:cNvPr>
          <p:cNvSpPr txBox="1">
            <a:spLocks/>
          </p:cNvSpPr>
          <p:nvPr/>
        </p:nvSpPr>
        <p:spPr>
          <a:xfrm>
            <a:off x="967666" y="1887259"/>
            <a:ext cx="10386134" cy="18324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ru-RU" sz="2400" dirty="0">
              <a:solidFill>
                <a:srgbClr val="242424"/>
              </a:solidFill>
              <a:latin typeface="Times New Roman" panose="02020603050405020304" pitchFamily="18" charset="0"/>
            </a:endParaRPr>
          </a:p>
          <a:p>
            <a:pPr marL="0" indent="0" algn="just">
              <a:buFont typeface="Arial" panose="020B0604020202020204" pitchFamily="34" charset="0"/>
              <a:buNone/>
            </a:pPr>
            <a:r>
              <a:rPr lang="ru-RU" sz="2400" dirty="0">
                <a:solidFill>
                  <a:srgbClr val="242424"/>
                </a:solidFill>
                <a:latin typeface="Times New Roman" panose="02020603050405020304" pitchFamily="18" charset="0"/>
              </a:rPr>
              <a:t>- руководителя аудиторской организации, аудитора – индивидуального предпринимателя или иных лиц, обладающих достаточным, надлежащим опытом и полномочиями для того, чтобы принять на себя эту ответственность;</a:t>
            </a:r>
            <a:endParaRPr lang="ru-RU" sz="2200" dirty="0">
              <a:solidFill>
                <a:srgbClr val="242424"/>
              </a:solidFill>
              <a:latin typeface="Times New Roman" panose="02020603050405020304" pitchFamily="18" charset="0"/>
            </a:endParaRPr>
          </a:p>
        </p:txBody>
      </p:sp>
      <p:sp>
        <p:nvSpPr>
          <p:cNvPr id="6" name="Объект 2">
            <a:extLst>
              <a:ext uri="{FF2B5EF4-FFF2-40B4-BE49-F238E27FC236}">
                <a16:creationId xmlns:a16="http://schemas.microsoft.com/office/drawing/2014/main" id="{AC7660E1-2FFD-4A2A-903A-44D9F6CDC7A2}"/>
              </a:ext>
            </a:extLst>
          </p:cNvPr>
          <p:cNvSpPr txBox="1">
            <a:spLocks/>
          </p:cNvSpPr>
          <p:nvPr/>
        </p:nvSpPr>
        <p:spPr>
          <a:xfrm>
            <a:off x="967666" y="3436411"/>
            <a:ext cx="10386134" cy="24226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ru-RU" sz="2400" dirty="0">
              <a:solidFill>
                <a:srgbClr val="242424"/>
              </a:solidFill>
              <a:latin typeface="Times New Roman" panose="02020603050405020304" pitchFamily="18" charset="0"/>
            </a:endParaRPr>
          </a:p>
          <a:p>
            <a:pPr marL="0" indent="0" algn="just">
              <a:buFont typeface="Arial" panose="020B0604020202020204" pitchFamily="34" charset="0"/>
              <a:buNone/>
            </a:pPr>
            <a:r>
              <a:rPr lang="ru-RU" sz="2400" dirty="0">
                <a:solidFill>
                  <a:srgbClr val="242424"/>
                </a:solidFill>
                <a:latin typeface="Times New Roman" panose="02020603050405020304" pitchFamily="18" charset="0"/>
              </a:rPr>
              <a:t>Лица, участвующие в выполнении аудиторского задания или во внутренней оценке качества выполнения аудиторского задания, не могут привлекаться к внутреннему инспектированию этого задания.</a:t>
            </a:r>
          </a:p>
          <a:p>
            <a:pPr algn="just"/>
            <a:endParaRPr lang="ru-RU" sz="2200" dirty="0">
              <a:solidFill>
                <a:srgbClr val="242424"/>
              </a:solidFill>
              <a:latin typeface="Times New Roman" panose="02020603050405020304" pitchFamily="18" charset="0"/>
            </a:endParaRPr>
          </a:p>
        </p:txBody>
      </p:sp>
    </p:spTree>
    <p:extLst>
      <p:ext uri="{BB962C8B-B14F-4D97-AF65-F5344CB8AC3E}">
        <p14:creationId xmlns:p14="http://schemas.microsoft.com/office/powerpoint/2010/main" val="156556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41944</TotalTime>
  <Words>14078</Words>
  <Application>Microsoft Office PowerPoint</Application>
  <PresentationFormat>Широкоэкранный</PresentationFormat>
  <Paragraphs>1160</Paragraphs>
  <Slides>101</Slides>
  <Notes>95</Notes>
  <HiddenSlides>0</HiddenSlides>
  <MMClips>0</MMClips>
  <ScaleCrop>false</ScaleCrop>
  <HeadingPairs>
    <vt:vector size="6" baseType="variant">
      <vt:variant>
        <vt:lpstr>Использованные шрифты</vt:lpstr>
      </vt:variant>
      <vt:variant>
        <vt:i4>13</vt:i4>
      </vt:variant>
      <vt:variant>
        <vt:lpstr>Тема</vt:lpstr>
      </vt:variant>
      <vt:variant>
        <vt:i4>1</vt:i4>
      </vt:variant>
      <vt:variant>
        <vt:lpstr>Заголовки слайдов</vt:lpstr>
      </vt:variant>
      <vt:variant>
        <vt:i4>101</vt:i4>
      </vt:variant>
    </vt:vector>
  </HeadingPairs>
  <TitlesOfParts>
    <vt:vector size="115" baseType="lpstr">
      <vt:lpstr>Arial</vt:lpstr>
      <vt:lpstr>Arial Black</vt:lpstr>
      <vt:lpstr>Bahnschrift</vt:lpstr>
      <vt:lpstr>Bahnschrift Light Condensed</vt:lpstr>
      <vt:lpstr>Bahnschrift SemiBold SemiConden</vt:lpstr>
      <vt:lpstr>Calibri</vt:lpstr>
      <vt:lpstr>Calibri Light</vt:lpstr>
      <vt:lpstr>Courier New</vt:lpstr>
      <vt:lpstr>Monotype Corsiva</vt:lpstr>
      <vt:lpstr>PT Sans Regular</vt:lpstr>
      <vt:lpstr>Segoe Script</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Термины и определения</vt:lpstr>
      <vt:lpstr>Термины и определения</vt:lpstr>
      <vt:lpstr>Термины и определения</vt:lpstr>
      <vt:lpstr>Термины и определения</vt:lpstr>
      <vt:lpstr>Термины и определения</vt:lpstr>
      <vt:lpstr>Термины и определения</vt:lpstr>
      <vt:lpstr>Презентация PowerPoint</vt:lpstr>
      <vt:lpstr>СПАСИБО  ЗА ВНИМАНИЕ!</vt:lpstr>
    </vt:vector>
  </TitlesOfParts>
  <Company>ФБК-Бел</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User</cp:lastModifiedBy>
  <cp:revision>1037</cp:revision>
  <cp:lastPrinted>2020-12-24T11:35:28Z</cp:lastPrinted>
  <dcterms:created xsi:type="dcterms:W3CDTF">2020-07-12T19:21:59Z</dcterms:created>
  <dcterms:modified xsi:type="dcterms:W3CDTF">2023-09-07T12:09:58Z</dcterms:modified>
</cp:coreProperties>
</file>